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notesMasterIdLst>
    <p:notesMasterId r:id="rId43"/>
  </p:notesMasterIdLst>
  <p:sldIdLst>
    <p:sldId id="260" r:id="rId3"/>
    <p:sldId id="291" r:id="rId4"/>
    <p:sldId id="293" r:id="rId5"/>
    <p:sldId id="301" r:id="rId6"/>
    <p:sldId id="302" r:id="rId7"/>
    <p:sldId id="295" r:id="rId8"/>
    <p:sldId id="294" r:id="rId9"/>
    <p:sldId id="296" r:id="rId10"/>
    <p:sldId id="297" r:id="rId11"/>
    <p:sldId id="298" r:id="rId12"/>
    <p:sldId id="299" r:id="rId13"/>
    <p:sldId id="300" r:id="rId14"/>
    <p:sldId id="262" r:id="rId15"/>
    <p:sldId id="263" r:id="rId16"/>
    <p:sldId id="269" r:id="rId17"/>
    <p:sldId id="282" r:id="rId18"/>
    <p:sldId id="286" r:id="rId19"/>
    <p:sldId id="303" r:id="rId20"/>
    <p:sldId id="277" r:id="rId21"/>
    <p:sldId id="261" r:id="rId22"/>
    <p:sldId id="264" r:id="rId23"/>
    <p:sldId id="273" r:id="rId24"/>
    <p:sldId id="290" r:id="rId25"/>
    <p:sldId id="287" r:id="rId26"/>
    <p:sldId id="304" r:id="rId27"/>
    <p:sldId id="278" r:id="rId28"/>
    <p:sldId id="265" r:id="rId29"/>
    <p:sldId id="268" r:id="rId30"/>
    <p:sldId id="274" r:id="rId31"/>
    <p:sldId id="284" r:id="rId32"/>
    <p:sldId id="288" r:id="rId33"/>
    <p:sldId id="305" r:id="rId34"/>
    <p:sldId id="279" r:id="rId35"/>
    <p:sldId id="266" r:id="rId36"/>
    <p:sldId id="267" r:id="rId37"/>
    <p:sldId id="275" r:id="rId38"/>
    <p:sldId id="285" r:id="rId39"/>
    <p:sldId id="289" r:id="rId40"/>
    <p:sldId id="306" r:id="rId41"/>
    <p:sldId id="280" r:id="rId4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234" userDrawn="1">
          <p15:clr>
            <a:srgbClr val="A4A3A4"/>
          </p15:clr>
        </p15:guide>
        <p15:guide id="4" orient="horz" pos="2024" userDrawn="1">
          <p15:clr>
            <a:srgbClr val="A4A3A4"/>
          </p15:clr>
        </p15:guide>
        <p15:guide id="5" orient="horz" pos="1253" userDrawn="1">
          <p15:clr>
            <a:srgbClr val="A4A3A4"/>
          </p15:clr>
        </p15:guide>
        <p15:guide id="6" orient="horz" pos="2750" userDrawn="1">
          <p15:clr>
            <a:srgbClr val="A4A3A4"/>
          </p15:clr>
        </p15:guide>
        <p15:guide id="7" orient="horz" pos="3521" userDrawn="1">
          <p15:clr>
            <a:srgbClr val="A4A3A4"/>
          </p15:clr>
        </p15:guide>
        <p15:guide id="8" pos="6153" userDrawn="1">
          <p15:clr>
            <a:srgbClr val="A4A3A4"/>
          </p15:clr>
        </p15:guide>
        <p15:guide id="9" pos="2751" userDrawn="1">
          <p15:clr>
            <a:srgbClr val="A4A3A4"/>
          </p15:clr>
        </p15:guide>
        <p15:guide id="10" pos="1073" userDrawn="1">
          <p15:clr>
            <a:srgbClr val="A4A3A4"/>
          </p15:clr>
        </p15:guide>
        <p15:guide id="11" pos="1912" userDrawn="1">
          <p15:clr>
            <a:srgbClr val="A4A3A4"/>
          </p15:clr>
        </p15:guide>
        <p15:guide id="12" pos="3613" userDrawn="1">
          <p15:clr>
            <a:srgbClr val="A4A3A4"/>
          </p15:clr>
        </p15:guide>
        <p15:guide id="13" pos="4452" userDrawn="1">
          <p15:clr>
            <a:srgbClr val="A4A3A4"/>
          </p15:clr>
        </p15:guide>
        <p15:guide id="14" pos="5292" userDrawn="1">
          <p15:clr>
            <a:srgbClr val="A4A3A4"/>
          </p15:clr>
        </p15:guide>
        <p15:guide id="15" pos="69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CDD7"/>
    <a:srgbClr val="F2F2F2"/>
    <a:srgbClr val="0F25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754" autoAdjust="0"/>
    <p:restoredTop sz="94396" autoAdjust="0"/>
  </p:normalViewPr>
  <p:slideViewPr>
    <p:cSldViewPr snapToGrid="0">
      <p:cViewPr>
        <p:scale>
          <a:sx n="90" d="100"/>
          <a:sy n="90" d="100"/>
        </p:scale>
        <p:origin x="3972" y="1434"/>
      </p:cViewPr>
      <p:guideLst>
        <p:guide orient="horz" pos="504"/>
        <p:guide pos="234"/>
        <p:guide orient="horz" pos="2024"/>
        <p:guide orient="horz" pos="1253"/>
        <p:guide orient="horz" pos="2750"/>
        <p:guide orient="horz" pos="3521"/>
        <p:guide pos="6153"/>
        <p:guide pos="2751"/>
        <p:guide pos="1073"/>
        <p:guide pos="1912"/>
        <p:guide pos="3613"/>
        <p:guide pos="4452"/>
        <p:guide pos="5292"/>
        <p:guide pos="69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AF367-448E-0246-B753-BA2313249F94}" type="datetimeFigureOut">
              <a:rPr kumimoji="1" lang="ja-JP" altLang="en-US" smtClean="0"/>
              <a:t>2023/6/27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5904E8-EE9E-5844-89A6-2435859379BB}" type="slidenum">
              <a:rPr kumimoji="1" lang="ja-JP" altLang="en-US" smtClean="0"/>
              <a:t>‹#›</a:t>
            </a:fld>
            <a:endParaRPr kumimoji="1" lang="ja-JP" altLang="en-US"/>
          </a:p>
        </p:txBody>
      </p:sp>
    </p:spTree>
    <p:extLst>
      <p:ext uri="{BB962C8B-B14F-4D97-AF65-F5344CB8AC3E}">
        <p14:creationId xmlns:p14="http://schemas.microsoft.com/office/powerpoint/2010/main" val="35413498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D5904E8-EE9E-5844-89A6-2435859379BB}" type="slidenum">
              <a:rPr kumimoji="1" lang="ja-JP" altLang="en-US" smtClean="0"/>
              <a:t>10</a:t>
            </a:fld>
            <a:endParaRPr kumimoji="1" lang="ja-JP" altLang="en-US"/>
          </a:p>
        </p:txBody>
      </p:sp>
    </p:spTree>
    <p:extLst>
      <p:ext uri="{BB962C8B-B14F-4D97-AF65-F5344CB8AC3E}">
        <p14:creationId xmlns:p14="http://schemas.microsoft.com/office/powerpoint/2010/main" val="141291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D5904E8-EE9E-5844-89A6-2435859379BB}" type="slidenum">
              <a:rPr kumimoji="1" lang="ja-JP" altLang="en-US" smtClean="0"/>
              <a:t>40</a:t>
            </a:fld>
            <a:endParaRPr kumimoji="1" lang="ja-JP" altLang="en-US"/>
          </a:p>
        </p:txBody>
      </p:sp>
    </p:spTree>
    <p:extLst>
      <p:ext uri="{BB962C8B-B14F-4D97-AF65-F5344CB8AC3E}">
        <p14:creationId xmlns:p14="http://schemas.microsoft.com/office/powerpoint/2010/main" val="3404813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17091" y="2280634"/>
            <a:ext cx="2301856" cy="2296733"/>
          </a:xfrm>
          <a:prstGeom prst="rect">
            <a:avLst/>
          </a:prstGeom>
        </p:spPr>
      </p:pic>
    </p:spTree>
    <p:extLst>
      <p:ext uri="{BB962C8B-B14F-4D97-AF65-F5344CB8AC3E}">
        <p14:creationId xmlns:p14="http://schemas.microsoft.com/office/powerpoint/2010/main" val="57008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723315"/>
            <a:ext cx="10515600" cy="1325563"/>
          </a:xfrm>
          <a:prstGeom prst="rect">
            <a:avLst/>
          </a:prstGeom>
        </p:spPr>
        <p:txBody>
          <a:bodyPr/>
          <a:lstStyle>
            <a:lvl1pPr algn="ctr">
              <a:defRPr>
                <a:solidFill>
                  <a:schemeClr val="tx1"/>
                </a:solidFill>
              </a:defRPr>
            </a:lvl1p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C75E5CF-2EF1-4805-AF79-7AD8F22FE372}" type="datetimeFigureOut">
              <a:rPr kumimoji="1" lang="ja-JP" altLang="en-US" smtClean="0"/>
              <a:t>2023/6/27</a:t>
            </a:fld>
            <a:endParaRPr kumimoji="1" lang="ja-JP" altLang="en-US"/>
          </a:p>
        </p:txBody>
      </p:sp>
      <p:sp>
        <p:nvSpPr>
          <p:cNvPr id="4" name="フッター プレースホルダー 3"/>
          <p:cNvSpPr>
            <a:spLocks noGrp="1"/>
          </p:cNvSpPr>
          <p:nvPr>
            <p:ph type="ftr" sz="quarter" idx="11"/>
          </p:nvPr>
        </p:nvSpPr>
        <p:spPr/>
        <p:txBody>
          <a:bodyPr/>
          <a:lstStyle/>
          <a:p>
            <a:r>
              <a:rPr lang="en-US" altLang="ja-JP" dirty="0"/>
              <a:t>©2015 SORACOM, INC</a:t>
            </a:r>
            <a:endParaRPr lang="ja-JP" altLang="en-US" dirty="0"/>
          </a:p>
        </p:txBody>
      </p:sp>
      <p:sp>
        <p:nvSpPr>
          <p:cNvPr id="5" name="スライド番号プレースホルダー 4"/>
          <p:cNvSpPr>
            <a:spLocks noGrp="1"/>
          </p:cNvSpPr>
          <p:nvPr>
            <p:ph type="sldNum" sz="quarter" idx="12"/>
          </p:nvPr>
        </p:nvSpPr>
        <p:spPr/>
        <p:txBody>
          <a:bodyPr/>
          <a:lstStyle/>
          <a:p>
            <a:fld id="{7378E368-36DB-47E8-84CC-70506A2487BE}" type="slidenum">
              <a:rPr kumimoji="1" lang="ja-JP" altLang="en-US" smtClean="0"/>
              <a:t>‹#›</a:t>
            </a:fld>
            <a:endParaRPr kumimoji="1" lang="ja-JP" altLang="en-US"/>
          </a:p>
        </p:txBody>
      </p:sp>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864" y="276485"/>
            <a:ext cx="1856113" cy="365497"/>
          </a:xfrm>
          <a:prstGeom prst="rect">
            <a:avLst/>
          </a:prstGeom>
        </p:spPr>
      </p:pic>
    </p:spTree>
    <p:extLst>
      <p:ext uri="{BB962C8B-B14F-4D97-AF65-F5344CB8AC3E}">
        <p14:creationId xmlns:p14="http://schemas.microsoft.com/office/powerpoint/2010/main" val="2523965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C75E5CF-2EF1-4805-AF79-7AD8F22FE372}" type="datetimeFigureOut">
              <a:rPr kumimoji="1" lang="ja-JP" altLang="en-US" smtClean="0"/>
              <a:t>2023/6/27</a:t>
            </a:fld>
            <a:endParaRPr kumimoji="1" lang="ja-JP" altLang="en-US"/>
          </a:p>
        </p:txBody>
      </p:sp>
      <p:sp>
        <p:nvSpPr>
          <p:cNvPr id="3" name="フッター プレースホルダー 2"/>
          <p:cNvSpPr>
            <a:spLocks noGrp="1"/>
          </p:cNvSpPr>
          <p:nvPr>
            <p:ph type="ftr" sz="quarter" idx="11"/>
          </p:nvPr>
        </p:nvSpPr>
        <p:spPr/>
        <p:txBody>
          <a:bodyPr/>
          <a:lstStyle/>
          <a:p>
            <a:r>
              <a:rPr lang="en-US" altLang="ja-JP" dirty="0"/>
              <a:t>©2015 SORACOM, INC</a:t>
            </a:r>
            <a:endParaRPr lang="ja-JP" altLang="en-US" dirty="0"/>
          </a:p>
        </p:txBody>
      </p:sp>
      <p:sp>
        <p:nvSpPr>
          <p:cNvPr id="4" name="スライド番号プレースホルダー 3"/>
          <p:cNvSpPr>
            <a:spLocks noGrp="1"/>
          </p:cNvSpPr>
          <p:nvPr>
            <p:ph type="sldNum" sz="quarter" idx="12"/>
          </p:nvPr>
        </p:nvSpPr>
        <p:spPr/>
        <p:txBody>
          <a:bodyPr/>
          <a:lstStyle/>
          <a:p>
            <a:fld id="{7378E368-36DB-47E8-84CC-70506A2487BE}" type="slidenum">
              <a:rPr kumimoji="1" lang="ja-JP" altLang="en-US" smtClean="0"/>
              <a:t>‹#›</a:t>
            </a:fld>
            <a:endParaRPr kumimoji="1" lang="ja-JP" altLang="en-US"/>
          </a:p>
        </p:txBody>
      </p:sp>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864" y="276485"/>
            <a:ext cx="1856113" cy="365497"/>
          </a:xfrm>
          <a:prstGeom prst="rect">
            <a:avLst/>
          </a:prstGeom>
        </p:spPr>
      </p:pic>
    </p:spTree>
    <p:extLst>
      <p:ext uri="{BB962C8B-B14F-4D97-AF65-F5344CB8AC3E}">
        <p14:creationId xmlns:p14="http://schemas.microsoft.com/office/powerpoint/2010/main" val="75033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17091" y="2280634"/>
            <a:ext cx="2301856" cy="2296733"/>
          </a:xfrm>
          <a:prstGeom prst="rect">
            <a:avLst/>
          </a:prstGeom>
        </p:spPr>
      </p:pic>
    </p:spTree>
    <p:extLst>
      <p:ext uri="{BB962C8B-B14F-4D97-AF65-F5344CB8AC3E}">
        <p14:creationId xmlns:p14="http://schemas.microsoft.com/office/powerpoint/2010/main" val="91033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723315"/>
            <a:ext cx="10515600" cy="1325563"/>
          </a:xfrm>
          <a:prstGeom prst="rect">
            <a:avLst/>
          </a:prstGeom>
        </p:spPr>
        <p:txBody>
          <a:bodyPr/>
          <a:lstStyle>
            <a:lvl1pPr algn="ctr">
              <a:defRPr/>
            </a:lvl1p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C75E5CF-2EF1-4805-AF79-7AD8F22FE372}" type="datetimeFigureOut">
              <a:rPr lang="ja-JP" altLang="en-US" smtClean="0">
                <a:solidFill>
                  <a:prstClr val="white">
                    <a:lumMod val="75000"/>
                  </a:prstClr>
                </a:solidFill>
                <a:latin typeface="Calibri"/>
                <a:ea typeface="ＭＳ Ｐゴシック"/>
              </a:rPr>
              <a:pPr/>
              <a:t>2023/6/27</a:t>
            </a:fld>
            <a:endParaRPr lang="ja-JP" altLang="en-US">
              <a:solidFill>
                <a:prstClr val="white">
                  <a:lumMod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en-US" altLang="ja-JP" dirty="0">
                <a:solidFill>
                  <a:prstClr val="black">
                    <a:tint val="75000"/>
                  </a:prstClr>
                </a:solidFill>
                <a:latin typeface="Calibri"/>
                <a:ea typeface="ＭＳ Ｐゴシック"/>
              </a:rPr>
              <a:t>©2015 SORACOM, INC</a:t>
            </a:r>
            <a:endParaRPr lang="ja-JP" altLang="en-US" dirty="0">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7378E368-36DB-47E8-84CC-70506A2487BE}" type="slidenum">
              <a:rPr lang="ja-JP" altLang="en-US" smtClean="0">
                <a:solidFill>
                  <a:prstClr val="white">
                    <a:lumMod val="75000"/>
                  </a:prstClr>
                </a:solidFill>
                <a:latin typeface="Calibri"/>
                <a:ea typeface="ＭＳ Ｐゴシック"/>
              </a:rPr>
              <a:pPr/>
              <a:t>‹#›</a:t>
            </a:fld>
            <a:endParaRPr lang="ja-JP" altLang="en-US">
              <a:solidFill>
                <a:prstClr val="white">
                  <a:lumMod val="75000"/>
                </a:prstClr>
              </a:solidFill>
              <a:latin typeface="Calibri"/>
              <a:ea typeface="ＭＳ Ｐゴシック"/>
            </a:endParaRPr>
          </a:p>
        </p:txBody>
      </p:sp>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864" y="276485"/>
            <a:ext cx="1856113" cy="365497"/>
          </a:xfrm>
          <a:prstGeom prst="rect">
            <a:avLst/>
          </a:prstGeom>
        </p:spPr>
      </p:pic>
    </p:spTree>
    <p:extLst>
      <p:ext uri="{BB962C8B-B14F-4D97-AF65-F5344CB8AC3E}">
        <p14:creationId xmlns:p14="http://schemas.microsoft.com/office/powerpoint/2010/main" val="95342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C75E5CF-2EF1-4805-AF79-7AD8F22FE372}" type="datetimeFigureOut">
              <a:rPr lang="ja-JP" altLang="en-US" smtClean="0">
                <a:solidFill>
                  <a:prstClr val="white">
                    <a:lumMod val="75000"/>
                  </a:prstClr>
                </a:solidFill>
                <a:latin typeface="Calibri"/>
                <a:ea typeface="ＭＳ Ｐゴシック"/>
              </a:rPr>
              <a:pPr/>
              <a:t>2023/6/27</a:t>
            </a:fld>
            <a:endParaRPr lang="ja-JP" altLang="en-US">
              <a:solidFill>
                <a:prstClr val="white">
                  <a:lumMod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dirty="0">
                <a:solidFill>
                  <a:prstClr val="black">
                    <a:tint val="75000"/>
                  </a:prstClr>
                </a:solidFill>
                <a:latin typeface="Calibri"/>
                <a:ea typeface="ＭＳ Ｐゴシック"/>
              </a:rPr>
              <a:t>©2015 SORACOM, INC</a:t>
            </a:r>
            <a:endParaRPr lang="ja-JP" altLang="en-US" dirty="0">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7378E368-36DB-47E8-84CC-70506A2487BE}" type="slidenum">
              <a:rPr lang="ja-JP" altLang="en-US" smtClean="0">
                <a:solidFill>
                  <a:prstClr val="white">
                    <a:lumMod val="75000"/>
                  </a:prstClr>
                </a:solidFill>
                <a:latin typeface="Calibri"/>
                <a:ea typeface="ＭＳ Ｐゴシック"/>
              </a:rPr>
              <a:pPr/>
              <a:t>‹#›</a:t>
            </a:fld>
            <a:endParaRPr lang="ja-JP" altLang="en-US">
              <a:solidFill>
                <a:prstClr val="white">
                  <a:lumMod val="75000"/>
                </a:prstClr>
              </a:solidFill>
              <a:latin typeface="Calibri"/>
              <a:ea typeface="ＭＳ Ｐゴシック"/>
            </a:endParaRPr>
          </a:p>
        </p:txBody>
      </p:sp>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864" y="276485"/>
            <a:ext cx="1856113" cy="365497"/>
          </a:xfrm>
          <a:prstGeom prst="rect">
            <a:avLst/>
          </a:prstGeom>
        </p:spPr>
      </p:pic>
    </p:spTree>
    <p:extLst>
      <p:ext uri="{BB962C8B-B14F-4D97-AF65-F5344CB8AC3E}">
        <p14:creationId xmlns:p14="http://schemas.microsoft.com/office/powerpoint/2010/main" val="3534374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4CDD7">
                <a:lumMod val="10000"/>
                <a:lumOff val="90000"/>
              </a:srgbClr>
            </a:gs>
            <a:gs pos="10000">
              <a:schemeClr val="bg1"/>
            </a:gs>
            <a:gs pos="75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75000"/>
                  </a:schemeClr>
                </a:solidFill>
              </a:defRPr>
            </a:lvl1pPr>
          </a:lstStyle>
          <a:p>
            <a:fld id="{2C75E5CF-2EF1-4805-AF79-7AD8F22FE372}" type="datetimeFigureOut">
              <a:rPr lang="ja-JP" altLang="en-US" smtClean="0"/>
              <a:pPr/>
              <a:t>2023/6/27</a:t>
            </a:fld>
            <a:endParaRPr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7378E368-36DB-47E8-84CC-70506A2487BE}" type="slidenum">
              <a:rPr lang="ja-JP" altLang="en-US" smtClean="0"/>
              <a:pPr/>
              <a:t>‹#›</a:t>
            </a:fld>
            <a:endParaRPr lang="ja-JP" altLang="en-US"/>
          </a:p>
        </p:txBody>
      </p:sp>
    </p:spTree>
    <p:extLst>
      <p:ext uri="{BB962C8B-B14F-4D97-AF65-F5344CB8AC3E}">
        <p14:creationId xmlns:p14="http://schemas.microsoft.com/office/powerpoint/2010/main" val="1637661585"/>
      </p:ext>
    </p:extLst>
  </p:cSld>
  <p:clrMap bg1="lt1" tx1="dk1" bg2="lt2" tx2="dk2" accent1="accent1" accent2="accent2" accent3="accent3" accent4="accent4" accent5="accent5" accent6="accent6" hlink="hlink" folHlink="folHlink"/>
  <p:sldLayoutIdLst>
    <p:sldLayoutId id="2147483656" r:id="rId1"/>
    <p:sldLayoutId id="2147483654" r:id="rId2"/>
    <p:sldLayoutId id="2147483655" r:id="rId3"/>
  </p:sldLayoutIdLst>
  <p:txStyles>
    <p:titleStyle>
      <a:lvl1pPr algn="l" defTabSz="914400" rtl="0" eaLnBrk="1" latinLnBrk="0" hangingPunct="1">
        <a:lnSpc>
          <a:spcPct val="90000"/>
        </a:lnSpc>
        <a:spcBef>
          <a:spcPct val="0"/>
        </a:spcBef>
        <a:buNone/>
        <a:defRPr kumimoji="1"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35000"/>
              </a:schemeClr>
            </a:gs>
            <a:gs pos="25000">
              <a:schemeClr val="accent1">
                <a:lumMod val="30000"/>
              </a:schemeClr>
            </a:gs>
            <a:gs pos="75000">
              <a:schemeClr val="accent1">
                <a:lumMod val="15000"/>
              </a:schemeClr>
            </a:gs>
            <a:gs pos="100000">
              <a:schemeClr val="accent1">
                <a:lumMod val="2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75000"/>
                  </a:schemeClr>
                </a:solidFill>
              </a:defRPr>
            </a:lvl1pPr>
          </a:lstStyle>
          <a:p>
            <a:fld id="{2C75E5CF-2EF1-4805-AF79-7AD8F22FE372}" type="datetimeFigureOut">
              <a:rPr lang="ja-JP" altLang="en-US" smtClean="0">
                <a:solidFill>
                  <a:prstClr val="white">
                    <a:lumMod val="75000"/>
                  </a:prstClr>
                </a:solidFill>
                <a:latin typeface="Calibri"/>
                <a:ea typeface="ＭＳ Ｐゴシック"/>
              </a:rPr>
              <a:pPr/>
              <a:t>2023/6/27</a:t>
            </a:fld>
            <a:endParaRPr lang="ja-JP" altLang="en-US">
              <a:solidFill>
                <a:prstClr val="white">
                  <a:lumMod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7378E368-36DB-47E8-84CC-70506A2487BE}" type="slidenum">
              <a:rPr lang="ja-JP" altLang="en-US" smtClean="0">
                <a:solidFill>
                  <a:prstClr val="white">
                    <a:lumMod val="75000"/>
                  </a:prstClr>
                </a:solidFill>
                <a:latin typeface="Calibri"/>
                <a:ea typeface="ＭＳ Ｐゴシック"/>
              </a:rPr>
              <a:pPr/>
              <a:t>‹#›</a:t>
            </a:fld>
            <a:endParaRPr lang="ja-JP" altLang="en-US">
              <a:solidFill>
                <a:prstClr val="white">
                  <a:lumMod val="75000"/>
                </a:prstClr>
              </a:solidFill>
              <a:latin typeface="Calibri"/>
              <a:ea typeface="ＭＳ Ｐゴシック"/>
            </a:endParaRPr>
          </a:p>
        </p:txBody>
      </p:sp>
    </p:spTree>
    <p:extLst>
      <p:ext uri="{BB962C8B-B14F-4D97-AF65-F5344CB8AC3E}">
        <p14:creationId xmlns:p14="http://schemas.microsoft.com/office/powerpoint/2010/main" val="115766210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Lst>
  <p:txStyles>
    <p:titleStyle>
      <a:lvl1pPr algn="l" defTabSz="914400" rtl="0" eaLnBrk="1" latinLnBrk="0" hangingPunct="1">
        <a:lnSpc>
          <a:spcPct val="90000"/>
        </a:lnSpc>
        <a:spcBef>
          <a:spcPct val="0"/>
        </a:spcBef>
        <a:buNone/>
        <a:defRPr kumimoji="1"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tiff"/><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hyperlink" Target="https://soracom.jp/share/sis_guideline/" TargetMode="External"/><Relationship Id="rId16" Type="http://schemas.openxmlformats.org/officeDocument/2006/relationships/image" Target="../media/image16.tiff"/><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tiff"/><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17.png"/><Relationship Id="rId4" Type="http://schemas.openxmlformats.org/officeDocument/2006/relationships/image" Target="../media/image68.png"/><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46.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92.png"/><Relationship Id="rId18" Type="http://schemas.openxmlformats.org/officeDocument/2006/relationships/image" Target="../media/image96.png"/><Relationship Id="rId26" Type="http://schemas.openxmlformats.org/officeDocument/2006/relationships/image" Target="../media/image104.png"/><Relationship Id="rId39" Type="http://schemas.openxmlformats.org/officeDocument/2006/relationships/image" Target="../media/image116.png"/><Relationship Id="rId3" Type="http://schemas.openxmlformats.org/officeDocument/2006/relationships/image" Target="../media/image46.png"/><Relationship Id="rId21" Type="http://schemas.openxmlformats.org/officeDocument/2006/relationships/image" Target="../media/image99.png"/><Relationship Id="rId34" Type="http://schemas.openxmlformats.org/officeDocument/2006/relationships/image" Target="../media/image111.png"/><Relationship Id="rId42" Type="http://schemas.openxmlformats.org/officeDocument/2006/relationships/image" Target="../media/image119.png"/><Relationship Id="rId7" Type="http://schemas.openxmlformats.org/officeDocument/2006/relationships/image" Target="../media/image87.png"/><Relationship Id="rId12" Type="http://schemas.openxmlformats.org/officeDocument/2006/relationships/image" Target="../media/image91.png"/><Relationship Id="rId17" Type="http://schemas.openxmlformats.org/officeDocument/2006/relationships/image" Target="../media/image48.png"/><Relationship Id="rId25" Type="http://schemas.openxmlformats.org/officeDocument/2006/relationships/image" Target="../media/image103.png"/><Relationship Id="rId33" Type="http://schemas.openxmlformats.org/officeDocument/2006/relationships/image" Target="../media/image110.png"/><Relationship Id="rId38" Type="http://schemas.openxmlformats.org/officeDocument/2006/relationships/image" Target="../media/image115.png"/><Relationship Id="rId46" Type="http://schemas.openxmlformats.org/officeDocument/2006/relationships/image" Target="../media/image123.png"/><Relationship Id="rId2" Type="http://schemas.openxmlformats.org/officeDocument/2006/relationships/image" Target="../media/image72.png"/><Relationship Id="rId16" Type="http://schemas.openxmlformats.org/officeDocument/2006/relationships/image" Target="../media/image95.png"/><Relationship Id="rId20" Type="http://schemas.openxmlformats.org/officeDocument/2006/relationships/image" Target="../media/image98.png"/><Relationship Id="rId29" Type="http://schemas.openxmlformats.org/officeDocument/2006/relationships/image" Target="../media/image106.png"/><Relationship Id="rId41"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86.png"/><Relationship Id="rId11" Type="http://schemas.openxmlformats.org/officeDocument/2006/relationships/image" Target="../media/image90.png"/><Relationship Id="rId24" Type="http://schemas.openxmlformats.org/officeDocument/2006/relationships/image" Target="../media/image102.png"/><Relationship Id="rId32" Type="http://schemas.openxmlformats.org/officeDocument/2006/relationships/image" Target="../media/image109.png"/><Relationship Id="rId37" Type="http://schemas.openxmlformats.org/officeDocument/2006/relationships/image" Target="../media/image114.png"/><Relationship Id="rId40" Type="http://schemas.openxmlformats.org/officeDocument/2006/relationships/image" Target="../media/image117.png"/><Relationship Id="rId45" Type="http://schemas.openxmlformats.org/officeDocument/2006/relationships/image" Target="../media/image122.png"/><Relationship Id="rId5" Type="http://schemas.openxmlformats.org/officeDocument/2006/relationships/image" Target="../media/image47.png"/><Relationship Id="rId15" Type="http://schemas.openxmlformats.org/officeDocument/2006/relationships/image" Target="../media/image94.png"/><Relationship Id="rId23" Type="http://schemas.openxmlformats.org/officeDocument/2006/relationships/image" Target="../media/image101.png"/><Relationship Id="rId28" Type="http://schemas.openxmlformats.org/officeDocument/2006/relationships/image" Target="../media/image105.png"/><Relationship Id="rId36" Type="http://schemas.openxmlformats.org/officeDocument/2006/relationships/image" Target="../media/image113.png"/><Relationship Id="rId10" Type="http://schemas.openxmlformats.org/officeDocument/2006/relationships/image" Target="../media/image89.png"/><Relationship Id="rId19" Type="http://schemas.openxmlformats.org/officeDocument/2006/relationships/image" Target="../media/image97.png"/><Relationship Id="rId31" Type="http://schemas.openxmlformats.org/officeDocument/2006/relationships/image" Target="../media/image108.png"/><Relationship Id="rId44" Type="http://schemas.openxmlformats.org/officeDocument/2006/relationships/image" Target="../media/image121.png"/><Relationship Id="rId4" Type="http://schemas.openxmlformats.org/officeDocument/2006/relationships/image" Target="../media/image85.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0.png"/><Relationship Id="rId27" Type="http://schemas.openxmlformats.org/officeDocument/2006/relationships/image" Target="../media/image69.png"/><Relationship Id="rId30" Type="http://schemas.openxmlformats.org/officeDocument/2006/relationships/image" Target="../media/image107.png"/><Relationship Id="rId35" Type="http://schemas.openxmlformats.org/officeDocument/2006/relationships/image" Target="../media/image112.png"/><Relationship Id="rId43" Type="http://schemas.openxmlformats.org/officeDocument/2006/relationships/image" Target="../media/image120.png"/></Relationships>
</file>

<file path=ppt/slides/_rels/slide1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9" Type="http://schemas.openxmlformats.org/officeDocument/2006/relationships/image" Target="../media/image161.png"/><Relationship Id="rId3" Type="http://schemas.openxmlformats.org/officeDocument/2006/relationships/image" Target="../media/image125.png"/><Relationship Id="rId21" Type="http://schemas.openxmlformats.org/officeDocument/2006/relationships/image" Target="../media/image143.png"/><Relationship Id="rId34" Type="http://schemas.openxmlformats.org/officeDocument/2006/relationships/image" Target="../media/image156.png"/><Relationship Id="rId42" Type="http://schemas.openxmlformats.org/officeDocument/2006/relationships/image" Target="../media/image164.pn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39.png"/><Relationship Id="rId25" Type="http://schemas.openxmlformats.org/officeDocument/2006/relationships/image" Target="../media/image147.png"/><Relationship Id="rId33" Type="http://schemas.openxmlformats.org/officeDocument/2006/relationships/image" Target="../media/image155.png"/><Relationship Id="rId38" Type="http://schemas.openxmlformats.org/officeDocument/2006/relationships/image" Target="../media/image160.png"/><Relationship Id="rId46" Type="http://schemas.openxmlformats.org/officeDocument/2006/relationships/image" Target="../media/image168.png"/><Relationship Id="rId2" Type="http://schemas.openxmlformats.org/officeDocument/2006/relationships/image" Target="../media/image124.png"/><Relationship Id="rId16" Type="http://schemas.openxmlformats.org/officeDocument/2006/relationships/image" Target="../media/image138.png"/><Relationship Id="rId20" Type="http://schemas.openxmlformats.org/officeDocument/2006/relationships/image" Target="../media/image142.png"/><Relationship Id="rId29" Type="http://schemas.openxmlformats.org/officeDocument/2006/relationships/image" Target="../media/image151.png"/><Relationship Id="rId41" Type="http://schemas.openxmlformats.org/officeDocument/2006/relationships/image" Target="../media/image163.png"/><Relationship Id="rId1" Type="http://schemas.openxmlformats.org/officeDocument/2006/relationships/slideLayout" Target="../slideLayouts/slideLayout6.xml"/><Relationship Id="rId6" Type="http://schemas.openxmlformats.org/officeDocument/2006/relationships/image" Target="../media/image128.png"/><Relationship Id="rId11" Type="http://schemas.openxmlformats.org/officeDocument/2006/relationships/image" Target="../media/image133.png"/><Relationship Id="rId24" Type="http://schemas.openxmlformats.org/officeDocument/2006/relationships/image" Target="../media/image146.png"/><Relationship Id="rId32" Type="http://schemas.openxmlformats.org/officeDocument/2006/relationships/image" Target="../media/image154.png"/><Relationship Id="rId37" Type="http://schemas.openxmlformats.org/officeDocument/2006/relationships/image" Target="../media/image159.png"/><Relationship Id="rId40" Type="http://schemas.openxmlformats.org/officeDocument/2006/relationships/image" Target="../media/image162.png"/><Relationship Id="rId45" Type="http://schemas.openxmlformats.org/officeDocument/2006/relationships/image" Target="../media/image167.pn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36" Type="http://schemas.openxmlformats.org/officeDocument/2006/relationships/image" Target="../media/image158.png"/><Relationship Id="rId10" Type="http://schemas.openxmlformats.org/officeDocument/2006/relationships/image" Target="../media/image132.png"/><Relationship Id="rId19" Type="http://schemas.openxmlformats.org/officeDocument/2006/relationships/image" Target="../media/image141.png"/><Relationship Id="rId31" Type="http://schemas.openxmlformats.org/officeDocument/2006/relationships/image" Target="../media/image153.png"/><Relationship Id="rId44" Type="http://schemas.openxmlformats.org/officeDocument/2006/relationships/image" Target="../media/image166.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2.png"/><Relationship Id="rId35" Type="http://schemas.openxmlformats.org/officeDocument/2006/relationships/image" Target="../media/image157.png"/><Relationship Id="rId43" Type="http://schemas.openxmlformats.org/officeDocument/2006/relationships/image" Target="../media/image165.png"/></Relationships>
</file>

<file path=ppt/slides/_rels/slide15.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79.png"/><Relationship Id="rId18" Type="http://schemas.openxmlformats.org/officeDocument/2006/relationships/image" Target="../media/image184.png"/><Relationship Id="rId26" Type="http://schemas.openxmlformats.org/officeDocument/2006/relationships/image" Target="../media/image192.png"/><Relationship Id="rId39" Type="http://schemas.openxmlformats.org/officeDocument/2006/relationships/image" Target="../media/image205.png"/><Relationship Id="rId3" Type="http://schemas.openxmlformats.org/officeDocument/2006/relationships/image" Target="../media/image170.png"/><Relationship Id="rId21" Type="http://schemas.openxmlformats.org/officeDocument/2006/relationships/image" Target="../media/image187.png"/><Relationship Id="rId34" Type="http://schemas.openxmlformats.org/officeDocument/2006/relationships/image" Target="../media/image200.png"/><Relationship Id="rId42" Type="http://schemas.openxmlformats.org/officeDocument/2006/relationships/image" Target="../media/image208.png"/><Relationship Id="rId7" Type="http://schemas.openxmlformats.org/officeDocument/2006/relationships/image" Target="../media/image174.png"/><Relationship Id="rId12" Type="http://schemas.openxmlformats.org/officeDocument/2006/relationships/image" Target="../media/image178.png"/><Relationship Id="rId17" Type="http://schemas.openxmlformats.org/officeDocument/2006/relationships/image" Target="../media/image183.png"/><Relationship Id="rId25" Type="http://schemas.openxmlformats.org/officeDocument/2006/relationships/image" Target="../media/image191.png"/><Relationship Id="rId33" Type="http://schemas.openxmlformats.org/officeDocument/2006/relationships/image" Target="../media/image199.png"/><Relationship Id="rId38" Type="http://schemas.openxmlformats.org/officeDocument/2006/relationships/image" Target="../media/image204.png"/><Relationship Id="rId46" Type="http://schemas.openxmlformats.org/officeDocument/2006/relationships/image" Target="../media/image212.png"/><Relationship Id="rId2" Type="http://schemas.openxmlformats.org/officeDocument/2006/relationships/image" Target="../media/image169.png"/><Relationship Id="rId16" Type="http://schemas.openxmlformats.org/officeDocument/2006/relationships/image" Target="../media/image182.png"/><Relationship Id="rId20" Type="http://schemas.openxmlformats.org/officeDocument/2006/relationships/image" Target="../media/image186.png"/><Relationship Id="rId29" Type="http://schemas.openxmlformats.org/officeDocument/2006/relationships/image" Target="../media/image195.png"/><Relationship Id="rId41" Type="http://schemas.openxmlformats.org/officeDocument/2006/relationships/image" Target="../media/image207.png"/><Relationship Id="rId1" Type="http://schemas.openxmlformats.org/officeDocument/2006/relationships/slideLayout" Target="../slideLayouts/slideLayout6.xml"/><Relationship Id="rId6" Type="http://schemas.openxmlformats.org/officeDocument/2006/relationships/image" Target="../media/image173.png"/><Relationship Id="rId11" Type="http://schemas.openxmlformats.org/officeDocument/2006/relationships/image" Target="../media/image177.png"/><Relationship Id="rId24" Type="http://schemas.openxmlformats.org/officeDocument/2006/relationships/image" Target="../media/image190.png"/><Relationship Id="rId32" Type="http://schemas.openxmlformats.org/officeDocument/2006/relationships/image" Target="../media/image198.png"/><Relationship Id="rId37" Type="http://schemas.openxmlformats.org/officeDocument/2006/relationships/image" Target="../media/image203.png"/><Relationship Id="rId40" Type="http://schemas.openxmlformats.org/officeDocument/2006/relationships/image" Target="../media/image206.png"/><Relationship Id="rId45" Type="http://schemas.openxmlformats.org/officeDocument/2006/relationships/image" Target="../media/image211.png"/><Relationship Id="rId5" Type="http://schemas.openxmlformats.org/officeDocument/2006/relationships/image" Target="../media/image172.png"/><Relationship Id="rId15" Type="http://schemas.openxmlformats.org/officeDocument/2006/relationships/image" Target="../media/image181.png"/><Relationship Id="rId23" Type="http://schemas.openxmlformats.org/officeDocument/2006/relationships/image" Target="../media/image189.png"/><Relationship Id="rId28" Type="http://schemas.openxmlformats.org/officeDocument/2006/relationships/image" Target="../media/image194.png"/><Relationship Id="rId36" Type="http://schemas.openxmlformats.org/officeDocument/2006/relationships/image" Target="../media/image202.png"/><Relationship Id="rId10" Type="http://schemas.openxmlformats.org/officeDocument/2006/relationships/image" Target="../media/image62.png"/><Relationship Id="rId19" Type="http://schemas.openxmlformats.org/officeDocument/2006/relationships/image" Target="../media/image185.png"/><Relationship Id="rId31" Type="http://schemas.openxmlformats.org/officeDocument/2006/relationships/image" Target="../media/image197.png"/><Relationship Id="rId44" Type="http://schemas.openxmlformats.org/officeDocument/2006/relationships/image" Target="../media/image210.png"/><Relationship Id="rId4" Type="http://schemas.openxmlformats.org/officeDocument/2006/relationships/image" Target="../media/image171.png"/><Relationship Id="rId9" Type="http://schemas.openxmlformats.org/officeDocument/2006/relationships/image" Target="../media/image176.png"/><Relationship Id="rId14" Type="http://schemas.openxmlformats.org/officeDocument/2006/relationships/image" Target="../media/image180.png"/><Relationship Id="rId22" Type="http://schemas.openxmlformats.org/officeDocument/2006/relationships/image" Target="../media/image188.png"/><Relationship Id="rId27" Type="http://schemas.openxmlformats.org/officeDocument/2006/relationships/image" Target="../media/image193.png"/><Relationship Id="rId30" Type="http://schemas.openxmlformats.org/officeDocument/2006/relationships/image" Target="../media/image196.png"/><Relationship Id="rId35" Type="http://schemas.openxmlformats.org/officeDocument/2006/relationships/image" Target="../media/image201.png"/><Relationship Id="rId43" Type="http://schemas.openxmlformats.org/officeDocument/2006/relationships/image" Target="../media/image209.png"/></Relationships>
</file>

<file path=ppt/slides/_rels/slide16.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3.png"/><Relationship Id="rId18" Type="http://schemas.openxmlformats.org/officeDocument/2006/relationships/image" Target="../media/image228.png"/><Relationship Id="rId26" Type="http://schemas.openxmlformats.org/officeDocument/2006/relationships/image" Target="../media/image236.png"/><Relationship Id="rId39" Type="http://schemas.openxmlformats.org/officeDocument/2006/relationships/image" Target="../media/image249.png"/><Relationship Id="rId3" Type="http://schemas.openxmlformats.org/officeDocument/2006/relationships/image" Target="../media/image214.png"/><Relationship Id="rId21" Type="http://schemas.openxmlformats.org/officeDocument/2006/relationships/image" Target="../media/image231.png"/><Relationship Id="rId34" Type="http://schemas.openxmlformats.org/officeDocument/2006/relationships/image" Target="../media/image244.png"/><Relationship Id="rId42" Type="http://schemas.openxmlformats.org/officeDocument/2006/relationships/image" Target="../media/image252.png"/><Relationship Id="rId7" Type="http://schemas.openxmlformats.org/officeDocument/2006/relationships/image" Target="../media/image218.png"/><Relationship Id="rId12" Type="http://schemas.openxmlformats.org/officeDocument/2006/relationships/image" Target="../media/image222.png"/><Relationship Id="rId17" Type="http://schemas.openxmlformats.org/officeDocument/2006/relationships/image" Target="../media/image227.png"/><Relationship Id="rId25" Type="http://schemas.openxmlformats.org/officeDocument/2006/relationships/image" Target="../media/image235.png"/><Relationship Id="rId33" Type="http://schemas.openxmlformats.org/officeDocument/2006/relationships/image" Target="../media/image243.png"/><Relationship Id="rId38" Type="http://schemas.openxmlformats.org/officeDocument/2006/relationships/image" Target="../media/image248.png"/><Relationship Id="rId46" Type="http://schemas.openxmlformats.org/officeDocument/2006/relationships/image" Target="../media/image256.png"/><Relationship Id="rId2" Type="http://schemas.openxmlformats.org/officeDocument/2006/relationships/image" Target="../media/image213.png"/><Relationship Id="rId16" Type="http://schemas.openxmlformats.org/officeDocument/2006/relationships/image" Target="../media/image226.png"/><Relationship Id="rId20" Type="http://schemas.openxmlformats.org/officeDocument/2006/relationships/image" Target="../media/image230.png"/><Relationship Id="rId29" Type="http://schemas.openxmlformats.org/officeDocument/2006/relationships/image" Target="../media/image239.png"/><Relationship Id="rId41" Type="http://schemas.openxmlformats.org/officeDocument/2006/relationships/image" Target="../media/image251.png"/><Relationship Id="rId1" Type="http://schemas.openxmlformats.org/officeDocument/2006/relationships/slideLayout" Target="../slideLayouts/slideLayout6.xml"/><Relationship Id="rId6" Type="http://schemas.openxmlformats.org/officeDocument/2006/relationships/image" Target="../media/image217.png"/><Relationship Id="rId11" Type="http://schemas.openxmlformats.org/officeDocument/2006/relationships/image" Target="../media/image221.png"/><Relationship Id="rId24" Type="http://schemas.openxmlformats.org/officeDocument/2006/relationships/image" Target="../media/image234.png"/><Relationship Id="rId32" Type="http://schemas.openxmlformats.org/officeDocument/2006/relationships/image" Target="../media/image242.png"/><Relationship Id="rId37" Type="http://schemas.openxmlformats.org/officeDocument/2006/relationships/image" Target="../media/image247.png"/><Relationship Id="rId40" Type="http://schemas.openxmlformats.org/officeDocument/2006/relationships/image" Target="../media/image250.png"/><Relationship Id="rId45" Type="http://schemas.openxmlformats.org/officeDocument/2006/relationships/image" Target="../media/image255.png"/><Relationship Id="rId5" Type="http://schemas.openxmlformats.org/officeDocument/2006/relationships/image" Target="../media/image216.png"/><Relationship Id="rId15" Type="http://schemas.openxmlformats.org/officeDocument/2006/relationships/image" Target="../media/image225.png"/><Relationship Id="rId23" Type="http://schemas.openxmlformats.org/officeDocument/2006/relationships/image" Target="../media/image233.png"/><Relationship Id="rId28" Type="http://schemas.openxmlformats.org/officeDocument/2006/relationships/image" Target="../media/image238.png"/><Relationship Id="rId36" Type="http://schemas.openxmlformats.org/officeDocument/2006/relationships/image" Target="../media/image246.png"/><Relationship Id="rId10" Type="http://schemas.openxmlformats.org/officeDocument/2006/relationships/image" Target="../media/image220.png"/><Relationship Id="rId19" Type="http://schemas.openxmlformats.org/officeDocument/2006/relationships/image" Target="../media/image229.png"/><Relationship Id="rId31" Type="http://schemas.openxmlformats.org/officeDocument/2006/relationships/image" Target="../media/image241.png"/><Relationship Id="rId44" Type="http://schemas.openxmlformats.org/officeDocument/2006/relationships/image" Target="../media/image254.png"/><Relationship Id="rId4" Type="http://schemas.openxmlformats.org/officeDocument/2006/relationships/image" Target="../media/image215.png"/><Relationship Id="rId9" Type="http://schemas.openxmlformats.org/officeDocument/2006/relationships/image" Target="../media/image68.png"/><Relationship Id="rId14" Type="http://schemas.openxmlformats.org/officeDocument/2006/relationships/image" Target="../media/image224.png"/><Relationship Id="rId22" Type="http://schemas.openxmlformats.org/officeDocument/2006/relationships/image" Target="../media/image232.png"/><Relationship Id="rId27" Type="http://schemas.openxmlformats.org/officeDocument/2006/relationships/image" Target="../media/image237.png"/><Relationship Id="rId30" Type="http://schemas.openxmlformats.org/officeDocument/2006/relationships/image" Target="../media/image240.png"/><Relationship Id="rId35" Type="http://schemas.openxmlformats.org/officeDocument/2006/relationships/image" Target="../media/image245.png"/><Relationship Id="rId43" Type="http://schemas.openxmlformats.org/officeDocument/2006/relationships/image" Target="../media/image253.png"/></Relationships>
</file>

<file path=ppt/slides/_rels/slide17.xml.rels><?xml version="1.0" encoding="UTF-8" standalone="yes"?>
<Relationships xmlns="http://schemas.openxmlformats.org/package/2006/relationships"><Relationship Id="rId8" Type="http://schemas.openxmlformats.org/officeDocument/2006/relationships/image" Target="../media/image261.png"/><Relationship Id="rId13" Type="http://schemas.openxmlformats.org/officeDocument/2006/relationships/image" Target="../media/image266.png"/><Relationship Id="rId18" Type="http://schemas.openxmlformats.org/officeDocument/2006/relationships/image" Target="../media/image67.png"/><Relationship Id="rId26" Type="http://schemas.openxmlformats.org/officeDocument/2006/relationships/image" Target="../media/image278.png"/><Relationship Id="rId3" Type="http://schemas.openxmlformats.org/officeDocument/2006/relationships/image" Target="../media/image258.png"/><Relationship Id="rId21" Type="http://schemas.openxmlformats.org/officeDocument/2006/relationships/image" Target="../media/image273.png"/><Relationship Id="rId34" Type="http://schemas.openxmlformats.org/officeDocument/2006/relationships/image" Target="../media/image286.png"/><Relationship Id="rId7" Type="http://schemas.openxmlformats.org/officeDocument/2006/relationships/image" Target="../media/image260.png"/><Relationship Id="rId12" Type="http://schemas.openxmlformats.org/officeDocument/2006/relationships/image" Target="../media/image265.png"/><Relationship Id="rId17" Type="http://schemas.openxmlformats.org/officeDocument/2006/relationships/image" Target="../media/image270.png"/><Relationship Id="rId25" Type="http://schemas.openxmlformats.org/officeDocument/2006/relationships/image" Target="../media/image277.png"/><Relationship Id="rId33" Type="http://schemas.openxmlformats.org/officeDocument/2006/relationships/image" Target="../media/image285.png"/><Relationship Id="rId2" Type="http://schemas.openxmlformats.org/officeDocument/2006/relationships/image" Target="../media/image257.png"/><Relationship Id="rId16" Type="http://schemas.openxmlformats.org/officeDocument/2006/relationships/image" Target="../media/image269.png"/><Relationship Id="rId20" Type="http://schemas.openxmlformats.org/officeDocument/2006/relationships/image" Target="../media/image272.png"/><Relationship Id="rId29" Type="http://schemas.openxmlformats.org/officeDocument/2006/relationships/image" Target="../media/image281.png"/><Relationship Id="rId1" Type="http://schemas.openxmlformats.org/officeDocument/2006/relationships/slideLayout" Target="../slideLayouts/slideLayout6.xml"/><Relationship Id="rId6" Type="http://schemas.openxmlformats.org/officeDocument/2006/relationships/image" Target="../media/image73.png"/><Relationship Id="rId11" Type="http://schemas.openxmlformats.org/officeDocument/2006/relationships/image" Target="../media/image264.png"/><Relationship Id="rId24" Type="http://schemas.openxmlformats.org/officeDocument/2006/relationships/image" Target="../media/image276.png"/><Relationship Id="rId32" Type="http://schemas.openxmlformats.org/officeDocument/2006/relationships/image" Target="../media/image284.png"/><Relationship Id="rId37" Type="http://schemas.openxmlformats.org/officeDocument/2006/relationships/image" Target="../media/image289.png"/><Relationship Id="rId5" Type="http://schemas.openxmlformats.org/officeDocument/2006/relationships/image" Target="../media/image80.png"/><Relationship Id="rId15" Type="http://schemas.openxmlformats.org/officeDocument/2006/relationships/image" Target="../media/image268.png"/><Relationship Id="rId23" Type="http://schemas.openxmlformats.org/officeDocument/2006/relationships/image" Target="../media/image275.png"/><Relationship Id="rId28" Type="http://schemas.openxmlformats.org/officeDocument/2006/relationships/image" Target="../media/image280.png"/><Relationship Id="rId36" Type="http://schemas.openxmlformats.org/officeDocument/2006/relationships/image" Target="../media/image288.tiff"/><Relationship Id="rId10" Type="http://schemas.openxmlformats.org/officeDocument/2006/relationships/image" Target="../media/image263.png"/><Relationship Id="rId19" Type="http://schemas.openxmlformats.org/officeDocument/2006/relationships/image" Target="../media/image271.png"/><Relationship Id="rId31" Type="http://schemas.openxmlformats.org/officeDocument/2006/relationships/image" Target="../media/image283.png"/><Relationship Id="rId4" Type="http://schemas.openxmlformats.org/officeDocument/2006/relationships/image" Target="../media/image259.png"/><Relationship Id="rId9" Type="http://schemas.openxmlformats.org/officeDocument/2006/relationships/image" Target="../media/image262.png"/><Relationship Id="rId14" Type="http://schemas.openxmlformats.org/officeDocument/2006/relationships/image" Target="../media/image267.png"/><Relationship Id="rId22" Type="http://schemas.openxmlformats.org/officeDocument/2006/relationships/image" Target="../media/image274.png"/><Relationship Id="rId27" Type="http://schemas.openxmlformats.org/officeDocument/2006/relationships/image" Target="../media/image279.png"/><Relationship Id="rId30" Type="http://schemas.openxmlformats.org/officeDocument/2006/relationships/image" Target="../media/image282.png"/><Relationship Id="rId35" Type="http://schemas.openxmlformats.org/officeDocument/2006/relationships/image" Target="../media/image287.png"/></Relationships>
</file>

<file path=ppt/slides/_rels/slide1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301.png"/><Relationship Id="rId18" Type="http://schemas.openxmlformats.org/officeDocument/2006/relationships/image" Target="../media/image306.png"/><Relationship Id="rId3" Type="http://schemas.openxmlformats.org/officeDocument/2006/relationships/image" Target="../media/image291.png"/><Relationship Id="rId21" Type="http://schemas.openxmlformats.org/officeDocument/2006/relationships/image" Target="../media/image309.png"/><Relationship Id="rId7" Type="http://schemas.openxmlformats.org/officeDocument/2006/relationships/image" Target="../media/image295.png"/><Relationship Id="rId12" Type="http://schemas.openxmlformats.org/officeDocument/2006/relationships/image" Target="../media/image300.svg"/><Relationship Id="rId17" Type="http://schemas.openxmlformats.org/officeDocument/2006/relationships/image" Target="../media/image305.png"/><Relationship Id="rId2" Type="http://schemas.openxmlformats.org/officeDocument/2006/relationships/image" Target="../media/image290.png"/><Relationship Id="rId16" Type="http://schemas.openxmlformats.org/officeDocument/2006/relationships/image" Target="../media/image304.png"/><Relationship Id="rId20" Type="http://schemas.openxmlformats.org/officeDocument/2006/relationships/image" Target="../media/image308.png"/><Relationship Id="rId1" Type="http://schemas.openxmlformats.org/officeDocument/2006/relationships/slideLayout" Target="../slideLayouts/slideLayout6.xml"/><Relationship Id="rId6" Type="http://schemas.openxmlformats.org/officeDocument/2006/relationships/image" Target="../media/image294.png"/><Relationship Id="rId11" Type="http://schemas.openxmlformats.org/officeDocument/2006/relationships/image" Target="../media/image299.png"/><Relationship Id="rId5" Type="http://schemas.openxmlformats.org/officeDocument/2006/relationships/image" Target="../media/image293.png"/><Relationship Id="rId15" Type="http://schemas.openxmlformats.org/officeDocument/2006/relationships/image" Target="../media/image303.png"/><Relationship Id="rId23" Type="http://schemas.openxmlformats.org/officeDocument/2006/relationships/image" Target="../media/image311.png"/><Relationship Id="rId10" Type="http://schemas.openxmlformats.org/officeDocument/2006/relationships/image" Target="../media/image298.svg"/><Relationship Id="rId19" Type="http://schemas.openxmlformats.org/officeDocument/2006/relationships/image" Target="../media/image307.png"/><Relationship Id="rId4" Type="http://schemas.openxmlformats.org/officeDocument/2006/relationships/image" Target="../media/image292.png"/><Relationship Id="rId9" Type="http://schemas.openxmlformats.org/officeDocument/2006/relationships/image" Target="../media/image297.png"/><Relationship Id="rId14" Type="http://schemas.openxmlformats.org/officeDocument/2006/relationships/image" Target="../media/image302.svg"/><Relationship Id="rId22" Type="http://schemas.openxmlformats.org/officeDocument/2006/relationships/image" Target="../media/image310.png"/></Relationships>
</file>

<file path=ppt/slides/_rels/slide19.xml.rels><?xml version="1.0" encoding="UTF-8" standalone="yes"?>
<Relationships xmlns="http://schemas.openxmlformats.org/package/2006/relationships"><Relationship Id="rId8" Type="http://schemas.openxmlformats.org/officeDocument/2006/relationships/image" Target="../media/image317.png"/><Relationship Id="rId13" Type="http://schemas.openxmlformats.org/officeDocument/2006/relationships/image" Target="../media/image321.png"/><Relationship Id="rId18" Type="http://schemas.openxmlformats.org/officeDocument/2006/relationships/image" Target="../media/image325.png"/><Relationship Id="rId26" Type="http://schemas.openxmlformats.org/officeDocument/2006/relationships/image" Target="../media/image333.png"/><Relationship Id="rId3" Type="http://schemas.openxmlformats.org/officeDocument/2006/relationships/image" Target="../media/image312.png"/><Relationship Id="rId21" Type="http://schemas.openxmlformats.org/officeDocument/2006/relationships/image" Target="../media/image328.png"/><Relationship Id="rId7" Type="http://schemas.openxmlformats.org/officeDocument/2006/relationships/image" Target="../media/image316.png"/><Relationship Id="rId12" Type="http://schemas.openxmlformats.org/officeDocument/2006/relationships/image" Target="../media/image320.png"/><Relationship Id="rId17" Type="http://schemas.openxmlformats.org/officeDocument/2006/relationships/image" Target="../media/image324.png"/><Relationship Id="rId25" Type="http://schemas.openxmlformats.org/officeDocument/2006/relationships/image" Target="../media/image332.tiff"/><Relationship Id="rId2" Type="http://schemas.openxmlformats.org/officeDocument/2006/relationships/image" Target="../media/image74.png"/><Relationship Id="rId16" Type="http://schemas.openxmlformats.org/officeDocument/2006/relationships/image" Target="../media/image81.png"/><Relationship Id="rId20" Type="http://schemas.openxmlformats.org/officeDocument/2006/relationships/image" Target="../media/image327.png"/><Relationship Id="rId29" Type="http://schemas.openxmlformats.org/officeDocument/2006/relationships/image" Target="../media/image336.png"/><Relationship Id="rId1" Type="http://schemas.openxmlformats.org/officeDocument/2006/relationships/slideLayout" Target="../slideLayouts/slideLayout6.xml"/><Relationship Id="rId6" Type="http://schemas.openxmlformats.org/officeDocument/2006/relationships/image" Target="../media/image315.png"/><Relationship Id="rId11" Type="http://schemas.openxmlformats.org/officeDocument/2006/relationships/image" Target="../media/image65.png"/><Relationship Id="rId24" Type="http://schemas.openxmlformats.org/officeDocument/2006/relationships/image" Target="../media/image331.tiff"/><Relationship Id="rId5" Type="http://schemas.openxmlformats.org/officeDocument/2006/relationships/image" Target="../media/image314.png"/><Relationship Id="rId15" Type="http://schemas.openxmlformats.org/officeDocument/2006/relationships/image" Target="../media/image323.png"/><Relationship Id="rId23" Type="http://schemas.openxmlformats.org/officeDocument/2006/relationships/image" Target="../media/image330.tiff"/><Relationship Id="rId28" Type="http://schemas.openxmlformats.org/officeDocument/2006/relationships/image" Target="../media/image335.png"/><Relationship Id="rId10" Type="http://schemas.openxmlformats.org/officeDocument/2006/relationships/image" Target="../media/image319.png"/><Relationship Id="rId19" Type="http://schemas.openxmlformats.org/officeDocument/2006/relationships/image" Target="../media/image326.png"/><Relationship Id="rId4" Type="http://schemas.openxmlformats.org/officeDocument/2006/relationships/image" Target="../media/image313.png"/><Relationship Id="rId9" Type="http://schemas.openxmlformats.org/officeDocument/2006/relationships/image" Target="../media/image318.png"/><Relationship Id="rId14" Type="http://schemas.openxmlformats.org/officeDocument/2006/relationships/image" Target="../media/image322.png"/><Relationship Id="rId22" Type="http://schemas.openxmlformats.org/officeDocument/2006/relationships/image" Target="../media/image329.png"/><Relationship Id="rId27" Type="http://schemas.openxmlformats.org/officeDocument/2006/relationships/image" Target="../media/image334.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338.png"/><Relationship Id="rId13" Type="http://schemas.openxmlformats.org/officeDocument/2006/relationships/image" Target="../media/image342.png"/><Relationship Id="rId18" Type="http://schemas.openxmlformats.org/officeDocument/2006/relationships/image" Target="../media/image346.png"/><Relationship Id="rId26" Type="http://schemas.openxmlformats.org/officeDocument/2006/relationships/image" Target="../media/image28.png"/><Relationship Id="rId39" Type="http://schemas.openxmlformats.org/officeDocument/2006/relationships/image" Target="../media/image363.png"/><Relationship Id="rId3" Type="http://schemas.openxmlformats.org/officeDocument/2006/relationships/image" Target="../media/image337.png"/><Relationship Id="rId21" Type="http://schemas.openxmlformats.org/officeDocument/2006/relationships/image" Target="../media/image348.png"/><Relationship Id="rId34" Type="http://schemas.openxmlformats.org/officeDocument/2006/relationships/image" Target="../media/image358.png"/><Relationship Id="rId42" Type="http://schemas.openxmlformats.org/officeDocument/2006/relationships/image" Target="../media/image366.png"/><Relationship Id="rId7" Type="http://schemas.openxmlformats.org/officeDocument/2006/relationships/image" Target="../media/image53.png"/><Relationship Id="rId12" Type="http://schemas.openxmlformats.org/officeDocument/2006/relationships/image" Target="../media/image341.png"/><Relationship Id="rId17" Type="http://schemas.openxmlformats.org/officeDocument/2006/relationships/image" Target="../media/image345.png"/><Relationship Id="rId25" Type="http://schemas.openxmlformats.org/officeDocument/2006/relationships/image" Target="../media/image350.png"/><Relationship Id="rId33" Type="http://schemas.openxmlformats.org/officeDocument/2006/relationships/image" Target="../media/image357.png"/><Relationship Id="rId38" Type="http://schemas.openxmlformats.org/officeDocument/2006/relationships/image" Target="../media/image362.png"/><Relationship Id="rId46" Type="http://schemas.openxmlformats.org/officeDocument/2006/relationships/image" Target="../media/image34.png"/><Relationship Id="rId2" Type="http://schemas.openxmlformats.org/officeDocument/2006/relationships/image" Target="../media/image40.png"/><Relationship Id="rId16" Type="http://schemas.openxmlformats.org/officeDocument/2006/relationships/image" Target="../media/image31.png"/><Relationship Id="rId20" Type="http://schemas.openxmlformats.org/officeDocument/2006/relationships/image" Target="../media/image347.png"/><Relationship Id="rId29" Type="http://schemas.openxmlformats.org/officeDocument/2006/relationships/image" Target="../media/image353.png"/><Relationship Id="rId41" Type="http://schemas.openxmlformats.org/officeDocument/2006/relationships/image" Target="../media/image365.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40.png"/><Relationship Id="rId24" Type="http://schemas.openxmlformats.org/officeDocument/2006/relationships/image" Target="../media/image29.png"/><Relationship Id="rId32" Type="http://schemas.openxmlformats.org/officeDocument/2006/relationships/image" Target="../media/image356.png"/><Relationship Id="rId37" Type="http://schemas.openxmlformats.org/officeDocument/2006/relationships/image" Target="../media/image361.png"/><Relationship Id="rId40" Type="http://schemas.openxmlformats.org/officeDocument/2006/relationships/image" Target="../media/image364.png"/><Relationship Id="rId45" Type="http://schemas.openxmlformats.org/officeDocument/2006/relationships/image" Target="../media/image369.png"/><Relationship Id="rId5" Type="http://schemas.openxmlformats.org/officeDocument/2006/relationships/image" Target="../media/image35.png"/><Relationship Id="rId15" Type="http://schemas.openxmlformats.org/officeDocument/2006/relationships/image" Target="../media/image344.png"/><Relationship Id="rId23" Type="http://schemas.openxmlformats.org/officeDocument/2006/relationships/image" Target="../media/image44.png"/><Relationship Id="rId28" Type="http://schemas.openxmlformats.org/officeDocument/2006/relationships/image" Target="../media/image352.png"/><Relationship Id="rId36" Type="http://schemas.openxmlformats.org/officeDocument/2006/relationships/image" Target="../media/image360.png"/><Relationship Id="rId10" Type="http://schemas.openxmlformats.org/officeDocument/2006/relationships/image" Target="../media/image339.png"/><Relationship Id="rId19" Type="http://schemas.openxmlformats.org/officeDocument/2006/relationships/image" Target="../media/image78.png"/><Relationship Id="rId31" Type="http://schemas.openxmlformats.org/officeDocument/2006/relationships/image" Target="../media/image355.png"/><Relationship Id="rId44" Type="http://schemas.openxmlformats.org/officeDocument/2006/relationships/image" Target="../media/image36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343.png"/><Relationship Id="rId22" Type="http://schemas.openxmlformats.org/officeDocument/2006/relationships/image" Target="../media/image349.png"/><Relationship Id="rId27" Type="http://schemas.openxmlformats.org/officeDocument/2006/relationships/image" Target="../media/image351.png"/><Relationship Id="rId30" Type="http://schemas.openxmlformats.org/officeDocument/2006/relationships/image" Target="../media/image354.png"/><Relationship Id="rId35" Type="http://schemas.openxmlformats.org/officeDocument/2006/relationships/image" Target="../media/image359.png"/><Relationship Id="rId43" Type="http://schemas.openxmlformats.org/officeDocument/2006/relationships/image" Target="../media/image367.png"/></Relationships>
</file>

<file path=ppt/slides/_rels/slide21.xml.rels><?xml version="1.0" encoding="UTF-8" standalone="yes"?>
<Relationships xmlns="http://schemas.openxmlformats.org/package/2006/relationships"><Relationship Id="rId8" Type="http://schemas.openxmlformats.org/officeDocument/2006/relationships/image" Target="../media/image376.png"/><Relationship Id="rId13" Type="http://schemas.openxmlformats.org/officeDocument/2006/relationships/image" Target="../media/image381.png"/><Relationship Id="rId18" Type="http://schemas.openxmlformats.org/officeDocument/2006/relationships/image" Target="../media/image386.png"/><Relationship Id="rId26" Type="http://schemas.openxmlformats.org/officeDocument/2006/relationships/image" Target="../media/image394.png"/><Relationship Id="rId39" Type="http://schemas.openxmlformats.org/officeDocument/2006/relationships/image" Target="../media/image406.png"/><Relationship Id="rId3" Type="http://schemas.openxmlformats.org/officeDocument/2006/relationships/image" Target="../media/image371.png"/><Relationship Id="rId21" Type="http://schemas.openxmlformats.org/officeDocument/2006/relationships/image" Target="../media/image389.png"/><Relationship Id="rId34" Type="http://schemas.openxmlformats.org/officeDocument/2006/relationships/image" Target="../media/image55.png"/><Relationship Id="rId42" Type="http://schemas.openxmlformats.org/officeDocument/2006/relationships/image" Target="../media/image409.png"/><Relationship Id="rId7" Type="http://schemas.openxmlformats.org/officeDocument/2006/relationships/image" Target="../media/image375.png"/><Relationship Id="rId12" Type="http://schemas.openxmlformats.org/officeDocument/2006/relationships/image" Target="../media/image380.png"/><Relationship Id="rId17" Type="http://schemas.openxmlformats.org/officeDocument/2006/relationships/image" Target="../media/image385.png"/><Relationship Id="rId25" Type="http://schemas.openxmlformats.org/officeDocument/2006/relationships/image" Target="../media/image393.png"/><Relationship Id="rId33" Type="http://schemas.openxmlformats.org/officeDocument/2006/relationships/image" Target="../media/image401.png"/><Relationship Id="rId38" Type="http://schemas.openxmlformats.org/officeDocument/2006/relationships/image" Target="../media/image405.png"/><Relationship Id="rId46" Type="http://schemas.openxmlformats.org/officeDocument/2006/relationships/image" Target="../media/image413.png"/><Relationship Id="rId2" Type="http://schemas.openxmlformats.org/officeDocument/2006/relationships/image" Target="../media/image370.png"/><Relationship Id="rId16" Type="http://schemas.openxmlformats.org/officeDocument/2006/relationships/image" Target="../media/image384.png"/><Relationship Id="rId20" Type="http://schemas.openxmlformats.org/officeDocument/2006/relationships/image" Target="../media/image388.png"/><Relationship Id="rId29" Type="http://schemas.openxmlformats.org/officeDocument/2006/relationships/image" Target="../media/image397.png"/><Relationship Id="rId41" Type="http://schemas.openxmlformats.org/officeDocument/2006/relationships/image" Target="../media/image408.png"/><Relationship Id="rId1" Type="http://schemas.openxmlformats.org/officeDocument/2006/relationships/slideLayout" Target="../slideLayouts/slideLayout3.xml"/><Relationship Id="rId6" Type="http://schemas.openxmlformats.org/officeDocument/2006/relationships/image" Target="../media/image374.png"/><Relationship Id="rId11" Type="http://schemas.openxmlformats.org/officeDocument/2006/relationships/image" Target="../media/image379.png"/><Relationship Id="rId24" Type="http://schemas.openxmlformats.org/officeDocument/2006/relationships/image" Target="../media/image392.png"/><Relationship Id="rId32" Type="http://schemas.openxmlformats.org/officeDocument/2006/relationships/image" Target="../media/image400.png"/><Relationship Id="rId37" Type="http://schemas.openxmlformats.org/officeDocument/2006/relationships/image" Target="../media/image404.png"/><Relationship Id="rId40" Type="http://schemas.openxmlformats.org/officeDocument/2006/relationships/image" Target="../media/image407.png"/><Relationship Id="rId45" Type="http://schemas.openxmlformats.org/officeDocument/2006/relationships/image" Target="../media/image412.png"/><Relationship Id="rId5" Type="http://schemas.openxmlformats.org/officeDocument/2006/relationships/image" Target="../media/image373.png"/><Relationship Id="rId15" Type="http://schemas.openxmlformats.org/officeDocument/2006/relationships/image" Target="../media/image383.png"/><Relationship Id="rId23" Type="http://schemas.openxmlformats.org/officeDocument/2006/relationships/image" Target="../media/image391.png"/><Relationship Id="rId28" Type="http://schemas.openxmlformats.org/officeDocument/2006/relationships/image" Target="../media/image396.png"/><Relationship Id="rId36" Type="http://schemas.openxmlformats.org/officeDocument/2006/relationships/image" Target="../media/image403.png"/><Relationship Id="rId10" Type="http://schemas.openxmlformats.org/officeDocument/2006/relationships/image" Target="../media/image378.png"/><Relationship Id="rId19" Type="http://schemas.openxmlformats.org/officeDocument/2006/relationships/image" Target="../media/image387.png"/><Relationship Id="rId31" Type="http://schemas.openxmlformats.org/officeDocument/2006/relationships/image" Target="../media/image399.png"/><Relationship Id="rId44" Type="http://schemas.openxmlformats.org/officeDocument/2006/relationships/image" Target="../media/image411.png"/><Relationship Id="rId4" Type="http://schemas.openxmlformats.org/officeDocument/2006/relationships/image" Target="../media/image372.png"/><Relationship Id="rId9" Type="http://schemas.openxmlformats.org/officeDocument/2006/relationships/image" Target="../media/image377.png"/><Relationship Id="rId14" Type="http://schemas.openxmlformats.org/officeDocument/2006/relationships/image" Target="../media/image382.png"/><Relationship Id="rId22" Type="http://schemas.openxmlformats.org/officeDocument/2006/relationships/image" Target="../media/image390.png"/><Relationship Id="rId27" Type="http://schemas.openxmlformats.org/officeDocument/2006/relationships/image" Target="../media/image395.png"/><Relationship Id="rId30" Type="http://schemas.openxmlformats.org/officeDocument/2006/relationships/image" Target="../media/image398.png"/><Relationship Id="rId35" Type="http://schemas.openxmlformats.org/officeDocument/2006/relationships/image" Target="../media/image402.png"/><Relationship Id="rId43" Type="http://schemas.openxmlformats.org/officeDocument/2006/relationships/image" Target="../media/image410.png"/></Relationships>
</file>

<file path=ppt/slides/_rels/slide22.xml.rels><?xml version="1.0" encoding="UTF-8" standalone="yes"?>
<Relationships xmlns="http://schemas.openxmlformats.org/package/2006/relationships"><Relationship Id="rId8" Type="http://schemas.openxmlformats.org/officeDocument/2006/relationships/image" Target="../media/image420.png"/><Relationship Id="rId13" Type="http://schemas.openxmlformats.org/officeDocument/2006/relationships/image" Target="../media/image425.png"/><Relationship Id="rId18" Type="http://schemas.openxmlformats.org/officeDocument/2006/relationships/image" Target="../media/image430.png"/><Relationship Id="rId26" Type="http://schemas.openxmlformats.org/officeDocument/2006/relationships/image" Target="../media/image438.png"/><Relationship Id="rId39" Type="http://schemas.openxmlformats.org/officeDocument/2006/relationships/image" Target="../media/image451.png"/><Relationship Id="rId3" Type="http://schemas.openxmlformats.org/officeDocument/2006/relationships/image" Target="../media/image415.png"/><Relationship Id="rId21" Type="http://schemas.openxmlformats.org/officeDocument/2006/relationships/image" Target="../media/image433.png"/><Relationship Id="rId34" Type="http://schemas.openxmlformats.org/officeDocument/2006/relationships/image" Target="../media/image446.png"/><Relationship Id="rId42" Type="http://schemas.openxmlformats.org/officeDocument/2006/relationships/image" Target="../media/image454.png"/><Relationship Id="rId7" Type="http://schemas.openxmlformats.org/officeDocument/2006/relationships/image" Target="../media/image419.png"/><Relationship Id="rId12" Type="http://schemas.openxmlformats.org/officeDocument/2006/relationships/image" Target="../media/image424.png"/><Relationship Id="rId17" Type="http://schemas.openxmlformats.org/officeDocument/2006/relationships/image" Target="../media/image429.png"/><Relationship Id="rId25" Type="http://schemas.openxmlformats.org/officeDocument/2006/relationships/image" Target="../media/image437.png"/><Relationship Id="rId33" Type="http://schemas.openxmlformats.org/officeDocument/2006/relationships/image" Target="../media/image445.png"/><Relationship Id="rId38" Type="http://schemas.openxmlformats.org/officeDocument/2006/relationships/image" Target="../media/image450.png"/><Relationship Id="rId46" Type="http://schemas.openxmlformats.org/officeDocument/2006/relationships/image" Target="../media/image458.png"/><Relationship Id="rId2" Type="http://schemas.openxmlformats.org/officeDocument/2006/relationships/image" Target="../media/image414.png"/><Relationship Id="rId16" Type="http://schemas.openxmlformats.org/officeDocument/2006/relationships/image" Target="../media/image428.png"/><Relationship Id="rId20" Type="http://schemas.openxmlformats.org/officeDocument/2006/relationships/image" Target="../media/image432.png"/><Relationship Id="rId29" Type="http://schemas.openxmlformats.org/officeDocument/2006/relationships/image" Target="../media/image441.png"/><Relationship Id="rId41" Type="http://schemas.openxmlformats.org/officeDocument/2006/relationships/image" Target="../media/image453.png"/><Relationship Id="rId1" Type="http://schemas.openxmlformats.org/officeDocument/2006/relationships/slideLayout" Target="../slideLayouts/slideLayout3.xml"/><Relationship Id="rId6" Type="http://schemas.openxmlformats.org/officeDocument/2006/relationships/image" Target="../media/image418.png"/><Relationship Id="rId11" Type="http://schemas.openxmlformats.org/officeDocument/2006/relationships/image" Target="../media/image423.png"/><Relationship Id="rId24" Type="http://schemas.openxmlformats.org/officeDocument/2006/relationships/image" Target="../media/image436.png"/><Relationship Id="rId32" Type="http://schemas.openxmlformats.org/officeDocument/2006/relationships/image" Target="../media/image444.png"/><Relationship Id="rId37" Type="http://schemas.openxmlformats.org/officeDocument/2006/relationships/image" Target="../media/image449.png"/><Relationship Id="rId40" Type="http://schemas.openxmlformats.org/officeDocument/2006/relationships/image" Target="../media/image452.png"/><Relationship Id="rId45" Type="http://schemas.openxmlformats.org/officeDocument/2006/relationships/image" Target="../media/image457.png"/><Relationship Id="rId5" Type="http://schemas.openxmlformats.org/officeDocument/2006/relationships/image" Target="../media/image417.png"/><Relationship Id="rId15" Type="http://schemas.openxmlformats.org/officeDocument/2006/relationships/image" Target="../media/image427.png"/><Relationship Id="rId23" Type="http://schemas.openxmlformats.org/officeDocument/2006/relationships/image" Target="../media/image435.png"/><Relationship Id="rId28" Type="http://schemas.openxmlformats.org/officeDocument/2006/relationships/image" Target="../media/image440.png"/><Relationship Id="rId36" Type="http://schemas.openxmlformats.org/officeDocument/2006/relationships/image" Target="../media/image448.png"/><Relationship Id="rId10" Type="http://schemas.openxmlformats.org/officeDocument/2006/relationships/image" Target="../media/image422.png"/><Relationship Id="rId19" Type="http://schemas.openxmlformats.org/officeDocument/2006/relationships/image" Target="../media/image431.png"/><Relationship Id="rId31" Type="http://schemas.openxmlformats.org/officeDocument/2006/relationships/image" Target="../media/image443.png"/><Relationship Id="rId44" Type="http://schemas.openxmlformats.org/officeDocument/2006/relationships/image" Target="../media/image456.png"/><Relationship Id="rId4" Type="http://schemas.openxmlformats.org/officeDocument/2006/relationships/image" Target="../media/image416.png"/><Relationship Id="rId9" Type="http://schemas.openxmlformats.org/officeDocument/2006/relationships/image" Target="../media/image421.png"/><Relationship Id="rId14" Type="http://schemas.openxmlformats.org/officeDocument/2006/relationships/image" Target="../media/image426.png"/><Relationship Id="rId22" Type="http://schemas.openxmlformats.org/officeDocument/2006/relationships/image" Target="../media/image434.png"/><Relationship Id="rId27" Type="http://schemas.openxmlformats.org/officeDocument/2006/relationships/image" Target="../media/image439.png"/><Relationship Id="rId30" Type="http://schemas.openxmlformats.org/officeDocument/2006/relationships/image" Target="../media/image442.png"/><Relationship Id="rId35" Type="http://schemas.openxmlformats.org/officeDocument/2006/relationships/image" Target="../media/image447.png"/><Relationship Id="rId43" Type="http://schemas.openxmlformats.org/officeDocument/2006/relationships/image" Target="../media/image455.png"/></Relationships>
</file>

<file path=ppt/slides/_rels/slide23.xml.rels><?xml version="1.0" encoding="UTF-8" standalone="yes"?>
<Relationships xmlns="http://schemas.openxmlformats.org/package/2006/relationships"><Relationship Id="rId8" Type="http://schemas.openxmlformats.org/officeDocument/2006/relationships/image" Target="../media/image465.png"/><Relationship Id="rId13" Type="http://schemas.openxmlformats.org/officeDocument/2006/relationships/image" Target="../media/image470.png"/><Relationship Id="rId18" Type="http://schemas.openxmlformats.org/officeDocument/2006/relationships/image" Target="../media/image473.png"/><Relationship Id="rId26" Type="http://schemas.openxmlformats.org/officeDocument/2006/relationships/image" Target="../media/image480.png"/><Relationship Id="rId39" Type="http://schemas.openxmlformats.org/officeDocument/2006/relationships/image" Target="../media/image493.png"/><Relationship Id="rId3" Type="http://schemas.openxmlformats.org/officeDocument/2006/relationships/image" Target="../media/image460.png"/><Relationship Id="rId21" Type="http://schemas.openxmlformats.org/officeDocument/2006/relationships/image" Target="../media/image476.png"/><Relationship Id="rId34" Type="http://schemas.openxmlformats.org/officeDocument/2006/relationships/image" Target="../media/image488.png"/><Relationship Id="rId42" Type="http://schemas.openxmlformats.org/officeDocument/2006/relationships/image" Target="../media/image496.png"/><Relationship Id="rId7" Type="http://schemas.openxmlformats.org/officeDocument/2006/relationships/image" Target="../media/image464.png"/><Relationship Id="rId12" Type="http://schemas.openxmlformats.org/officeDocument/2006/relationships/image" Target="../media/image469.png"/><Relationship Id="rId17" Type="http://schemas.openxmlformats.org/officeDocument/2006/relationships/image" Target="../media/image472.png"/><Relationship Id="rId25" Type="http://schemas.openxmlformats.org/officeDocument/2006/relationships/image" Target="../media/image479.png"/><Relationship Id="rId33" Type="http://schemas.openxmlformats.org/officeDocument/2006/relationships/image" Target="../media/image487.png"/><Relationship Id="rId38" Type="http://schemas.openxmlformats.org/officeDocument/2006/relationships/image" Target="../media/image492.png"/><Relationship Id="rId46" Type="http://schemas.openxmlformats.org/officeDocument/2006/relationships/image" Target="../media/image500.png"/><Relationship Id="rId2" Type="http://schemas.openxmlformats.org/officeDocument/2006/relationships/image" Target="../media/image459.png"/><Relationship Id="rId16" Type="http://schemas.openxmlformats.org/officeDocument/2006/relationships/image" Target="../media/image43.png"/><Relationship Id="rId20" Type="http://schemas.openxmlformats.org/officeDocument/2006/relationships/image" Target="../media/image475.png"/><Relationship Id="rId29" Type="http://schemas.openxmlformats.org/officeDocument/2006/relationships/image" Target="../media/image483.png"/><Relationship Id="rId41" Type="http://schemas.openxmlformats.org/officeDocument/2006/relationships/image" Target="../media/image495.png"/><Relationship Id="rId1" Type="http://schemas.openxmlformats.org/officeDocument/2006/relationships/slideLayout" Target="../slideLayouts/slideLayout3.xml"/><Relationship Id="rId6" Type="http://schemas.openxmlformats.org/officeDocument/2006/relationships/image" Target="../media/image463.png"/><Relationship Id="rId11" Type="http://schemas.openxmlformats.org/officeDocument/2006/relationships/image" Target="../media/image468.png"/><Relationship Id="rId24" Type="http://schemas.openxmlformats.org/officeDocument/2006/relationships/image" Target="../media/image478.png"/><Relationship Id="rId32" Type="http://schemas.openxmlformats.org/officeDocument/2006/relationships/image" Target="../media/image486.png"/><Relationship Id="rId37" Type="http://schemas.openxmlformats.org/officeDocument/2006/relationships/image" Target="../media/image491.png"/><Relationship Id="rId40" Type="http://schemas.openxmlformats.org/officeDocument/2006/relationships/image" Target="../media/image494.png"/><Relationship Id="rId45" Type="http://schemas.openxmlformats.org/officeDocument/2006/relationships/image" Target="../media/image499.png"/><Relationship Id="rId5" Type="http://schemas.openxmlformats.org/officeDocument/2006/relationships/image" Target="../media/image462.png"/><Relationship Id="rId15" Type="http://schemas.openxmlformats.org/officeDocument/2006/relationships/image" Target="../media/image83.png"/><Relationship Id="rId23" Type="http://schemas.openxmlformats.org/officeDocument/2006/relationships/image" Target="../media/image477.png"/><Relationship Id="rId28" Type="http://schemas.openxmlformats.org/officeDocument/2006/relationships/image" Target="../media/image482.png"/><Relationship Id="rId36" Type="http://schemas.openxmlformats.org/officeDocument/2006/relationships/image" Target="../media/image490.png"/><Relationship Id="rId10" Type="http://schemas.openxmlformats.org/officeDocument/2006/relationships/image" Target="../media/image467.png"/><Relationship Id="rId19" Type="http://schemas.openxmlformats.org/officeDocument/2006/relationships/image" Target="../media/image474.png"/><Relationship Id="rId31" Type="http://schemas.openxmlformats.org/officeDocument/2006/relationships/image" Target="../media/image485.png"/><Relationship Id="rId44" Type="http://schemas.openxmlformats.org/officeDocument/2006/relationships/image" Target="../media/image498.png"/><Relationship Id="rId4" Type="http://schemas.openxmlformats.org/officeDocument/2006/relationships/image" Target="../media/image461.png"/><Relationship Id="rId9" Type="http://schemas.openxmlformats.org/officeDocument/2006/relationships/image" Target="../media/image466.png"/><Relationship Id="rId14" Type="http://schemas.openxmlformats.org/officeDocument/2006/relationships/image" Target="../media/image471.png"/><Relationship Id="rId22" Type="http://schemas.openxmlformats.org/officeDocument/2006/relationships/image" Target="../media/image79.png"/><Relationship Id="rId27" Type="http://schemas.openxmlformats.org/officeDocument/2006/relationships/image" Target="../media/image481.png"/><Relationship Id="rId30" Type="http://schemas.openxmlformats.org/officeDocument/2006/relationships/image" Target="../media/image484.png"/><Relationship Id="rId35" Type="http://schemas.openxmlformats.org/officeDocument/2006/relationships/image" Target="../media/image489.png"/><Relationship Id="rId43" Type="http://schemas.openxmlformats.org/officeDocument/2006/relationships/image" Target="../media/image497.png"/></Relationships>
</file>

<file path=ppt/slides/_rels/slide24.xml.rels><?xml version="1.0" encoding="UTF-8" standalone="yes"?>
<Relationships xmlns="http://schemas.openxmlformats.org/package/2006/relationships"><Relationship Id="rId8" Type="http://schemas.openxmlformats.org/officeDocument/2006/relationships/image" Target="../media/image507.png"/><Relationship Id="rId13" Type="http://schemas.openxmlformats.org/officeDocument/2006/relationships/image" Target="../media/image512.png"/><Relationship Id="rId18" Type="http://schemas.openxmlformats.org/officeDocument/2006/relationships/image" Target="../media/image514.png"/><Relationship Id="rId26" Type="http://schemas.openxmlformats.org/officeDocument/2006/relationships/image" Target="../media/image520.png"/><Relationship Id="rId3" Type="http://schemas.openxmlformats.org/officeDocument/2006/relationships/image" Target="../media/image502.png"/><Relationship Id="rId21" Type="http://schemas.openxmlformats.org/officeDocument/2006/relationships/image" Target="../media/image516.png"/><Relationship Id="rId34" Type="http://schemas.openxmlformats.org/officeDocument/2006/relationships/image" Target="../media/image527.png"/><Relationship Id="rId7" Type="http://schemas.openxmlformats.org/officeDocument/2006/relationships/image" Target="../media/image506.png"/><Relationship Id="rId12" Type="http://schemas.openxmlformats.org/officeDocument/2006/relationships/image" Target="../media/image511.png"/><Relationship Id="rId17" Type="http://schemas.openxmlformats.org/officeDocument/2006/relationships/image" Target="../media/image76.png"/><Relationship Id="rId25" Type="http://schemas.openxmlformats.org/officeDocument/2006/relationships/image" Target="../media/image519.png"/><Relationship Id="rId33" Type="http://schemas.openxmlformats.org/officeDocument/2006/relationships/image" Target="../media/image526.png"/><Relationship Id="rId2" Type="http://schemas.openxmlformats.org/officeDocument/2006/relationships/image" Target="../media/image501.png"/><Relationship Id="rId16" Type="http://schemas.openxmlformats.org/officeDocument/2006/relationships/image" Target="../media/image513.png"/><Relationship Id="rId20" Type="http://schemas.openxmlformats.org/officeDocument/2006/relationships/image" Target="../media/image515.png"/><Relationship Id="rId29"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505.png"/><Relationship Id="rId11" Type="http://schemas.openxmlformats.org/officeDocument/2006/relationships/image" Target="../media/image510.png"/><Relationship Id="rId24" Type="http://schemas.openxmlformats.org/officeDocument/2006/relationships/image" Target="../media/image518.png"/><Relationship Id="rId32" Type="http://schemas.openxmlformats.org/officeDocument/2006/relationships/image" Target="../media/image525.png"/><Relationship Id="rId37" Type="http://schemas.openxmlformats.org/officeDocument/2006/relationships/image" Target="../media/image49.tiff"/><Relationship Id="rId5" Type="http://schemas.openxmlformats.org/officeDocument/2006/relationships/image" Target="../media/image504.png"/><Relationship Id="rId15" Type="http://schemas.openxmlformats.org/officeDocument/2006/relationships/image" Target="../media/image56.png"/><Relationship Id="rId23" Type="http://schemas.openxmlformats.org/officeDocument/2006/relationships/image" Target="../media/image517.png"/><Relationship Id="rId28" Type="http://schemas.openxmlformats.org/officeDocument/2006/relationships/image" Target="../media/image522.png"/><Relationship Id="rId36" Type="http://schemas.openxmlformats.org/officeDocument/2006/relationships/image" Target="../media/image529.png"/><Relationship Id="rId10" Type="http://schemas.openxmlformats.org/officeDocument/2006/relationships/image" Target="../media/image509.png"/><Relationship Id="rId19" Type="http://schemas.openxmlformats.org/officeDocument/2006/relationships/image" Target="../media/image77.png"/><Relationship Id="rId31" Type="http://schemas.openxmlformats.org/officeDocument/2006/relationships/image" Target="../media/image524.png"/><Relationship Id="rId4" Type="http://schemas.openxmlformats.org/officeDocument/2006/relationships/image" Target="../media/image503.png"/><Relationship Id="rId9" Type="http://schemas.openxmlformats.org/officeDocument/2006/relationships/image" Target="../media/image508.png"/><Relationship Id="rId14" Type="http://schemas.openxmlformats.org/officeDocument/2006/relationships/image" Target="../media/image75.png"/><Relationship Id="rId22" Type="http://schemas.openxmlformats.org/officeDocument/2006/relationships/image" Target="../media/image52.png"/><Relationship Id="rId27" Type="http://schemas.openxmlformats.org/officeDocument/2006/relationships/image" Target="../media/image521.png"/><Relationship Id="rId30" Type="http://schemas.openxmlformats.org/officeDocument/2006/relationships/image" Target="../media/image523.png"/><Relationship Id="rId35" Type="http://schemas.openxmlformats.org/officeDocument/2006/relationships/image" Target="../media/image528.png"/></Relationships>
</file>

<file path=ppt/slides/_rels/slide25.xml.rels><?xml version="1.0" encoding="UTF-8" standalone="yes"?>
<Relationships xmlns="http://schemas.openxmlformats.org/package/2006/relationships"><Relationship Id="rId8" Type="http://schemas.openxmlformats.org/officeDocument/2006/relationships/image" Target="../media/image536.png"/><Relationship Id="rId13" Type="http://schemas.openxmlformats.org/officeDocument/2006/relationships/image" Target="../media/image541.png"/><Relationship Id="rId18" Type="http://schemas.openxmlformats.org/officeDocument/2006/relationships/image" Target="../media/image545.png"/><Relationship Id="rId3" Type="http://schemas.openxmlformats.org/officeDocument/2006/relationships/image" Target="../media/image531.png"/><Relationship Id="rId21" Type="http://schemas.openxmlformats.org/officeDocument/2006/relationships/image" Target="../media/image548.png"/><Relationship Id="rId7" Type="http://schemas.openxmlformats.org/officeDocument/2006/relationships/image" Target="../media/image535.png"/><Relationship Id="rId12" Type="http://schemas.openxmlformats.org/officeDocument/2006/relationships/image" Target="../media/image540.svg"/><Relationship Id="rId17" Type="http://schemas.openxmlformats.org/officeDocument/2006/relationships/image" Target="../media/image544.png"/><Relationship Id="rId2" Type="http://schemas.openxmlformats.org/officeDocument/2006/relationships/image" Target="../media/image530.png"/><Relationship Id="rId16" Type="http://schemas.openxmlformats.org/officeDocument/2006/relationships/image" Target="../media/image543.png"/><Relationship Id="rId20" Type="http://schemas.openxmlformats.org/officeDocument/2006/relationships/image" Target="../media/image547.png"/><Relationship Id="rId1" Type="http://schemas.openxmlformats.org/officeDocument/2006/relationships/slideLayout" Target="../slideLayouts/slideLayout3.xml"/><Relationship Id="rId6" Type="http://schemas.openxmlformats.org/officeDocument/2006/relationships/image" Target="../media/image534.png"/><Relationship Id="rId11" Type="http://schemas.openxmlformats.org/officeDocument/2006/relationships/image" Target="../media/image539.png"/><Relationship Id="rId24" Type="http://schemas.openxmlformats.org/officeDocument/2006/relationships/image" Target="../media/image551.png"/><Relationship Id="rId5" Type="http://schemas.openxmlformats.org/officeDocument/2006/relationships/image" Target="../media/image533.png"/><Relationship Id="rId15" Type="http://schemas.openxmlformats.org/officeDocument/2006/relationships/image" Target="../media/image311.png"/><Relationship Id="rId23" Type="http://schemas.openxmlformats.org/officeDocument/2006/relationships/image" Target="../media/image550.png"/><Relationship Id="rId10" Type="http://schemas.openxmlformats.org/officeDocument/2006/relationships/image" Target="../media/image538.svg"/><Relationship Id="rId19" Type="http://schemas.openxmlformats.org/officeDocument/2006/relationships/image" Target="../media/image546.png"/><Relationship Id="rId4" Type="http://schemas.openxmlformats.org/officeDocument/2006/relationships/image" Target="../media/image532.png"/><Relationship Id="rId9" Type="http://schemas.openxmlformats.org/officeDocument/2006/relationships/image" Target="../media/image537.png"/><Relationship Id="rId14" Type="http://schemas.openxmlformats.org/officeDocument/2006/relationships/image" Target="../media/image542.svg"/><Relationship Id="rId22" Type="http://schemas.openxmlformats.org/officeDocument/2006/relationships/image" Target="../media/image549.png"/></Relationships>
</file>

<file path=ppt/slides/_rels/slide26.xml.rels><?xml version="1.0" encoding="UTF-8" standalone="yes"?>
<Relationships xmlns="http://schemas.openxmlformats.org/package/2006/relationships"><Relationship Id="rId8" Type="http://schemas.openxmlformats.org/officeDocument/2006/relationships/image" Target="../media/image557.png"/><Relationship Id="rId13" Type="http://schemas.openxmlformats.org/officeDocument/2006/relationships/image" Target="../media/image561.png"/><Relationship Id="rId18" Type="http://schemas.openxmlformats.org/officeDocument/2006/relationships/image" Target="../media/image566.png"/><Relationship Id="rId26" Type="http://schemas.openxmlformats.org/officeDocument/2006/relationships/image" Target="../media/image574.png"/><Relationship Id="rId3" Type="http://schemas.openxmlformats.org/officeDocument/2006/relationships/image" Target="../media/image553.png"/><Relationship Id="rId21" Type="http://schemas.openxmlformats.org/officeDocument/2006/relationships/image" Target="../media/image569.png"/><Relationship Id="rId7" Type="http://schemas.openxmlformats.org/officeDocument/2006/relationships/image" Target="../media/image32.png"/><Relationship Id="rId12" Type="http://schemas.openxmlformats.org/officeDocument/2006/relationships/image" Target="../media/image560.png"/><Relationship Id="rId17" Type="http://schemas.openxmlformats.org/officeDocument/2006/relationships/image" Target="../media/image565.png"/><Relationship Id="rId25" Type="http://schemas.openxmlformats.org/officeDocument/2006/relationships/image" Target="../media/image573.tiff"/><Relationship Id="rId2" Type="http://schemas.openxmlformats.org/officeDocument/2006/relationships/image" Target="../media/image552.png"/><Relationship Id="rId16" Type="http://schemas.openxmlformats.org/officeDocument/2006/relationships/image" Target="../media/image564.png"/><Relationship Id="rId20" Type="http://schemas.openxmlformats.org/officeDocument/2006/relationships/image" Target="../media/image568.png"/><Relationship Id="rId29" Type="http://schemas.openxmlformats.org/officeDocument/2006/relationships/image" Target="../media/image577.png"/><Relationship Id="rId1" Type="http://schemas.openxmlformats.org/officeDocument/2006/relationships/slideLayout" Target="../slideLayouts/slideLayout3.xml"/><Relationship Id="rId6" Type="http://schemas.openxmlformats.org/officeDocument/2006/relationships/image" Target="../media/image556.png"/><Relationship Id="rId11" Type="http://schemas.openxmlformats.org/officeDocument/2006/relationships/image" Target="../media/image559.png"/><Relationship Id="rId24" Type="http://schemas.openxmlformats.org/officeDocument/2006/relationships/image" Target="../media/image572.tiff"/><Relationship Id="rId5" Type="http://schemas.openxmlformats.org/officeDocument/2006/relationships/image" Target="../media/image555.png"/><Relationship Id="rId15" Type="http://schemas.openxmlformats.org/officeDocument/2006/relationships/image" Target="../media/image563.png"/><Relationship Id="rId23" Type="http://schemas.openxmlformats.org/officeDocument/2006/relationships/image" Target="../media/image571.tiff"/><Relationship Id="rId28" Type="http://schemas.openxmlformats.org/officeDocument/2006/relationships/image" Target="../media/image576.png"/><Relationship Id="rId10" Type="http://schemas.openxmlformats.org/officeDocument/2006/relationships/image" Target="../media/image70.png"/><Relationship Id="rId19" Type="http://schemas.openxmlformats.org/officeDocument/2006/relationships/image" Target="../media/image567.png"/><Relationship Id="rId4" Type="http://schemas.openxmlformats.org/officeDocument/2006/relationships/image" Target="../media/image554.png"/><Relationship Id="rId9" Type="http://schemas.openxmlformats.org/officeDocument/2006/relationships/image" Target="../media/image558.png"/><Relationship Id="rId14" Type="http://schemas.openxmlformats.org/officeDocument/2006/relationships/image" Target="../media/image562.png"/><Relationship Id="rId22" Type="http://schemas.openxmlformats.org/officeDocument/2006/relationships/image" Target="../media/image570.png"/><Relationship Id="rId27" Type="http://schemas.openxmlformats.org/officeDocument/2006/relationships/image" Target="../media/image575.png"/></Relationships>
</file>

<file path=ppt/slides/_rels/slide27.xml.rels><?xml version="1.0" encoding="UTF-8" standalone="yes"?>
<Relationships xmlns="http://schemas.openxmlformats.org/package/2006/relationships"><Relationship Id="rId8" Type="http://schemas.openxmlformats.org/officeDocument/2006/relationships/image" Target="../media/image581.png"/><Relationship Id="rId13" Type="http://schemas.openxmlformats.org/officeDocument/2006/relationships/image" Target="../media/image586.png"/><Relationship Id="rId18" Type="http://schemas.openxmlformats.org/officeDocument/2006/relationships/image" Target="../media/image591.png"/><Relationship Id="rId26" Type="http://schemas.openxmlformats.org/officeDocument/2006/relationships/image" Target="../media/image599.png"/><Relationship Id="rId39" Type="http://schemas.openxmlformats.org/officeDocument/2006/relationships/image" Target="../media/image611.png"/><Relationship Id="rId3" Type="http://schemas.openxmlformats.org/officeDocument/2006/relationships/image" Target="../media/image579.png"/><Relationship Id="rId21" Type="http://schemas.openxmlformats.org/officeDocument/2006/relationships/image" Target="../media/image594.png"/><Relationship Id="rId34" Type="http://schemas.openxmlformats.org/officeDocument/2006/relationships/image" Target="../media/image606.png"/><Relationship Id="rId42" Type="http://schemas.openxmlformats.org/officeDocument/2006/relationships/image" Target="../media/image614.png"/><Relationship Id="rId7" Type="http://schemas.openxmlformats.org/officeDocument/2006/relationships/image" Target="../media/image26.png"/><Relationship Id="rId12" Type="http://schemas.openxmlformats.org/officeDocument/2006/relationships/image" Target="../media/image585.png"/><Relationship Id="rId17" Type="http://schemas.openxmlformats.org/officeDocument/2006/relationships/image" Target="../media/image590.png"/><Relationship Id="rId25" Type="http://schemas.openxmlformats.org/officeDocument/2006/relationships/image" Target="../media/image598.png"/><Relationship Id="rId33" Type="http://schemas.openxmlformats.org/officeDocument/2006/relationships/image" Target="../media/image605.png"/><Relationship Id="rId38" Type="http://schemas.openxmlformats.org/officeDocument/2006/relationships/image" Target="../media/image610.png"/><Relationship Id="rId46" Type="http://schemas.openxmlformats.org/officeDocument/2006/relationships/image" Target="../media/image618.png"/><Relationship Id="rId2" Type="http://schemas.openxmlformats.org/officeDocument/2006/relationships/image" Target="../media/image578.png"/><Relationship Id="rId16" Type="http://schemas.openxmlformats.org/officeDocument/2006/relationships/image" Target="../media/image589.png"/><Relationship Id="rId20" Type="http://schemas.openxmlformats.org/officeDocument/2006/relationships/image" Target="../media/image593.png"/><Relationship Id="rId29" Type="http://schemas.openxmlformats.org/officeDocument/2006/relationships/image" Target="../media/image601.png"/><Relationship Id="rId41" Type="http://schemas.openxmlformats.org/officeDocument/2006/relationships/image" Target="../media/image613.png"/><Relationship Id="rId1" Type="http://schemas.openxmlformats.org/officeDocument/2006/relationships/slideLayout" Target="../slideLayouts/slideLayout3.xml"/><Relationship Id="rId6" Type="http://schemas.openxmlformats.org/officeDocument/2006/relationships/image" Target="../media/image580.png"/><Relationship Id="rId11" Type="http://schemas.openxmlformats.org/officeDocument/2006/relationships/image" Target="../media/image584.png"/><Relationship Id="rId24" Type="http://schemas.openxmlformats.org/officeDocument/2006/relationships/image" Target="../media/image597.png"/><Relationship Id="rId32" Type="http://schemas.openxmlformats.org/officeDocument/2006/relationships/image" Target="../media/image604.png"/><Relationship Id="rId37" Type="http://schemas.openxmlformats.org/officeDocument/2006/relationships/image" Target="../media/image609.png"/><Relationship Id="rId40" Type="http://schemas.openxmlformats.org/officeDocument/2006/relationships/image" Target="../media/image612.png"/><Relationship Id="rId45" Type="http://schemas.openxmlformats.org/officeDocument/2006/relationships/image" Target="../media/image617.png"/><Relationship Id="rId5" Type="http://schemas.openxmlformats.org/officeDocument/2006/relationships/image" Target="../media/image27.png"/><Relationship Id="rId15" Type="http://schemas.openxmlformats.org/officeDocument/2006/relationships/image" Target="../media/image588.png"/><Relationship Id="rId23" Type="http://schemas.openxmlformats.org/officeDocument/2006/relationships/image" Target="../media/image596.png"/><Relationship Id="rId28" Type="http://schemas.openxmlformats.org/officeDocument/2006/relationships/image" Target="../media/image54.png"/><Relationship Id="rId36" Type="http://schemas.openxmlformats.org/officeDocument/2006/relationships/image" Target="../media/image608.png"/><Relationship Id="rId10" Type="http://schemas.openxmlformats.org/officeDocument/2006/relationships/image" Target="../media/image583.png"/><Relationship Id="rId19" Type="http://schemas.openxmlformats.org/officeDocument/2006/relationships/image" Target="../media/image592.png"/><Relationship Id="rId31" Type="http://schemas.openxmlformats.org/officeDocument/2006/relationships/image" Target="../media/image603.png"/><Relationship Id="rId44" Type="http://schemas.openxmlformats.org/officeDocument/2006/relationships/image" Target="../media/image616.png"/><Relationship Id="rId4" Type="http://schemas.openxmlformats.org/officeDocument/2006/relationships/image" Target="../media/image59.png"/><Relationship Id="rId9" Type="http://schemas.openxmlformats.org/officeDocument/2006/relationships/image" Target="../media/image582.png"/><Relationship Id="rId14" Type="http://schemas.openxmlformats.org/officeDocument/2006/relationships/image" Target="../media/image587.png"/><Relationship Id="rId22" Type="http://schemas.openxmlformats.org/officeDocument/2006/relationships/image" Target="../media/image595.png"/><Relationship Id="rId27" Type="http://schemas.openxmlformats.org/officeDocument/2006/relationships/image" Target="../media/image600.png"/><Relationship Id="rId30" Type="http://schemas.openxmlformats.org/officeDocument/2006/relationships/image" Target="../media/image602.png"/><Relationship Id="rId35" Type="http://schemas.openxmlformats.org/officeDocument/2006/relationships/image" Target="../media/image607.png"/><Relationship Id="rId43" Type="http://schemas.openxmlformats.org/officeDocument/2006/relationships/image" Target="../media/image615.png"/></Relationships>
</file>

<file path=ppt/slides/_rels/slide28.xml.rels><?xml version="1.0" encoding="UTF-8" standalone="yes"?>
<Relationships xmlns="http://schemas.openxmlformats.org/package/2006/relationships"><Relationship Id="rId8" Type="http://schemas.openxmlformats.org/officeDocument/2006/relationships/image" Target="../media/image625.png"/><Relationship Id="rId13" Type="http://schemas.openxmlformats.org/officeDocument/2006/relationships/image" Target="../media/image630.png"/><Relationship Id="rId18" Type="http://schemas.openxmlformats.org/officeDocument/2006/relationships/image" Target="../media/image635.png"/><Relationship Id="rId26" Type="http://schemas.openxmlformats.org/officeDocument/2006/relationships/image" Target="../media/image643.png"/><Relationship Id="rId39" Type="http://schemas.openxmlformats.org/officeDocument/2006/relationships/image" Target="../media/image656.png"/><Relationship Id="rId3" Type="http://schemas.openxmlformats.org/officeDocument/2006/relationships/image" Target="../media/image620.png"/><Relationship Id="rId21" Type="http://schemas.openxmlformats.org/officeDocument/2006/relationships/image" Target="../media/image638.png"/><Relationship Id="rId34" Type="http://schemas.openxmlformats.org/officeDocument/2006/relationships/image" Target="../media/image651.png"/><Relationship Id="rId42" Type="http://schemas.openxmlformats.org/officeDocument/2006/relationships/image" Target="../media/image659.png"/><Relationship Id="rId7" Type="http://schemas.openxmlformats.org/officeDocument/2006/relationships/image" Target="../media/image624.png"/><Relationship Id="rId12" Type="http://schemas.openxmlformats.org/officeDocument/2006/relationships/image" Target="../media/image629.png"/><Relationship Id="rId17" Type="http://schemas.openxmlformats.org/officeDocument/2006/relationships/image" Target="../media/image634.png"/><Relationship Id="rId25" Type="http://schemas.openxmlformats.org/officeDocument/2006/relationships/image" Target="../media/image642.png"/><Relationship Id="rId33" Type="http://schemas.openxmlformats.org/officeDocument/2006/relationships/image" Target="../media/image650.png"/><Relationship Id="rId38" Type="http://schemas.openxmlformats.org/officeDocument/2006/relationships/image" Target="../media/image655.png"/><Relationship Id="rId46" Type="http://schemas.openxmlformats.org/officeDocument/2006/relationships/image" Target="../media/image24.png"/><Relationship Id="rId2" Type="http://schemas.openxmlformats.org/officeDocument/2006/relationships/image" Target="../media/image619.png"/><Relationship Id="rId16" Type="http://schemas.openxmlformats.org/officeDocument/2006/relationships/image" Target="../media/image633.png"/><Relationship Id="rId20" Type="http://schemas.openxmlformats.org/officeDocument/2006/relationships/image" Target="../media/image637.png"/><Relationship Id="rId29" Type="http://schemas.openxmlformats.org/officeDocument/2006/relationships/image" Target="../media/image646.png"/><Relationship Id="rId41" Type="http://schemas.openxmlformats.org/officeDocument/2006/relationships/image" Target="../media/image658.png"/><Relationship Id="rId1" Type="http://schemas.openxmlformats.org/officeDocument/2006/relationships/slideLayout" Target="../slideLayouts/slideLayout3.xml"/><Relationship Id="rId6" Type="http://schemas.openxmlformats.org/officeDocument/2006/relationships/image" Target="../media/image623.png"/><Relationship Id="rId11" Type="http://schemas.openxmlformats.org/officeDocument/2006/relationships/image" Target="../media/image628.png"/><Relationship Id="rId24" Type="http://schemas.openxmlformats.org/officeDocument/2006/relationships/image" Target="../media/image641.png"/><Relationship Id="rId32" Type="http://schemas.openxmlformats.org/officeDocument/2006/relationships/image" Target="../media/image649.png"/><Relationship Id="rId37" Type="http://schemas.openxmlformats.org/officeDocument/2006/relationships/image" Target="../media/image654.png"/><Relationship Id="rId40" Type="http://schemas.openxmlformats.org/officeDocument/2006/relationships/image" Target="../media/image657.png"/><Relationship Id="rId45" Type="http://schemas.openxmlformats.org/officeDocument/2006/relationships/image" Target="../media/image662.png"/><Relationship Id="rId5" Type="http://schemas.openxmlformats.org/officeDocument/2006/relationships/image" Target="../media/image622.png"/><Relationship Id="rId15" Type="http://schemas.openxmlformats.org/officeDocument/2006/relationships/image" Target="../media/image632.png"/><Relationship Id="rId23" Type="http://schemas.openxmlformats.org/officeDocument/2006/relationships/image" Target="../media/image640.png"/><Relationship Id="rId28" Type="http://schemas.openxmlformats.org/officeDocument/2006/relationships/image" Target="../media/image645.png"/><Relationship Id="rId36" Type="http://schemas.openxmlformats.org/officeDocument/2006/relationships/image" Target="../media/image653.png"/><Relationship Id="rId10" Type="http://schemas.openxmlformats.org/officeDocument/2006/relationships/image" Target="../media/image627.png"/><Relationship Id="rId19" Type="http://schemas.openxmlformats.org/officeDocument/2006/relationships/image" Target="../media/image636.png"/><Relationship Id="rId31" Type="http://schemas.openxmlformats.org/officeDocument/2006/relationships/image" Target="../media/image648.png"/><Relationship Id="rId44" Type="http://schemas.openxmlformats.org/officeDocument/2006/relationships/image" Target="../media/image661.png"/><Relationship Id="rId4" Type="http://schemas.openxmlformats.org/officeDocument/2006/relationships/image" Target="../media/image621.png"/><Relationship Id="rId9" Type="http://schemas.openxmlformats.org/officeDocument/2006/relationships/image" Target="../media/image626.png"/><Relationship Id="rId14" Type="http://schemas.openxmlformats.org/officeDocument/2006/relationships/image" Target="../media/image631.png"/><Relationship Id="rId22" Type="http://schemas.openxmlformats.org/officeDocument/2006/relationships/image" Target="../media/image639.png"/><Relationship Id="rId27" Type="http://schemas.openxmlformats.org/officeDocument/2006/relationships/image" Target="../media/image644.png"/><Relationship Id="rId30" Type="http://schemas.openxmlformats.org/officeDocument/2006/relationships/image" Target="../media/image647.png"/><Relationship Id="rId35" Type="http://schemas.openxmlformats.org/officeDocument/2006/relationships/image" Target="../media/image652.png"/><Relationship Id="rId43" Type="http://schemas.openxmlformats.org/officeDocument/2006/relationships/image" Target="../media/image660.png"/></Relationships>
</file>

<file path=ppt/slides/_rels/slide29.xml.rels><?xml version="1.0" encoding="UTF-8" standalone="yes"?>
<Relationships xmlns="http://schemas.openxmlformats.org/package/2006/relationships"><Relationship Id="rId8" Type="http://schemas.openxmlformats.org/officeDocument/2006/relationships/image" Target="../media/image669.png"/><Relationship Id="rId13" Type="http://schemas.openxmlformats.org/officeDocument/2006/relationships/image" Target="../media/image674.png"/><Relationship Id="rId18" Type="http://schemas.openxmlformats.org/officeDocument/2006/relationships/image" Target="../media/image679.png"/><Relationship Id="rId26" Type="http://schemas.openxmlformats.org/officeDocument/2006/relationships/image" Target="../media/image685.png"/><Relationship Id="rId39" Type="http://schemas.openxmlformats.org/officeDocument/2006/relationships/image" Target="../media/image698.png"/><Relationship Id="rId3" Type="http://schemas.openxmlformats.org/officeDocument/2006/relationships/image" Target="../media/image664.png"/><Relationship Id="rId21" Type="http://schemas.openxmlformats.org/officeDocument/2006/relationships/image" Target="../media/image50.png"/><Relationship Id="rId34" Type="http://schemas.openxmlformats.org/officeDocument/2006/relationships/image" Target="../media/image693.png"/><Relationship Id="rId42" Type="http://schemas.openxmlformats.org/officeDocument/2006/relationships/image" Target="../media/image701.png"/><Relationship Id="rId7" Type="http://schemas.openxmlformats.org/officeDocument/2006/relationships/image" Target="../media/image668.png"/><Relationship Id="rId12" Type="http://schemas.openxmlformats.org/officeDocument/2006/relationships/image" Target="../media/image673.png"/><Relationship Id="rId17" Type="http://schemas.openxmlformats.org/officeDocument/2006/relationships/image" Target="../media/image678.png"/><Relationship Id="rId25" Type="http://schemas.openxmlformats.org/officeDocument/2006/relationships/image" Target="../media/image684.png"/><Relationship Id="rId33" Type="http://schemas.openxmlformats.org/officeDocument/2006/relationships/image" Target="../media/image692.png"/><Relationship Id="rId38" Type="http://schemas.openxmlformats.org/officeDocument/2006/relationships/image" Target="../media/image697.png"/><Relationship Id="rId46" Type="http://schemas.openxmlformats.org/officeDocument/2006/relationships/image" Target="../media/image705.png"/><Relationship Id="rId2" Type="http://schemas.openxmlformats.org/officeDocument/2006/relationships/image" Target="../media/image663.png"/><Relationship Id="rId16" Type="http://schemas.openxmlformats.org/officeDocument/2006/relationships/image" Target="../media/image677.png"/><Relationship Id="rId20" Type="http://schemas.openxmlformats.org/officeDocument/2006/relationships/image" Target="../media/image680.png"/><Relationship Id="rId29" Type="http://schemas.openxmlformats.org/officeDocument/2006/relationships/image" Target="../media/image688.png"/><Relationship Id="rId41" Type="http://schemas.openxmlformats.org/officeDocument/2006/relationships/image" Target="../media/image700.png"/><Relationship Id="rId1" Type="http://schemas.openxmlformats.org/officeDocument/2006/relationships/slideLayout" Target="../slideLayouts/slideLayout3.xml"/><Relationship Id="rId6" Type="http://schemas.openxmlformats.org/officeDocument/2006/relationships/image" Target="../media/image667.png"/><Relationship Id="rId11" Type="http://schemas.openxmlformats.org/officeDocument/2006/relationships/image" Target="../media/image672.png"/><Relationship Id="rId24" Type="http://schemas.openxmlformats.org/officeDocument/2006/relationships/image" Target="../media/image683.png"/><Relationship Id="rId32" Type="http://schemas.openxmlformats.org/officeDocument/2006/relationships/image" Target="../media/image691.png"/><Relationship Id="rId37" Type="http://schemas.openxmlformats.org/officeDocument/2006/relationships/image" Target="../media/image696.png"/><Relationship Id="rId40" Type="http://schemas.openxmlformats.org/officeDocument/2006/relationships/image" Target="../media/image699.png"/><Relationship Id="rId45" Type="http://schemas.openxmlformats.org/officeDocument/2006/relationships/image" Target="../media/image704.png"/><Relationship Id="rId5" Type="http://schemas.openxmlformats.org/officeDocument/2006/relationships/image" Target="../media/image666.png"/><Relationship Id="rId15" Type="http://schemas.openxmlformats.org/officeDocument/2006/relationships/image" Target="../media/image676.png"/><Relationship Id="rId23" Type="http://schemas.openxmlformats.org/officeDocument/2006/relationships/image" Target="../media/image682.png"/><Relationship Id="rId28" Type="http://schemas.openxmlformats.org/officeDocument/2006/relationships/image" Target="../media/image687.png"/><Relationship Id="rId36" Type="http://schemas.openxmlformats.org/officeDocument/2006/relationships/image" Target="../media/image695.png"/><Relationship Id="rId10" Type="http://schemas.openxmlformats.org/officeDocument/2006/relationships/image" Target="../media/image671.png"/><Relationship Id="rId19" Type="http://schemas.openxmlformats.org/officeDocument/2006/relationships/image" Target="../media/image51.png"/><Relationship Id="rId31" Type="http://schemas.openxmlformats.org/officeDocument/2006/relationships/image" Target="../media/image690.png"/><Relationship Id="rId44" Type="http://schemas.openxmlformats.org/officeDocument/2006/relationships/image" Target="../media/image703.png"/><Relationship Id="rId4" Type="http://schemas.openxmlformats.org/officeDocument/2006/relationships/image" Target="../media/image665.png"/><Relationship Id="rId9" Type="http://schemas.openxmlformats.org/officeDocument/2006/relationships/image" Target="../media/image670.png"/><Relationship Id="rId14" Type="http://schemas.openxmlformats.org/officeDocument/2006/relationships/image" Target="../media/image675.png"/><Relationship Id="rId22" Type="http://schemas.openxmlformats.org/officeDocument/2006/relationships/image" Target="../media/image681.png"/><Relationship Id="rId27" Type="http://schemas.openxmlformats.org/officeDocument/2006/relationships/image" Target="../media/image686.png"/><Relationship Id="rId30" Type="http://schemas.openxmlformats.org/officeDocument/2006/relationships/image" Target="../media/image689.png"/><Relationship Id="rId35" Type="http://schemas.openxmlformats.org/officeDocument/2006/relationships/image" Target="../media/image694.png"/><Relationship Id="rId43" Type="http://schemas.openxmlformats.org/officeDocument/2006/relationships/image" Target="../media/image702.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30.xml.rels><?xml version="1.0" encoding="UTF-8" standalone="yes"?>
<Relationships xmlns="http://schemas.openxmlformats.org/package/2006/relationships"><Relationship Id="rId8" Type="http://schemas.openxmlformats.org/officeDocument/2006/relationships/image" Target="../media/image712.png"/><Relationship Id="rId13" Type="http://schemas.openxmlformats.org/officeDocument/2006/relationships/image" Target="../media/image717.png"/><Relationship Id="rId18" Type="http://schemas.openxmlformats.org/officeDocument/2006/relationships/image" Target="../media/image722.png"/><Relationship Id="rId26" Type="http://schemas.openxmlformats.org/officeDocument/2006/relationships/image" Target="../media/image730.png"/><Relationship Id="rId39" Type="http://schemas.openxmlformats.org/officeDocument/2006/relationships/image" Target="../media/image743.png"/><Relationship Id="rId3" Type="http://schemas.openxmlformats.org/officeDocument/2006/relationships/image" Target="../media/image707.png"/><Relationship Id="rId21" Type="http://schemas.openxmlformats.org/officeDocument/2006/relationships/image" Target="../media/image725.png"/><Relationship Id="rId34" Type="http://schemas.openxmlformats.org/officeDocument/2006/relationships/image" Target="../media/image738.png"/><Relationship Id="rId42" Type="http://schemas.openxmlformats.org/officeDocument/2006/relationships/image" Target="../media/image63.png"/><Relationship Id="rId7" Type="http://schemas.openxmlformats.org/officeDocument/2006/relationships/image" Target="../media/image711.png"/><Relationship Id="rId12" Type="http://schemas.openxmlformats.org/officeDocument/2006/relationships/image" Target="../media/image716.png"/><Relationship Id="rId17" Type="http://schemas.openxmlformats.org/officeDocument/2006/relationships/image" Target="../media/image721.png"/><Relationship Id="rId25" Type="http://schemas.openxmlformats.org/officeDocument/2006/relationships/image" Target="../media/image729.png"/><Relationship Id="rId33" Type="http://schemas.openxmlformats.org/officeDocument/2006/relationships/image" Target="../media/image737.png"/><Relationship Id="rId38" Type="http://schemas.openxmlformats.org/officeDocument/2006/relationships/image" Target="../media/image742.png"/><Relationship Id="rId46" Type="http://schemas.openxmlformats.org/officeDocument/2006/relationships/image" Target="../media/image749.png"/><Relationship Id="rId2" Type="http://schemas.openxmlformats.org/officeDocument/2006/relationships/image" Target="../media/image706.png"/><Relationship Id="rId16" Type="http://schemas.openxmlformats.org/officeDocument/2006/relationships/image" Target="../media/image720.png"/><Relationship Id="rId20" Type="http://schemas.openxmlformats.org/officeDocument/2006/relationships/image" Target="../media/image724.png"/><Relationship Id="rId29" Type="http://schemas.openxmlformats.org/officeDocument/2006/relationships/image" Target="../media/image733.png"/><Relationship Id="rId41" Type="http://schemas.openxmlformats.org/officeDocument/2006/relationships/image" Target="../media/image745.png"/><Relationship Id="rId1" Type="http://schemas.openxmlformats.org/officeDocument/2006/relationships/slideLayout" Target="../slideLayouts/slideLayout3.xml"/><Relationship Id="rId6" Type="http://schemas.openxmlformats.org/officeDocument/2006/relationships/image" Target="../media/image710.png"/><Relationship Id="rId11" Type="http://schemas.openxmlformats.org/officeDocument/2006/relationships/image" Target="../media/image715.png"/><Relationship Id="rId24" Type="http://schemas.openxmlformats.org/officeDocument/2006/relationships/image" Target="../media/image728.png"/><Relationship Id="rId32" Type="http://schemas.openxmlformats.org/officeDocument/2006/relationships/image" Target="../media/image736.png"/><Relationship Id="rId37" Type="http://schemas.openxmlformats.org/officeDocument/2006/relationships/image" Target="../media/image741.png"/><Relationship Id="rId40" Type="http://schemas.openxmlformats.org/officeDocument/2006/relationships/image" Target="../media/image744.png"/><Relationship Id="rId45" Type="http://schemas.openxmlformats.org/officeDocument/2006/relationships/image" Target="../media/image748.png"/><Relationship Id="rId5" Type="http://schemas.openxmlformats.org/officeDocument/2006/relationships/image" Target="../media/image709.png"/><Relationship Id="rId15" Type="http://schemas.openxmlformats.org/officeDocument/2006/relationships/image" Target="../media/image719.png"/><Relationship Id="rId23" Type="http://schemas.openxmlformats.org/officeDocument/2006/relationships/image" Target="../media/image727.png"/><Relationship Id="rId28" Type="http://schemas.openxmlformats.org/officeDocument/2006/relationships/image" Target="../media/image732.png"/><Relationship Id="rId36" Type="http://schemas.openxmlformats.org/officeDocument/2006/relationships/image" Target="../media/image740.png"/><Relationship Id="rId10" Type="http://schemas.openxmlformats.org/officeDocument/2006/relationships/image" Target="../media/image714.png"/><Relationship Id="rId19" Type="http://schemas.openxmlformats.org/officeDocument/2006/relationships/image" Target="../media/image723.png"/><Relationship Id="rId31" Type="http://schemas.openxmlformats.org/officeDocument/2006/relationships/image" Target="../media/image735.png"/><Relationship Id="rId44" Type="http://schemas.openxmlformats.org/officeDocument/2006/relationships/image" Target="../media/image747.png"/><Relationship Id="rId4" Type="http://schemas.openxmlformats.org/officeDocument/2006/relationships/image" Target="../media/image708.png"/><Relationship Id="rId9" Type="http://schemas.openxmlformats.org/officeDocument/2006/relationships/image" Target="../media/image713.png"/><Relationship Id="rId14" Type="http://schemas.openxmlformats.org/officeDocument/2006/relationships/image" Target="../media/image718.png"/><Relationship Id="rId22" Type="http://schemas.openxmlformats.org/officeDocument/2006/relationships/image" Target="../media/image726.png"/><Relationship Id="rId27" Type="http://schemas.openxmlformats.org/officeDocument/2006/relationships/image" Target="../media/image731.png"/><Relationship Id="rId30" Type="http://schemas.openxmlformats.org/officeDocument/2006/relationships/image" Target="../media/image734.png"/><Relationship Id="rId35" Type="http://schemas.openxmlformats.org/officeDocument/2006/relationships/image" Target="../media/image739.png"/><Relationship Id="rId43" Type="http://schemas.openxmlformats.org/officeDocument/2006/relationships/image" Target="../media/image746.png"/></Relationships>
</file>

<file path=ppt/slides/_rels/slide31.xml.rels><?xml version="1.0" encoding="UTF-8" standalone="yes"?>
<Relationships xmlns="http://schemas.openxmlformats.org/package/2006/relationships"><Relationship Id="rId8" Type="http://schemas.openxmlformats.org/officeDocument/2006/relationships/image" Target="../media/image756.png"/><Relationship Id="rId13" Type="http://schemas.openxmlformats.org/officeDocument/2006/relationships/image" Target="../media/image761.png"/><Relationship Id="rId18" Type="http://schemas.openxmlformats.org/officeDocument/2006/relationships/image" Target="../media/image766.png"/><Relationship Id="rId26" Type="http://schemas.openxmlformats.org/officeDocument/2006/relationships/image" Target="../media/image774.png"/><Relationship Id="rId3" Type="http://schemas.openxmlformats.org/officeDocument/2006/relationships/image" Target="../media/image751.png"/><Relationship Id="rId21" Type="http://schemas.openxmlformats.org/officeDocument/2006/relationships/image" Target="../media/image769.png"/><Relationship Id="rId34" Type="http://schemas.openxmlformats.org/officeDocument/2006/relationships/image" Target="../media/image782.png"/><Relationship Id="rId7" Type="http://schemas.openxmlformats.org/officeDocument/2006/relationships/image" Target="../media/image755.png"/><Relationship Id="rId12" Type="http://schemas.openxmlformats.org/officeDocument/2006/relationships/image" Target="../media/image760.png"/><Relationship Id="rId17" Type="http://schemas.openxmlformats.org/officeDocument/2006/relationships/image" Target="../media/image765.png"/><Relationship Id="rId25" Type="http://schemas.openxmlformats.org/officeDocument/2006/relationships/image" Target="../media/image773.png"/><Relationship Id="rId33" Type="http://schemas.openxmlformats.org/officeDocument/2006/relationships/image" Target="../media/image781.png"/><Relationship Id="rId2" Type="http://schemas.openxmlformats.org/officeDocument/2006/relationships/image" Target="../media/image750.png"/><Relationship Id="rId16" Type="http://schemas.openxmlformats.org/officeDocument/2006/relationships/image" Target="../media/image764.png"/><Relationship Id="rId20" Type="http://schemas.openxmlformats.org/officeDocument/2006/relationships/image" Target="../media/image768.png"/><Relationship Id="rId29" Type="http://schemas.openxmlformats.org/officeDocument/2006/relationships/image" Target="../media/image777.png"/><Relationship Id="rId1" Type="http://schemas.openxmlformats.org/officeDocument/2006/relationships/slideLayout" Target="../slideLayouts/slideLayout3.xml"/><Relationship Id="rId6" Type="http://schemas.openxmlformats.org/officeDocument/2006/relationships/image" Target="../media/image754.png"/><Relationship Id="rId11" Type="http://schemas.openxmlformats.org/officeDocument/2006/relationships/image" Target="../media/image759.png"/><Relationship Id="rId24" Type="http://schemas.openxmlformats.org/officeDocument/2006/relationships/image" Target="../media/image772.png"/><Relationship Id="rId32" Type="http://schemas.openxmlformats.org/officeDocument/2006/relationships/image" Target="../media/image780.png"/><Relationship Id="rId37" Type="http://schemas.openxmlformats.org/officeDocument/2006/relationships/image" Target="../media/image785.png"/><Relationship Id="rId5" Type="http://schemas.openxmlformats.org/officeDocument/2006/relationships/image" Target="../media/image753.png"/><Relationship Id="rId15" Type="http://schemas.openxmlformats.org/officeDocument/2006/relationships/image" Target="../media/image763.png"/><Relationship Id="rId23" Type="http://schemas.openxmlformats.org/officeDocument/2006/relationships/image" Target="../media/image771.png"/><Relationship Id="rId28" Type="http://schemas.openxmlformats.org/officeDocument/2006/relationships/image" Target="../media/image776.png"/><Relationship Id="rId36" Type="http://schemas.openxmlformats.org/officeDocument/2006/relationships/image" Target="../media/image784.tiff"/><Relationship Id="rId10" Type="http://schemas.openxmlformats.org/officeDocument/2006/relationships/image" Target="../media/image758.png"/><Relationship Id="rId19" Type="http://schemas.openxmlformats.org/officeDocument/2006/relationships/image" Target="../media/image767.png"/><Relationship Id="rId31" Type="http://schemas.openxmlformats.org/officeDocument/2006/relationships/image" Target="../media/image779.png"/><Relationship Id="rId4" Type="http://schemas.openxmlformats.org/officeDocument/2006/relationships/image" Target="../media/image752.png"/><Relationship Id="rId9" Type="http://schemas.openxmlformats.org/officeDocument/2006/relationships/image" Target="../media/image757.png"/><Relationship Id="rId14" Type="http://schemas.openxmlformats.org/officeDocument/2006/relationships/image" Target="../media/image762.png"/><Relationship Id="rId22" Type="http://schemas.openxmlformats.org/officeDocument/2006/relationships/image" Target="../media/image770.png"/><Relationship Id="rId27" Type="http://schemas.openxmlformats.org/officeDocument/2006/relationships/image" Target="../media/image775.png"/><Relationship Id="rId30" Type="http://schemas.openxmlformats.org/officeDocument/2006/relationships/image" Target="../media/image778.png"/><Relationship Id="rId35" Type="http://schemas.openxmlformats.org/officeDocument/2006/relationships/image" Target="../media/image783.png"/></Relationships>
</file>

<file path=ppt/slides/_rels/slide32.xml.rels><?xml version="1.0" encoding="UTF-8" standalone="yes"?>
<Relationships xmlns="http://schemas.openxmlformats.org/package/2006/relationships"><Relationship Id="rId8" Type="http://schemas.openxmlformats.org/officeDocument/2006/relationships/image" Target="../media/image792.png"/><Relationship Id="rId13" Type="http://schemas.openxmlformats.org/officeDocument/2006/relationships/image" Target="../media/image797.png"/><Relationship Id="rId18" Type="http://schemas.openxmlformats.org/officeDocument/2006/relationships/image" Target="../media/image802.png"/><Relationship Id="rId3" Type="http://schemas.openxmlformats.org/officeDocument/2006/relationships/image" Target="../media/image787.png"/><Relationship Id="rId21" Type="http://schemas.openxmlformats.org/officeDocument/2006/relationships/image" Target="../media/image805.png"/><Relationship Id="rId7" Type="http://schemas.openxmlformats.org/officeDocument/2006/relationships/image" Target="../media/image791.png"/><Relationship Id="rId12" Type="http://schemas.openxmlformats.org/officeDocument/2006/relationships/image" Target="../media/image796.svg"/><Relationship Id="rId17" Type="http://schemas.openxmlformats.org/officeDocument/2006/relationships/image" Target="../media/image801.png"/><Relationship Id="rId2" Type="http://schemas.openxmlformats.org/officeDocument/2006/relationships/image" Target="../media/image786.png"/><Relationship Id="rId16" Type="http://schemas.openxmlformats.org/officeDocument/2006/relationships/image" Target="../media/image800.png"/><Relationship Id="rId20" Type="http://schemas.openxmlformats.org/officeDocument/2006/relationships/image" Target="../media/image804.png"/><Relationship Id="rId1" Type="http://schemas.openxmlformats.org/officeDocument/2006/relationships/slideLayout" Target="../slideLayouts/slideLayout3.xml"/><Relationship Id="rId6" Type="http://schemas.openxmlformats.org/officeDocument/2006/relationships/image" Target="../media/image790.png"/><Relationship Id="rId11" Type="http://schemas.openxmlformats.org/officeDocument/2006/relationships/image" Target="../media/image795.png"/><Relationship Id="rId5" Type="http://schemas.openxmlformats.org/officeDocument/2006/relationships/image" Target="../media/image789.png"/><Relationship Id="rId15" Type="http://schemas.openxmlformats.org/officeDocument/2006/relationships/image" Target="../media/image799.png"/><Relationship Id="rId23" Type="http://schemas.openxmlformats.org/officeDocument/2006/relationships/image" Target="../media/image807.png"/><Relationship Id="rId10" Type="http://schemas.openxmlformats.org/officeDocument/2006/relationships/image" Target="../media/image794.svg"/><Relationship Id="rId19" Type="http://schemas.openxmlformats.org/officeDocument/2006/relationships/image" Target="../media/image803.png"/><Relationship Id="rId4" Type="http://schemas.openxmlformats.org/officeDocument/2006/relationships/image" Target="../media/image788.png"/><Relationship Id="rId9" Type="http://schemas.openxmlformats.org/officeDocument/2006/relationships/image" Target="../media/image793.png"/><Relationship Id="rId14" Type="http://schemas.openxmlformats.org/officeDocument/2006/relationships/image" Target="../media/image798.svg"/><Relationship Id="rId22" Type="http://schemas.openxmlformats.org/officeDocument/2006/relationships/image" Target="../media/image806.png"/></Relationships>
</file>

<file path=ppt/slides/_rels/slide33.xml.rels><?xml version="1.0" encoding="UTF-8" standalone="yes"?>
<Relationships xmlns="http://schemas.openxmlformats.org/package/2006/relationships"><Relationship Id="rId8" Type="http://schemas.openxmlformats.org/officeDocument/2006/relationships/image" Target="../media/image814.png"/><Relationship Id="rId13" Type="http://schemas.openxmlformats.org/officeDocument/2006/relationships/image" Target="../media/image819.png"/><Relationship Id="rId18" Type="http://schemas.openxmlformats.org/officeDocument/2006/relationships/image" Target="../media/image824.png"/><Relationship Id="rId26" Type="http://schemas.openxmlformats.org/officeDocument/2006/relationships/image" Target="../media/image832.png"/><Relationship Id="rId3" Type="http://schemas.openxmlformats.org/officeDocument/2006/relationships/image" Target="../media/image809.png"/><Relationship Id="rId21" Type="http://schemas.openxmlformats.org/officeDocument/2006/relationships/image" Target="../media/image827.png"/><Relationship Id="rId7" Type="http://schemas.openxmlformats.org/officeDocument/2006/relationships/image" Target="../media/image813.png"/><Relationship Id="rId12" Type="http://schemas.openxmlformats.org/officeDocument/2006/relationships/image" Target="../media/image818.png"/><Relationship Id="rId17" Type="http://schemas.openxmlformats.org/officeDocument/2006/relationships/image" Target="../media/image823.png"/><Relationship Id="rId25" Type="http://schemas.openxmlformats.org/officeDocument/2006/relationships/image" Target="../media/image831.tiff"/><Relationship Id="rId2" Type="http://schemas.openxmlformats.org/officeDocument/2006/relationships/image" Target="../media/image808.png"/><Relationship Id="rId16" Type="http://schemas.openxmlformats.org/officeDocument/2006/relationships/image" Target="../media/image822.png"/><Relationship Id="rId20" Type="http://schemas.openxmlformats.org/officeDocument/2006/relationships/image" Target="../media/image826.png"/><Relationship Id="rId29" Type="http://schemas.openxmlformats.org/officeDocument/2006/relationships/image" Target="../media/image835.png"/><Relationship Id="rId1" Type="http://schemas.openxmlformats.org/officeDocument/2006/relationships/slideLayout" Target="../slideLayouts/slideLayout3.xml"/><Relationship Id="rId6" Type="http://schemas.openxmlformats.org/officeDocument/2006/relationships/image" Target="../media/image812.png"/><Relationship Id="rId11" Type="http://schemas.openxmlformats.org/officeDocument/2006/relationships/image" Target="../media/image817.png"/><Relationship Id="rId24" Type="http://schemas.openxmlformats.org/officeDocument/2006/relationships/image" Target="../media/image830.tiff"/><Relationship Id="rId5" Type="http://schemas.openxmlformats.org/officeDocument/2006/relationships/image" Target="../media/image811.png"/><Relationship Id="rId15" Type="http://schemas.openxmlformats.org/officeDocument/2006/relationships/image" Target="../media/image821.png"/><Relationship Id="rId23" Type="http://schemas.openxmlformats.org/officeDocument/2006/relationships/image" Target="../media/image829.tiff"/><Relationship Id="rId28" Type="http://schemas.openxmlformats.org/officeDocument/2006/relationships/image" Target="../media/image834.png"/><Relationship Id="rId10" Type="http://schemas.openxmlformats.org/officeDocument/2006/relationships/image" Target="../media/image816.png"/><Relationship Id="rId19" Type="http://schemas.openxmlformats.org/officeDocument/2006/relationships/image" Target="../media/image825.png"/><Relationship Id="rId4" Type="http://schemas.openxmlformats.org/officeDocument/2006/relationships/image" Target="../media/image810.png"/><Relationship Id="rId9" Type="http://schemas.openxmlformats.org/officeDocument/2006/relationships/image" Target="../media/image815.png"/><Relationship Id="rId14" Type="http://schemas.openxmlformats.org/officeDocument/2006/relationships/image" Target="../media/image820.png"/><Relationship Id="rId22" Type="http://schemas.openxmlformats.org/officeDocument/2006/relationships/image" Target="../media/image828.png"/><Relationship Id="rId27" Type="http://schemas.openxmlformats.org/officeDocument/2006/relationships/image" Target="../media/image833.png"/></Relationships>
</file>

<file path=ppt/slides/_rels/slide34.xml.rels><?xml version="1.0" encoding="UTF-8" standalone="yes"?>
<Relationships xmlns="http://schemas.openxmlformats.org/package/2006/relationships"><Relationship Id="rId8" Type="http://schemas.openxmlformats.org/officeDocument/2006/relationships/image" Target="../media/image841.png"/><Relationship Id="rId13" Type="http://schemas.openxmlformats.org/officeDocument/2006/relationships/image" Target="../media/image846.png"/><Relationship Id="rId18" Type="http://schemas.openxmlformats.org/officeDocument/2006/relationships/image" Target="../media/image851.png"/><Relationship Id="rId26" Type="http://schemas.openxmlformats.org/officeDocument/2006/relationships/image" Target="../media/image859.png"/><Relationship Id="rId39" Type="http://schemas.openxmlformats.org/officeDocument/2006/relationships/image" Target="../media/image872.png"/><Relationship Id="rId3" Type="http://schemas.openxmlformats.org/officeDocument/2006/relationships/image" Target="../media/image837.png"/><Relationship Id="rId21" Type="http://schemas.openxmlformats.org/officeDocument/2006/relationships/image" Target="../media/image854.png"/><Relationship Id="rId34" Type="http://schemas.openxmlformats.org/officeDocument/2006/relationships/image" Target="../media/image867.png"/><Relationship Id="rId42"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845.png"/><Relationship Id="rId17" Type="http://schemas.openxmlformats.org/officeDocument/2006/relationships/image" Target="../media/image850.png"/><Relationship Id="rId25" Type="http://schemas.openxmlformats.org/officeDocument/2006/relationships/image" Target="../media/image858.png"/><Relationship Id="rId33" Type="http://schemas.openxmlformats.org/officeDocument/2006/relationships/image" Target="../media/image866.png"/><Relationship Id="rId38" Type="http://schemas.openxmlformats.org/officeDocument/2006/relationships/image" Target="../media/image871.png"/><Relationship Id="rId46" Type="http://schemas.openxmlformats.org/officeDocument/2006/relationships/image" Target="../media/image878.png"/><Relationship Id="rId2" Type="http://schemas.openxmlformats.org/officeDocument/2006/relationships/image" Target="../media/image836.png"/><Relationship Id="rId16" Type="http://schemas.openxmlformats.org/officeDocument/2006/relationships/image" Target="../media/image849.png"/><Relationship Id="rId20" Type="http://schemas.openxmlformats.org/officeDocument/2006/relationships/image" Target="../media/image853.png"/><Relationship Id="rId29" Type="http://schemas.openxmlformats.org/officeDocument/2006/relationships/image" Target="../media/image862.png"/><Relationship Id="rId41" Type="http://schemas.openxmlformats.org/officeDocument/2006/relationships/image" Target="../media/image874.png"/><Relationship Id="rId1" Type="http://schemas.openxmlformats.org/officeDocument/2006/relationships/slideLayout" Target="../slideLayouts/slideLayout3.xml"/><Relationship Id="rId6" Type="http://schemas.openxmlformats.org/officeDocument/2006/relationships/image" Target="../media/image840.png"/><Relationship Id="rId11" Type="http://schemas.openxmlformats.org/officeDocument/2006/relationships/image" Target="../media/image844.png"/><Relationship Id="rId24" Type="http://schemas.openxmlformats.org/officeDocument/2006/relationships/image" Target="../media/image857.png"/><Relationship Id="rId32" Type="http://schemas.openxmlformats.org/officeDocument/2006/relationships/image" Target="../media/image865.png"/><Relationship Id="rId37" Type="http://schemas.openxmlformats.org/officeDocument/2006/relationships/image" Target="../media/image870.png"/><Relationship Id="rId40" Type="http://schemas.openxmlformats.org/officeDocument/2006/relationships/image" Target="../media/image873.png"/><Relationship Id="rId45" Type="http://schemas.openxmlformats.org/officeDocument/2006/relationships/image" Target="../media/image877.png"/><Relationship Id="rId5" Type="http://schemas.openxmlformats.org/officeDocument/2006/relationships/image" Target="../media/image839.png"/><Relationship Id="rId15" Type="http://schemas.openxmlformats.org/officeDocument/2006/relationships/image" Target="../media/image848.png"/><Relationship Id="rId23" Type="http://schemas.openxmlformats.org/officeDocument/2006/relationships/image" Target="../media/image856.png"/><Relationship Id="rId28" Type="http://schemas.openxmlformats.org/officeDocument/2006/relationships/image" Target="../media/image861.png"/><Relationship Id="rId36" Type="http://schemas.openxmlformats.org/officeDocument/2006/relationships/image" Target="../media/image869.png"/><Relationship Id="rId10" Type="http://schemas.openxmlformats.org/officeDocument/2006/relationships/image" Target="../media/image843.png"/><Relationship Id="rId19" Type="http://schemas.openxmlformats.org/officeDocument/2006/relationships/image" Target="../media/image852.png"/><Relationship Id="rId31" Type="http://schemas.openxmlformats.org/officeDocument/2006/relationships/image" Target="../media/image864.png"/><Relationship Id="rId44" Type="http://schemas.openxmlformats.org/officeDocument/2006/relationships/image" Target="../media/image876.png"/><Relationship Id="rId4" Type="http://schemas.openxmlformats.org/officeDocument/2006/relationships/image" Target="../media/image838.png"/><Relationship Id="rId9" Type="http://schemas.openxmlformats.org/officeDocument/2006/relationships/image" Target="../media/image842.png"/><Relationship Id="rId14" Type="http://schemas.openxmlformats.org/officeDocument/2006/relationships/image" Target="../media/image847.png"/><Relationship Id="rId22" Type="http://schemas.openxmlformats.org/officeDocument/2006/relationships/image" Target="../media/image855.png"/><Relationship Id="rId27" Type="http://schemas.openxmlformats.org/officeDocument/2006/relationships/image" Target="../media/image860.png"/><Relationship Id="rId30" Type="http://schemas.openxmlformats.org/officeDocument/2006/relationships/image" Target="../media/image863.png"/><Relationship Id="rId35" Type="http://schemas.openxmlformats.org/officeDocument/2006/relationships/image" Target="../media/image868.png"/><Relationship Id="rId43" Type="http://schemas.openxmlformats.org/officeDocument/2006/relationships/image" Target="../media/image875.png"/></Relationships>
</file>

<file path=ppt/slides/_rels/slide35.xml.rels><?xml version="1.0" encoding="UTF-8" standalone="yes"?>
<Relationships xmlns="http://schemas.openxmlformats.org/package/2006/relationships"><Relationship Id="rId8" Type="http://schemas.openxmlformats.org/officeDocument/2006/relationships/image" Target="../media/image884.png"/><Relationship Id="rId13" Type="http://schemas.openxmlformats.org/officeDocument/2006/relationships/image" Target="../media/image889.png"/><Relationship Id="rId18" Type="http://schemas.openxmlformats.org/officeDocument/2006/relationships/image" Target="../media/image894.png"/><Relationship Id="rId26" Type="http://schemas.openxmlformats.org/officeDocument/2006/relationships/image" Target="../media/image902.png"/><Relationship Id="rId39" Type="http://schemas.openxmlformats.org/officeDocument/2006/relationships/image" Target="../media/image915.png"/><Relationship Id="rId3" Type="http://schemas.openxmlformats.org/officeDocument/2006/relationships/image" Target="../media/image880.png"/><Relationship Id="rId21" Type="http://schemas.openxmlformats.org/officeDocument/2006/relationships/image" Target="../media/image897.png"/><Relationship Id="rId34" Type="http://schemas.openxmlformats.org/officeDocument/2006/relationships/image" Target="../media/image910.png"/><Relationship Id="rId42" Type="http://schemas.openxmlformats.org/officeDocument/2006/relationships/image" Target="../media/image918.png"/><Relationship Id="rId7" Type="http://schemas.openxmlformats.org/officeDocument/2006/relationships/image" Target="../media/image883.png"/><Relationship Id="rId12" Type="http://schemas.openxmlformats.org/officeDocument/2006/relationships/image" Target="../media/image888.png"/><Relationship Id="rId17" Type="http://schemas.openxmlformats.org/officeDocument/2006/relationships/image" Target="../media/image893.png"/><Relationship Id="rId25" Type="http://schemas.openxmlformats.org/officeDocument/2006/relationships/image" Target="../media/image901.png"/><Relationship Id="rId33" Type="http://schemas.openxmlformats.org/officeDocument/2006/relationships/image" Target="../media/image909.png"/><Relationship Id="rId38" Type="http://schemas.openxmlformats.org/officeDocument/2006/relationships/image" Target="../media/image914.png"/><Relationship Id="rId46" Type="http://schemas.openxmlformats.org/officeDocument/2006/relationships/image" Target="../media/image922.png"/><Relationship Id="rId2" Type="http://schemas.openxmlformats.org/officeDocument/2006/relationships/image" Target="../media/image879.png"/><Relationship Id="rId16" Type="http://schemas.openxmlformats.org/officeDocument/2006/relationships/image" Target="../media/image892.png"/><Relationship Id="rId20" Type="http://schemas.openxmlformats.org/officeDocument/2006/relationships/image" Target="../media/image896.png"/><Relationship Id="rId29" Type="http://schemas.openxmlformats.org/officeDocument/2006/relationships/image" Target="../media/image905.png"/><Relationship Id="rId41" Type="http://schemas.openxmlformats.org/officeDocument/2006/relationships/image" Target="../media/image917.png"/><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887.png"/><Relationship Id="rId24" Type="http://schemas.openxmlformats.org/officeDocument/2006/relationships/image" Target="../media/image900.png"/><Relationship Id="rId32" Type="http://schemas.openxmlformats.org/officeDocument/2006/relationships/image" Target="../media/image908.png"/><Relationship Id="rId37" Type="http://schemas.openxmlformats.org/officeDocument/2006/relationships/image" Target="../media/image913.png"/><Relationship Id="rId40" Type="http://schemas.openxmlformats.org/officeDocument/2006/relationships/image" Target="../media/image916.png"/><Relationship Id="rId45" Type="http://schemas.openxmlformats.org/officeDocument/2006/relationships/image" Target="../media/image921.png"/><Relationship Id="rId5" Type="http://schemas.openxmlformats.org/officeDocument/2006/relationships/image" Target="../media/image882.png"/><Relationship Id="rId15" Type="http://schemas.openxmlformats.org/officeDocument/2006/relationships/image" Target="../media/image891.png"/><Relationship Id="rId23" Type="http://schemas.openxmlformats.org/officeDocument/2006/relationships/image" Target="../media/image899.png"/><Relationship Id="rId28" Type="http://schemas.openxmlformats.org/officeDocument/2006/relationships/image" Target="../media/image904.png"/><Relationship Id="rId36" Type="http://schemas.openxmlformats.org/officeDocument/2006/relationships/image" Target="../media/image912.png"/><Relationship Id="rId10" Type="http://schemas.openxmlformats.org/officeDocument/2006/relationships/image" Target="../media/image886.png"/><Relationship Id="rId19" Type="http://schemas.openxmlformats.org/officeDocument/2006/relationships/image" Target="../media/image895.png"/><Relationship Id="rId31" Type="http://schemas.openxmlformats.org/officeDocument/2006/relationships/image" Target="../media/image907.png"/><Relationship Id="rId44" Type="http://schemas.openxmlformats.org/officeDocument/2006/relationships/image" Target="../media/image920.png"/><Relationship Id="rId4" Type="http://schemas.openxmlformats.org/officeDocument/2006/relationships/image" Target="../media/image881.png"/><Relationship Id="rId9" Type="http://schemas.openxmlformats.org/officeDocument/2006/relationships/image" Target="../media/image885.png"/><Relationship Id="rId14" Type="http://schemas.openxmlformats.org/officeDocument/2006/relationships/image" Target="../media/image890.png"/><Relationship Id="rId22" Type="http://schemas.openxmlformats.org/officeDocument/2006/relationships/image" Target="../media/image898.png"/><Relationship Id="rId27" Type="http://schemas.openxmlformats.org/officeDocument/2006/relationships/image" Target="../media/image903.png"/><Relationship Id="rId30" Type="http://schemas.openxmlformats.org/officeDocument/2006/relationships/image" Target="../media/image906.png"/><Relationship Id="rId35" Type="http://schemas.openxmlformats.org/officeDocument/2006/relationships/image" Target="../media/image911.png"/><Relationship Id="rId43" Type="http://schemas.openxmlformats.org/officeDocument/2006/relationships/image" Target="../media/image919.png"/></Relationships>
</file>

<file path=ppt/slides/_rels/slide36.xml.rels><?xml version="1.0" encoding="UTF-8" standalone="yes"?>
<Relationships xmlns="http://schemas.openxmlformats.org/package/2006/relationships"><Relationship Id="rId8" Type="http://schemas.openxmlformats.org/officeDocument/2006/relationships/image" Target="../media/image929.png"/><Relationship Id="rId13" Type="http://schemas.openxmlformats.org/officeDocument/2006/relationships/image" Target="../media/image934.png"/><Relationship Id="rId18" Type="http://schemas.openxmlformats.org/officeDocument/2006/relationships/image" Target="../media/image939.png"/><Relationship Id="rId26" Type="http://schemas.openxmlformats.org/officeDocument/2006/relationships/image" Target="../media/image947.png"/><Relationship Id="rId39" Type="http://schemas.openxmlformats.org/officeDocument/2006/relationships/image" Target="../media/image960.png"/><Relationship Id="rId3" Type="http://schemas.openxmlformats.org/officeDocument/2006/relationships/image" Target="../media/image924.png"/><Relationship Id="rId21" Type="http://schemas.openxmlformats.org/officeDocument/2006/relationships/image" Target="../media/image942.png"/><Relationship Id="rId34" Type="http://schemas.openxmlformats.org/officeDocument/2006/relationships/image" Target="../media/image955.png"/><Relationship Id="rId42" Type="http://schemas.openxmlformats.org/officeDocument/2006/relationships/image" Target="../media/image963.png"/><Relationship Id="rId7" Type="http://schemas.openxmlformats.org/officeDocument/2006/relationships/image" Target="../media/image928.png"/><Relationship Id="rId12" Type="http://schemas.openxmlformats.org/officeDocument/2006/relationships/image" Target="../media/image933.png"/><Relationship Id="rId17" Type="http://schemas.openxmlformats.org/officeDocument/2006/relationships/image" Target="../media/image938.png"/><Relationship Id="rId25" Type="http://schemas.openxmlformats.org/officeDocument/2006/relationships/image" Target="../media/image946.png"/><Relationship Id="rId33" Type="http://schemas.openxmlformats.org/officeDocument/2006/relationships/image" Target="../media/image954.png"/><Relationship Id="rId38" Type="http://schemas.openxmlformats.org/officeDocument/2006/relationships/image" Target="../media/image959.png"/><Relationship Id="rId46" Type="http://schemas.openxmlformats.org/officeDocument/2006/relationships/image" Target="../media/image967.png"/><Relationship Id="rId2" Type="http://schemas.openxmlformats.org/officeDocument/2006/relationships/image" Target="../media/image923.png"/><Relationship Id="rId16" Type="http://schemas.openxmlformats.org/officeDocument/2006/relationships/image" Target="../media/image937.png"/><Relationship Id="rId20" Type="http://schemas.openxmlformats.org/officeDocument/2006/relationships/image" Target="../media/image941.png"/><Relationship Id="rId29" Type="http://schemas.openxmlformats.org/officeDocument/2006/relationships/image" Target="../media/image950.png"/><Relationship Id="rId41" Type="http://schemas.openxmlformats.org/officeDocument/2006/relationships/image" Target="../media/image962.png"/><Relationship Id="rId1" Type="http://schemas.openxmlformats.org/officeDocument/2006/relationships/slideLayout" Target="../slideLayouts/slideLayout3.xml"/><Relationship Id="rId6" Type="http://schemas.openxmlformats.org/officeDocument/2006/relationships/image" Target="../media/image927.png"/><Relationship Id="rId11" Type="http://schemas.openxmlformats.org/officeDocument/2006/relationships/image" Target="../media/image932.png"/><Relationship Id="rId24" Type="http://schemas.openxmlformats.org/officeDocument/2006/relationships/image" Target="../media/image945.png"/><Relationship Id="rId32" Type="http://schemas.openxmlformats.org/officeDocument/2006/relationships/image" Target="../media/image953.png"/><Relationship Id="rId37" Type="http://schemas.openxmlformats.org/officeDocument/2006/relationships/image" Target="../media/image958.png"/><Relationship Id="rId40" Type="http://schemas.openxmlformats.org/officeDocument/2006/relationships/image" Target="../media/image961.png"/><Relationship Id="rId45" Type="http://schemas.openxmlformats.org/officeDocument/2006/relationships/image" Target="../media/image966.png"/><Relationship Id="rId5" Type="http://schemas.openxmlformats.org/officeDocument/2006/relationships/image" Target="../media/image926.png"/><Relationship Id="rId15" Type="http://schemas.openxmlformats.org/officeDocument/2006/relationships/image" Target="../media/image936.png"/><Relationship Id="rId23" Type="http://schemas.openxmlformats.org/officeDocument/2006/relationships/image" Target="../media/image944.png"/><Relationship Id="rId28" Type="http://schemas.openxmlformats.org/officeDocument/2006/relationships/image" Target="../media/image949.png"/><Relationship Id="rId36" Type="http://schemas.openxmlformats.org/officeDocument/2006/relationships/image" Target="../media/image957.png"/><Relationship Id="rId10" Type="http://schemas.openxmlformats.org/officeDocument/2006/relationships/image" Target="../media/image931.png"/><Relationship Id="rId19" Type="http://schemas.openxmlformats.org/officeDocument/2006/relationships/image" Target="../media/image940.png"/><Relationship Id="rId31" Type="http://schemas.openxmlformats.org/officeDocument/2006/relationships/image" Target="../media/image952.png"/><Relationship Id="rId44" Type="http://schemas.openxmlformats.org/officeDocument/2006/relationships/image" Target="../media/image965.png"/><Relationship Id="rId4" Type="http://schemas.openxmlformats.org/officeDocument/2006/relationships/image" Target="../media/image925.png"/><Relationship Id="rId9" Type="http://schemas.openxmlformats.org/officeDocument/2006/relationships/image" Target="../media/image930.png"/><Relationship Id="rId14" Type="http://schemas.openxmlformats.org/officeDocument/2006/relationships/image" Target="../media/image935.png"/><Relationship Id="rId22" Type="http://schemas.openxmlformats.org/officeDocument/2006/relationships/image" Target="../media/image943.png"/><Relationship Id="rId27" Type="http://schemas.openxmlformats.org/officeDocument/2006/relationships/image" Target="../media/image948.png"/><Relationship Id="rId30" Type="http://schemas.openxmlformats.org/officeDocument/2006/relationships/image" Target="../media/image951.png"/><Relationship Id="rId35" Type="http://schemas.openxmlformats.org/officeDocument/2006/relationships/image" Target="../media/image956.png"/><Relationship Id="rId43" Type="http://schemas.openxmlformats.org/officeDocument/2006/relationships/image" Target="../media/image964.png"/></Relationships>
</file>

<file path=ppt/slides/_rels/slide37.xml.rels><?xml version="1.0" encoding="UTF-8" standalone="yes"?>
<Relationships xmlns="http://schemas.openxmlformats.org/package/2006/relationships"><Relationship Id="rId8" Type="http://schemas.openxmlformats.org/officeDocument/2006/relationships/image" Target="../media/image974.png"/><Relationship Id="rId13" Type="http://schemas.openxmlformats.org/officeDocument/2006/relationships/image" Target="../media/image979.png"/><Relationship Id="rId18" Type="http://schemas.openxmlformats.org/officeDocument/2006/relationships/image" Target="../media/image984.png"/><Relationship Id="rId26" Type="http://schemas.openxmlformats.org/officeDocument/2006/relationships/image" Target="../media/image992.png"/><Relationship Id="rId39" Type="http://schemas.openxmlformats.org/officeDocument/2006/relationships/image" Target="../media/image1005.png"/><Relationship Id="rId3" Type="http://schemas.openxmlformats.org/officeDocument/2006/relationships/image" Target="../media/image969.png"/><Relationship Id="rId21" Type="http://schemas.openxmlformats.org/officeDocument/2006/relationships/image" Target="../media/image987.png"/><Relationship Id="rId34" Type="http://schemas.openxmlformats.org/officeDocument/2006/relationships/image" Target="../media/image1000.png"/><Relationship Id="rId42" Type="http://schemas.openxmlformats.org/officeDocument/2006/relationships/image" Target="../media/image1008.png"/><Relationship Id="rId7" Type="http://schemas.openxmlformats.org/officeDocument/2006/relationships/image" Target="../media/image973.png"/><Relationship Id="rId12" Type="http://schemas.openxmlformats.org/officeDocument/2006/relationships/image" Target="../media/image978.png"/><Relationship Id="rId17" Type="http://schemas.openxmlformats.org/officeDocument/2006/relationships/image" Target="../media/image983.png"/><Relationship Id="rId25" Type="http://schemas.openxmlformats.org/officeDocument/2006/relationships/image" Target="../media/image991.png"/><Relationship Id="rId33" Type="http://schemas.openxmlformats.org/officeDocument/2006/relationships/image" Target="../media/image999.png"/><Relationship Id="rId38" Type="http://schemas.openxmlformats.org/officeDocument/2006/relationships/image" Target="../media/image1004.png"/><Relationship Id="rId46" Type="http://schemas.openxmlformats.org/officeDocument/2006/relationships/image" Target="../media/image1012.png"/><Relationship Id="rId2" Type="http://schemas.openxmlformats.org/officeDocument/2006/relationships/image" Target="../media/image968.png"/><Relationship Id="rId16" Type="http://schemas.openxmlformats.org/officeDocument/2006/relationships/image" Target="../media/image982.png"/><Relationship Id="rId20" Type="http://schemas.openxmlformats.org/officeDocument/2006/relationships/image" Target="../media/image986.png"/><Relationship Id="rId29" Type="http://schemas.openxmlformats.org/officeDocument/2006/relationships/image" Target="../media/image995.png"/><Relationship Id="rId41" Type="http://schemas.openxmlformats.org/officeDocument/2006/relationships/image" Target="../media/image1007.png"/><Relationship Id="rId1" Type="http://schemas.openxmlformats.org/officeDocument/2006/relationships/slideLayout" Target="../slideLayouts/slideLayout3.xml"/><Relationship Id="rId6" Type="http://schemas.openxmlformats.org/officeDocument/2006/relationships/image" Target="../media/image972.png"/><Relationship Id="rId11" Type="http://schemas.openxmlformats.org/officeDocument/2006/relationships/image" Target="../media/image977.png"/><Relationship Id="rId24" Type="http://schemas.openxmlformats.org/officeDocument/2006/relationships/image" Target="../media/image990.png"/><Relationship Id="rId32" Type="http://schemas.openxmlformats.org/officeDocument/2006/relationships/image" Target="../media/image998.png"/><Relationship Id="rId37" Type="http://schemas.openxmlformats.org/officeDocument/2006/relationships/image" Target="../media/image1003.png"/><Relationship Id="rId40" Type="http://schemas.openxmlformats.org/officeDocument/2006/relationships/image" Target="../media/image1006.png"/><Relationship Id="rId45" Type="http://schemas.openxmlformats.org/officeDocument/2006/relationships/image" Target="../media/image1011.png"/><Relationship Id="rId5" Type="http://schemas.openxmlformats.org/officeDocument/2006/relationships/image" Target="../media/image971.png"/><Relationship Id="rId15" Type="http://schemas.openxmlformats.org/officeDocument/2006/relationships/image" Target="../media/image981.png"/><Relationship Id="rId23" Type="http://schemas.openxmlformats.org/officeDocument/2006/relationships/image" Target="../media/image989.png"/><Relationship Id="rId28" Type="http://schemas.openxmlformats.org/officeDocument/2006/relationships/image" Target="../media/image994.png"/><Relationship Id="rId36" Type="http://schemas.openxmlformats.org/officeDocument/2006/relationships/image" Target="../media/image1002.png"/><Relationship Id="rId10" Type="http://schemas.openxmlformats.org/officeDocument/2006/relationships/image" Target="../media/image976.png"/><Relationship Id="rId19" Type="http://schemas.openxmlformats.org/officeDocument/2006/relationships/image" Target="../media/image985.png"/><Relationship Id="rId31" Type="http://schemas.openxmlformats.org/officeDocument/2006/relationships/image" Target="../media/image997.png"/><Relationship Id="rId44" Type="http://schemas.openxmlformats.org/officeDocument/2006/relationships/image" Target="../media/image1010.png"/><Relationship Id="rId4" Type="http://schemas.openxmlformats.org/officeDocument/2006/relationships/image" Target="../media/image970.png"/><Relationship Id="rId9" Type="http://schemas.openxmlformats.org/officeDocument/2006/relationships/image" Target="../media/image975.png"/><Relationship Id="rId14" Type="http://schemas.openxmlformats.org/officeDocument/2006/relationships/image" Target="../media/image980.png"/><Relationship Id="rId22" Type="http://schemas.openxmlformats.org/officeDocument/2006/relationships/image" Target="../media/image988.png"/><Relationship Id="rId27" Type="http://schemas.openxmlformats.org/officeDocument/2006/relationships/image" Target="../media/image993.png"/><Relationship Id="rId30" Type="http://schemas.openxmlformats.org/officeDocument/2006/relationships/image" Target="../media/image996.png"/><Relationship Id="rId35" Type="http://schemas.openxmlformats.org/officeDocument/2006/relationships/image" Target="../media/image1001.png"/><Relationship Id="rId43" Type="http://schemas.openxmlformats.org/officeDocument/2006/relationships/image" Target="../media/image1009.png"/></Relationships>
</file>

<file path=ppt/slides/_rels/slide38.xml.rels><?xml version="1.0" encoding="UTF-8" standalone="yes"?>
<Relationships xmlns="http://schemas.openxmlformats.org/package/2006/relationships"><Relationship Id="rId8" Type="http://schemas.openxmlformats.org/officeDocument/2006/relationships/image" Target="../media/image1019.png"/><Relationship Id="rId13" Type="http://schemas.openxmlformats.org/officeDocument/2006/relationships/image" Target="../media/image1024.png"/><Relationship Id="rId18" Type="http://schemas.openxmlformats.org/officeDocument/2006/relationships/image" Target="../media/image1029.png"/><Relationship Id="rId26" Type="http://schemas.openxmlformats.org/officeDocument/2006/relationships/image" Target="../media/image1037.png"/><Relationship Id="rId3" Type="http://schemas.openxmlformats.org/officeDocument/2006/relationships/image" Target="../media/image1014.png"/><Relationship Id="rId21" Type="http://schemas.openxmlformats.org/officeDocument/2006/relationships/image" Target="../media/image1032.png"/><Relationship Id="rId34" Type="http://schemas.openxmlformats.org/officeDocument/2006/relationships/image" Target="../media/image1044.png"/><Relationship Id="rId7" Type="http://schemas.openxmlformats.org/officeDocument/2006/relationships/image" Target="../media/image1018.png"/><Relationship Id="rId12" Type="http://schemas.openxmlformats.org/officeDocument/2006/relationships/image" Target="../media/image1023.png"/><Relationship Id="rId17" Type="http://schemas.openxmlformats.org/officeDocument/2006/relationships/image" Target="../media/image1028.png"/><Relationship Id="rId25" Type="http://schemas.openxmlformats.org/officeDocument/2006/relationships/image" Target="../media/image1036.png"/><Relationship Id="rId33" Type="http://schemas.openxmlformats.org/officeDocument/2006/relationships/image" Target="../media/image1043.png"/><Relationship Id="rId2" Type="http://schemas.openxmlformats.org/officeDocument/2006/relationships/image" Target="../media/image1013.png"/><Relationship Id="rId16" Type="http://schemas.openxmlformats.org/officeDocument/2006/relationships/image" Target="../media/image1027.png"/><Relationship Id="rId20" Type="http://schemas.openxmlformats.org/officeDocument/2006/relationships/image" Target="../media/image1031.png"/><Relationship Id="rId29" Type="http://schemas.openxmlformats.org/officeDocument/2006/relationships/image" Target="../media/image1040.png"/><Relationship Id="rId1" Type="http://schemas.openxmlformats.org/officeDocument/2006/relationships/slideLayout" Target="../slideLayouts/slideLayout3.xml"/><Relationship Id="rId6" Type="http://schemas.openxmlformats.org/officeDocument/2006/relationships/image" Target="../media/image1017.png"/><Relationship Id="rId11" Type="http://schemas.openxmlformats.org/officeDocument/2006/relationships/image" Target="../media/image1022.png"/><Relationship Id="rId24" Type="http://schemas.openxmlformats.org/officeDocument/2006/relationships/image" Target="../media/image1035.png"/><Relationship Id="rId32" Type="http://schemas.openxmlformats.org/officeDocument/2006/relationships/image" Target="../media/image1042.png"/><Relationship Id="rId37" Type="http://schemas.openxmlformats.org/officeDocument/2006/relationships/image" Target="../media/image1047.png"/><Relationship Id="rId5" Type="http://schemas.openxmlformats.org/officeDocument/2006/relationships/image" Target="../media/image1016.png"/><Relationship Id="rId15" Type="http://schemas.openxmlformats.org/officeDocument/2006/relationships/image" Target="../media/image1026.png"/><Relationship Id="rId23" Type="http://schemas.openxmlformats.org/officeDocument/2006/relationships/image" Target="../media/image1034.png"/><Relationship Id="rId28" Type="http://schemas.openxmlformats.org/officeDocument/2006/relationships/image" Target="../media/image1039.png"/><Relationship Id="rId36" Type="http://schemas.openxmlformats.org/officeDocument/2006/relationships/image" Target="../media/image1046.tiff"/><Relationship Id="rId10" Type="http://schemas.openxmlformats.org/officeDocument/2006/relationships/image" Target="../media/image1021.png"/><Relationship Id="rId19" Type="http://schemas.openxmlformats.org/officeDocument/2006/relationships/image" Target="../media/image1030.png"/><Relationship Id="rId31" Type="http://schemas.openxmlformats.org/officeDocument/2006/relationships/image" Target="../media/image1041.png"/><Relationship Id="rId4" Type="http://schemas.openxmlformats.org/officeDocument/2006/relationships/image" Target="../media/image1015.png"/><Relationship Id="rId9" Type="http://schemas.openxmlformats.org/officeDocument/2006/relationships/image" Target="../media/image1020.png"/><Relationship Id="rId14" Type="http://schemas.openxmlformats.org/officeDocument/2006/relationships/image" Target="../media/image1025.png"/><Relationship Id="rId22" Type="http://schemas.openxmlformats.org/officeDocument/2006/relationships/image" Target="../media/image1033.png"/><Relationship Id="rId27" Type="http://schemas.openxmlformats.org/officeDocument/2006/relationships/image" Target="../media/image1038.png"/><Relationship Id="rId30" Type="http://schemas.openxmlformats.org/officeDocument/2006/relationships/image" Target="../media/image57.png"/><Relationship Id="rId35" Type="http://schemas.openxmlformats.org/officeDocument/2006/relationships/image" Target="../media/image1045.png"/></Relationships>
</file>

<file path=ppt/slides/_rels/slide39.xml.rels><?xml version="1.0" encoding="UTF-8" standalone="yes"?>
<Relationships xmlns="http://schemas.openxmlformats.org/package/2006/relationships"><Relationship Id="rId8" Type="http://schemas.openxmlformats.org/officeDocument/2006/relationships/image" Target="../media/image1054.png"/><Relationship Id="rId13" Type="http://schemas.openxmlformats.org/officeDocument/2006/relationships/image" Target="../media/image1059.png"/><Relationship Id="rId18" Type="http://schemas.openxmlformats.org/officeDocument/2006/relationships/image" Target="../media/image1064.png"/><Relationship Id="rId3" Type="http://schemas.openxmlformats.org/officeDocument/2006/relationships/image" Target="../media/image1049.png"/><Relationship Id="rId21" Type="http://schemas.openxmlformats.org/officeDocument/2006/relationships/image" Target="../media/image1067.png"/><Relationship Id="rId7" Type="http://schemas.openxmlformats.org/officeDocument/2006/relationships/image" Target="../media/image1053.png"/><Relationship Id="rId12" Type="http://schemas.openxmlformats.org/officeDocument/2006/relationships/image" Target="../media/image1058.svg"/><Relationship Id="rId17" Type="http://schemas.openxmlformats.org/officeDocument/2006/relationships/image" Target="../media/image1063.png"/><Relationship Id="rId2" Type="http://schemas.openxmlformats.org/officeDocument/2006/relationships/image" Target="../media/image1048.png"/><Relationship Id="rId16" Type="http://schemas.openxmlformats.org/officeDocument/2006/relationships/image" Target="../media/image1062.png"/><Relationship Id="rId20" Type="http://schemas.openxmlformats.org/officeDocument/2006/relationships/image" Target="../media/image1066.png"/><Relationship Id="rId1" Type="http://schemas.openxmlformats.org/officeDocument/2006/relationships/slideLayout" Target="../slideLayouts/slideLayout3.xml"/><Relationship Id="rId6" Type="http://schemas.openxmlformats.org/officeDocument/2006/relationships/image" Target="../media/image1052.png"/><Relationship Id="rId11" Type="http://schemas.openxmlformats.org/officeDocument/2006/relationships/image" Target="../media/image1057.png"/><Relationship Id="rId5" Type="http://schemas.openxmlformats.org/officeDocument/2006/relationships/image" Target="../media/image1051.png"/><Relationship Id="rId15" Type="http://schemas.openxmlformats.org/officeDocument/2006/relationships/image" Target="../media/image1061.png"/><Relationship Id="rId23" Type="http://schemas.openxmlformats.org/officeDocument/2006/relationships/image" Target="../media/image1069.png"/><Relationship Id="rId10" Type="http://schemas.openxmlformats.org/officeDocument/2006/relationships/image" Target="../media/image1056.svg"/><Relationship Id="rId19" Type="http://schemas.openxmlformats.org/officeDocument/2006/relationships/image" Target="../media/image1065.png"/><Relationship Id="rId4" Type="http://schemas.openxmlformats.org/officeDocument/2006/relationships/image" Target="../media/image1050.png"/><Relationship Id="rId9" Type="http://schemas.openxmlformats.org/officeDocument/2006/relationships/image" Target="../media/image1055.png"/><Relationship Id="rId14" Type="http://schemas.openxmlformats.org/officeDocument/2006/relationships/image" Target="../media/image1060.svg"/><Relationship Id="rId22" Type="http://schemas.openxmlformats.org/officeDocument/2006/relationships/image" Target="../media/image1068.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png"/><Relationship Id="rId18" Type="http://schemas.openxmlformats.org/officeDocument/2006/relationships/image" Target="../media/image84.png"/><Relationship Id="rId26" Type="http://schemas.openxmlformats.org/officeDocument/2006/relationships/image" Target="../media/image13.tiff"/><Relationship Id="rId3" Type="http://schemas.openxmlformats.org/officeDocument/2006/relationships/image" Target="../media/image1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media/image3.png"/><Relationship Id="rId17" Type="http://schemas.openxmlformats.org/officeDocument/2006/relationships/image" Target="../media/image8.png"/><Relationship Id="rId25" Type="http://schemas.openxmlformats.org/officeDocument/2006/relationships/image" Target="../media/image16.tiff"/><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19.png"/><Relationship Id="rId29"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071.png"/><Relationship Id="rId11" Type="http://schemas.openxmlformats.org/officeDocument/2006/relationships/image" Target="../media/image5.png"/><Relationship Id="rId24" Type="http://schemas.openxmlformats.org/officeDocument/2006/relationships/image" Target="../media/image9.tiff"/><Relationship Id="rId5" Type="http://schemas.openxmlformats.org/officeDocument/2006/relationships/image" Target="../media/image18.png"/><Relationship Id="rId15" Type="http://schemas.openxmlformats.org/officeDocument/2006/relationships/image" Target="../media/image1073.png"/><Relationship Id="rId23" Type="http://schemas.openxmlformats.org/officeDocument/2006/relationships/image" Target="../media/image12.png"/><Relationship Id="rId28" Type="http://schemas.openxmlformats.org/officeDocument/2006/relationships/image" Target="../media/image15.png"/><Relationship Id="rId10" Type="http://schemas.openxmlformats.org/officeDocument/2006/relationships/image" Target="../media/image4.png"/><Relationship Id="rId19" Type="http://schemas.openxmlformats.org/officeDocument/2006/relationships/image" Target="../media/image10.png"/><Relationship Id="rId4" Type="http://schemas.openxmlformats.org/officeDocument/2006/relationships/image" Target="../media/image1070.png"/><Relationship Id="rId9" Type="http://schemas.openxmlformats.org/officeDocument/2006/relationships/image" Target="../media/image22.png"/><Relationship Id="rId14" Type="http://schemas.openxmlformats.org/officeDocument/2006/relationships/image" Target="../media/image1072.png"/><Relationship Id="rId22" Type="http://schemas.openxmlformats.org/officeDocument/2006/relationships/image" Target="../media/image1074.png"/><Relationship Id="rId27" Type="http://schemas.openxmlformats.org/officeDocument/2006/relationships/image" Target="../media/image14.png"/><Relationship Id="rId30" Type="http://schemas.openxmlformats.org/officeDocument/2006/relationships/image" Target="../media/image1075.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tiff"/><Relationship Id="rId1" Type="http://schemas.openxmlformats.org/officeDocument/2006/relationships/slideLayout" Target="../slideLayouts/slideLayout3.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7.png"/><Relationship Id="rId4" Type="http://schemas.openxmlformats.org/officeDocument/2006/relationships/image" Target="../media/image51.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8.png"/><Relationship Id="rId3" Type="http://schemas.openxmlformats.org/officeDocument/2006/relationships/image" Target="../media/image32.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29.png"/><Relationship Id="rId9" Type="http://schemas.openxmlformats.org/officeDocument/2006/relationships/image" Target="../media/image62.png"/><Relationship Id="rId1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4138" y="1096982"/>
            <a:ext cx="7772400" cy="1102519"/>
          </a:xfrm>
          <a:prstGeom prst="rect">
            <a:avLst/>
          </a:prstGeom>
        </p:spPr>
        <p:txBody>
          <a:bodyPr anchor="ctr">
            <a:normAutofit/>
          </a:bodyPr>
          <a:lstStyle>
            <a:lvl1pPr algn="ctr"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l"/>
            <a:r>
              <a:rPr lang="en-US" altLang="ja-JP" sz="3200" dirty="0">
                <a:latin typeface="Noto Sans JP Regular" panose="020B0500000000000000" pitchFamily="34" charset="-128"/>
                <a:ea typeface="Noto Sans JP Regular" panose="020B0500000000000000" pitchFamily="34" charset="-128"/>
                <a:cs typeface="Helvetica Neue"/>
              </a:rPr>
              <a:t>SORACOM</a:t>
            </a:r>
            <a:r>
              <a:rPr lang="en-US" sz="3200" dirty="0">
                <a:latin typeface="Noto Sans JP Regular" panose="020B0500000000000000" pitchFamily="34" charset="-128"/>
                <a:ea typeface="Noto Sans JP Regular" panose="020B0500000000000000" pitchFamily="34" charset="-128"/>
                <a:cs typeface="Helvetica Neue"/>
              </a:rPr>
              <a:t> Icon</a:t>
            </a:r>
            <a:r>
              <a:rPr lang="ja-JP" altLang="en-US" sz="3200" dirty="0">
                <a:latin typeface="Noto Sans JP Regular" panose="020B0500000000000000" pitchFamily="34" charset="-128"/>
                <a:ea typeface="Noto Sans JP Regular" panose="020B0500000000000000" pitchFamily="34" charset="-128"/>
                <a:cs typeface="Helvetica Neue"/>
              </a:rPr>
              <a:t> </a:t>
            </a:r>
            <a:r>
              <a:rPr lang="en-US" altLang="ja-JP" sz="3200" dirty="0">
                <a:latin typeface="Noto Sans JP Regular" panose="020B0500000000000000" pitchFamily="34" charset="-128"/>
                <a:ea typeface="Noto Sans JP Regular" panose="020B0500000000000000" pitchFamily="34" charset="-128"/>
                <a:cs typeface="Helvetica Neue"/>
              </a:rPr>
              <a:t>Set</a:t>
            </a:r>
            <a:br>
              <a:rPr lang="en-US" sz="4000" dirty="0">
                <a:latin typeface="Noto Sans JP Regular" panose="020B0500000000000000" pitchFamily="34" charset="-128"/>
                <a:ea typeface="Noto Sans JP Regular" panose="020B0500000000000000" pitchFamily="34" charset="-128"/>
                <a:cs typeface="Helvetica Neue"/>
              </a:rPr>
            </a:br>
            <a:r>
              <a:rPr lang="en-US" sz="1600" dirty="0">
                <a:solidFill>
                  <a:schemeClr val="bg1">
                    <a:lumMod val="65000"/>
                  </a:schemeClr>
                </a:solidFill>
                <a:latin typeface="Noto Sans JP Regular" panose="020B0500000000000000" pitchFamily="34" charset="-128"/>
                <a:ea typeface="Noto Sans JP Regular" panose="020B0500000000000000" pitchFamily="34" charset="-128"/>
                <a:cs typeface="Helvetica Neue"/>
              </a:rPr>
              <a:t>v2.3</a:t>
            </a:r>
          </a:p>
        </p:txBody>
      </p:sp>
      <p:sp>
        <p:nvSpPr>
          <p:cNvPr id="2" name="テキスト ボックス 1"/>
          <p:cNvSpPr txBox="1"/>
          <p:nvPr/>
        </p:nvSpPr>
        <p:spPr>
          <a:xfrm>
            <a:off x="371475" y="2660435"/>
            <a:ext cx="5493812" cy="1200329"/>
          </a:xfrm>
          <a:prstGeom prst="rect">
            <a:avLst/>
          </a:prstGeom>
          <a:noFill/>
        </p:spPr>
        <p:txBody>
          <a:bodyPr wrap="none" rtlCol="0">
            <a:spAutoFit/>
          </a:bodyPr>
          <a:lstStyle/>
          <a:p>
            <a:r>
              <a:rPr kumimoji="1" lang="ja-JP" altLang="en-US" dirty="0">
                <a:latin typeface="Noto Sans JP Regular" panose="020B0500000000000000" pitchFamily="34" charset="-128"/>
                <a:ea typeface="Noto Sans JP Regular" panose="020B0500000000000000" pitchFamily="34" charset="-128"/>
              </a:rPr>
              <a:t>使用においては、ガイドラインをご確認ください。</a:t>
            </a:r>
            <a:endParaRPr kumimoji="1" lang="en-US" altLang="ja-JP" dirty="0">
              <a:latin typeface="Noto Sans JP Regular" panose="020B0500000000000000" pitchFamily="34" charset="-128"/>
              <a:ea typeface="Noto Sans JP Regular" panose="020B0500000000000000" pitchFamily="34" charset="-128"/>
            </a:endParaRPr>
          </a:p>
          <a:p>
            <a:endParaRPr kumimoji="1" lang="en-US" altLang="ja-JP" dirty="0">
              <a:latin typeface="Noto Sans JP Regular" panose="020B0500000000000000" pitchFamily="34" charset="-128"/>
              <a:ea typeface="Noto Sans JP Regular" panose="020B0500000000000000" pitchFamily="34" charset="-128"/>
            </a:endParaRPr>
          </a:p>
          <a:p>
            <a:r>
              <a:rPr lang="en-US" altLang="ja-JP" dirty="0">
                <a:latin typeface="Noto Sans JP Regular" panose="020B0500000000000000" pitchFamily="34" charset="-128"/>
                <a:ea typeface="Noto Sans JP Regular" panose="020B0500000000000000" pitchFamily="34" charset="-128"/>
              </a:rPr>
              <a:t>SORACOM</a:t>
            </a:r>
            <a:r>
              <a:rPr lang="ja-JP" altLang="en-US" dirty="0">
                <a:latin typeface="Noto Sans JP Regular" panose="020B0500000000000000" pitchFamily="34" charset="-128"/>
                <a:ea typeface="Noto Sans JP Regular" panose="020B0500000000000000" pitchFamily="34" charset="-128"/>
              </a:rPr>
              <a:t> </a:t>
            </a:r>
            <a:r>
              <a:rPr lang="en-US" altLang="ja-JP" dirty="0">
                <a:latin typeface="Noto Sans JP Regular" panose="020B0500000000000000" pitchFamily="34" charset="-128"/>
                <a:ea typeface="Noto Sans JP Regular" panose="020B0500000000000000" pitchFamily="34" charset="-128"/>
              </a:rPr>
              <a:t>Icon</a:t>
            </a:r>
            <a:r>
              <a:rPr lang="ja-JP" altLang="en-US" dirty="0">
                <a:latin typeface="Noto Sans JP Regular" panose="020B0500000000000000" pitchFamily="34" charset="-128"/>
                <a:ea typeface="Noto Sans JP Regular" panose="020B0500000000000000" pitchFamily="34" charset="-128"/>
              </a:rPr>
              <a:t> </a:t>
            </a:r>
            <a:r>
              <a:rPr lang="en-US" altLang="ja-JP" dirty="0">
                <a:latin typeface="Noto Sans JP Regular" panose="020B0500000000000000" pitchFamily="34" charset="-128"/>
                <a:ea typeface="Noto Sans JP Regular" panose="020B0500000000000000" pitchFamily="34" charset="-128"/>
              </a:rPr>
              <a:t>Set</a:t>
            </a:r>
            <a:r>
              <a:rPr lang="ja-JP" altLang="en-US" dirty="0">
                <a:latin typeface="Noto Sans JP Regular" panose="020B0500000000000000" pitchFamily="34" charset="-128"/>
                <a:ea typeface="Noto Sans JP Regular" panose="020B0500000000000000" pitchFamily="34" charset="-128"/>
              </a:rPr>
              <a:t> 使用ガイドライン</a:t>
            </a:r>
            <a:endParaRPr lang="en-US" altLang="ja-JP" dirty="0">
              <a:latin typeface="Noto Sans JP Regular" panose="020B0500000000000000" pitchFamily="34" charset="-128"/>
              <a:ea typeface="Noto Sans JP Regular" panose="020B0500000000000000" pitchFamily="34" charset="-128"/>
            </a:endParaRPr>
          </a:p>
          <a:p>
            <a:r>
              <a:rPr lang="en-US" altLang="ja-JP" dirty="0">
                <a:latin typeface="Noto Sans JP Regular" panose="020B0500000000000000" pitchFamily="34" charset="-128"/>
                <a:ea typeface="Noto Sans JP Regular" panose="020B0500000000000000" pitchFamily="34" charset="-128"/>
                <a:hlinkClick r:id="rId2"/>
              </a:rPr>
              <a:t>https://soracom.jp/share/sis_guideline/</a:t>
            </a:r>
            <a:endParaRPr kumimoji="1" lang="ja-JP" altLang="en-US" dirty="0">
              <a:latin typeface="Noto Sans JP Regular" panose="020B0500000000000000" pitchFamily="34" charset="-128"/>
              <a:ea typeface="Noto Sans JP Regular" panose="020B0500000000000000" pitchFamily="34" charset="-128"/>
            </a:endParaRPr>
          </a:p>
        </p:txBody>
      </p:sp>
      <p:pic>
        <p:nvPicPr>
          <p:cNvPr id="18" name="Picture 17">
            <a:extLst>
              <a:ext uri="{FF2B5EF4-FFF2-40B4-BE49-F238E27FC236}">
                <a16:creationId xmlns:a16="http://schemas.microsoft.com/office/drawing/2014/main" id="{0F3E4146-2C3C-504A-9425-7B1111C87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7177" y="5083682"/>
            <a:ext cx="720000" cy="720000"/>
          </a:xfrm>
          <a:prstGeom prst="rect">
            <a:avLst/>
          </a:prstGeom>
        </p:spPr>
      </p:pic>
      <p:pic>
        <p:nvPicPr>
          <p:cNvPr id="20" name="Picture 108">
            <a:extLst>
              <a:ext uri="{FF2B5EF4-FFF2-40B4-BE49-F238E27FC236}">
                <a16:creationId xmlns:a16="http://schemas.microsoft.com/office/drawing/2014/main" id="{18142C19-0A6B-C24D-A151-4943FC095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183" y="5083682"/>
            <a:ext cx="720000" cy="720000"/>
          </a:xfrm>
          <a:prstGeom prst="rect">
            <a:avLst/>
          </a:prstGeom>
        </p:spPr>
      </p:pic>
      <p:pic>
        <p:nvPicPr>
          <p:cNvPr id="21" name="Picture 109">
            <a:extLst>
              <a:ext uri="{FF2B5EF4-FFF2-40B4-BE49-F238E27FC236}">
                <a16:creationId xmlns:a16="http://schemas.microsoft.com/office/drawing/2014/main" id="{316C3454-52F9-E844-8F43-ACFF3E679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5189" y="5083682"/>
            <a:ext cx="720000" cy="720000"/>
          </a:xfrm>
          <a:prstGeom prst="rect">
            <a:avLst/>
          </a:prstGeom>
        </p:spPr>
      </p:pic>
      <p:pic>
        <p:nvPicPr>
          <p:cNvPr id="22" name="Picture 21">
            <a:extLst>
              <a:ext uri="{FF2B5EF4-FFF2-40B4-BE49-F238E27FC236}">
                <a16:creationId xmlns:a16="http://schemas.microsoft.com/office/drawing/2014/main" id="{30F1D68D-D932-0643-9A32-A64768961A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3201" y="5083682"/>
            <a:ext cx="720000" cy="720000"/>
          </a:xfrm>
          <a:prstGeom prst="rect">
            <a:avLst/>
          </a:prstGeom>
        </p:spPr>
      </p:pic>
      <p:pic>
        <p:nvPicPr>
          <p:cNvPr id="23" name="Picture 22">
            <a:extLst>
              <a:ext uri="{FF2B5EF4-FFF2-40B4-BE49-F238E27FC236}">
                <a16:creationId xmlns:a16="http://schemas.microsoft.com/office/drawing/2014/main" id="{2923920A-DF61-CC4C-BC9C-58FF8AC0DC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7207" y="5083682"/>
            <a:ext cx="720000" cy="720000"/>
          </a:xfrm>
          <a:prstGeom prst="rect">
            <a:avLst/>
          </a:prstGeom>
        </p:spPr>
      </p:pic>
      <p:pic>
        <p:nvPicPr>
          <p:cNvPr id="24" name="Picture 23">
            <a:extLst>
              <a:ext uri="{FF2B5EF4-FFF2-40B4-BE49-F238E27FC236}">
                <a16:creationId xmlns:a16="http://schemas.microsoft.com/office/drawing/2014/main" id="{70147F12-8A46-404F-84B2-4C6DC2DE2D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31212" y="5083682"/>
            <a:ext cx="720000" cy="720000"/>
          </a:xfrm>
          <a:prstGeom prst="rect">
            <a:avLst/>
          </a:prstGeom>
        </p:spPr>
      </p:pic>
      <p:pic>
        <p:nvPicPr>
          <p:cNvPr id="25" name="図 51">
            <a:extLst>
              <a:ext uri="{FF2B5EF4-FFF2-40B4-BE49-F238E27FC236}">
                <a16:creationId xmlns:a16="http://schemas.microsoft.com/office/drawing/2014/main" id="{C5BF52E1-579F-7F49-8374-18B34D145FA2}"/>
              </a:ext>
            </a:extLst>
          </p:cNvPr>
          <p:cNvPicPr>
            <a:picLocks noChangeAspect="1"/>
          </p:cNvPicPr>
          <p:nvPr/>
        </p:nvPicPr>
        <p:blipFill>
          <a:blip r:embed="rId9"/>
          <a:stretch>
            <a:fillRect/>
          </a:stretch>
        </p:blipFill>
        <p:spPr>
          <a:xfrm>
            <a:off x="7819195" y="5083682"/>
            <a:ext cx="720000" cy="720000"/>
          </a:xfrm>
          <a:prstGeom prst="rect">
            <a:avLst/>
          </a:prstGeom>
        </p:spPr>
      </p:pic>
      <p:pic>
        <p:nvPicPr>
          <p:cNvPr id="26" name="Picture 25">
            <a:extLst>
              <a:ext uri="{FF2B5EF4-FFF2-40B4-BE49-F238E27FC236}">
                <a16:creationId xmlns:a16="http://schemas.microsoft.com/office/drawing/2014/main" id="{D1152B9C-65C5-E34D-8DC4-5289D3A92A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07177" y="5773822"/>
            <a:ext cx="720000" cy="720000"/>
          </a:xfrm>
          <a:prstGeom prst="rect">
            <a:avLst/>
          </a:prstGeom>
        </p:spPr>
      </p:pic>
      <p:pic>
        <p:nvPicPr>
          <p:cNvPr id="27" name="図 40">
            <a:extLst>
              <a:ext uri="{FF2B5EF4-FFF2-40B4-BE49-F238E27FC236}">
                <a16:creationId xmlns:a16="http://schemas.microsoft.com/office/drawing/2014/main" id="{BDE84A34-E7F4-3E4A-BEED-C30EE377AE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11183" y="5773822"/>
            <a:ext cx="720000" cy="720000"/>
          </a:xfrm>
          <a:prstGeom prst="rect">
            <a:avLst/>
          </a:prstGeom>
        </p:spPr>
      </p:pic>
      <p:pic>
        <p:nvPicPr>
          <p:cNvPr id="28" name="図 50">
            <a:extLst>
              <a:ext uri="{FF2B5EF4-FFF2-40B4-BE49-F238E27FC236}">
                <a16:creationId xmlns:a16="http://schemas.microsoft.com/office/drawing/2014/main" id="{BD871E58-481B-2249-BA57-38FFB2A22B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15189" y="5773822"/>
            <a:ext cx="720000" cy="720000"/>
          </a:xfrm>
          <a:prstGeom prst="rect">
            <a:avLst/>
          </a:prstGeom>
        </p:spPr>
      </p:pic>
      <p:pic>
        <p:nvPicPr>
          <p:cNvPr id="29" name="図 53">
            <a:extLst>
              <a:ext uri="{FF2B5EF4-FFF2-40B4-BE49-F238E27FC236}">
                <a16:creationId xmlns:a16="http://schemas.microsoft.com/office/drawing/2014/main" id="{D5394863-5403-6440-ADE7-C814B0FE8EE8}"/>
              </a:ext>
            </a:extLst>
          </p:cNvPr>
          <p:cNvPicPr>
            <a:picLocks noChangeAspect="1"/>
          </p:cNvPicPr>
          <p:nvPr/>
        </p:nvPicPr>
        <p:blipFill>
          <a:blip r:embed="rId13"/>
          <a:stretch>
            <a:fillRect/>
          </a:stretch>
        </p:blipFill>
        <p:spPr>
          <a:xfrm>
            <a:off x="8923201" y="5773822"/>
            <a:ext cx="720000" cy="720000"/>
          </a:xfrm>
          <a:prstGeom prst="rect">
            <a:avLst/>
          </a:prstGeom>
        </p:spPr>
      </p:pic>
      <p:pic>
        <p:nvPicPr>
          <p:cNvPr id="30" name="Picture 29" descr="A picture containing drawing, graffiti&#10;&#10;Description automatically generated">
            <a:extLst>
              <a:ext uri="{FF2B5EF4-FFF2-40B4-BE49-F238E27FC236}">
                <a16:creationId xmlns:a16="http://schemas.microsoft.com/office/drawing/2014/main" id="{6BED1A02-8EE4-B74F-9EF7-B4A4669006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27207" y="5773822"/>
            <a:ext cx="720000" cy="720000"/>
          </a:xfrm>
          <a:prstGeom prst="rect">
            <a:avLst/>
          </a:prstGeom>
        </p:spPr>
      </p:pic>
      <p:pic>
        <p:nvPicPr>
          <p:cNvPr id="31" name="Picture 30" descr="A close up of a sign&#10;&#10;Description automatically generated">
            <a:extLst>
              <a:ext uri="{FF2B5EF4-FFF2-40B4-BE49-F238E27FC236}">
                <a16:creationId xmlns:a16="http://schemas.microsoft.com/office/drawing/2014/main" id="{E9A36AA0-E639-4943-AC13-006FD96392D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31212" y="5773822"/>
            <a:ext cx="720000" cy="720000"/>
          </a:xfrm>
          <a:prstGeom prst="rect">
            <a:avLst/>
          </a:prstGeom>
        </p:spPr>
      </p:pic>
      <p:pic>
        <p:nvPicPr>
          <p:cNvPr id="32" name="図 52">
            <a:extLst>
              <a:ext uri="{FF2B5EF4-FFF2-40B4-BE49-F238E27FC236}">
                <a16:creationId xmlns:a16="http://schemas.microsoft.com/office/drawing/2014/main" id="{1412C78F-913C-4E45-B9A1-BA327EEAB401}"/>
              </a:ext>
            </a:extLst>
          </p:cNvPr>
          <p:cNvPicPr>
            <a:picLocks noChangeAspect="1"/>
          </p:cNvPicPr>
          <p:nvPr/>
        </p:nvPicPr>
        <p:blipFill>
          <a:blip r:embed="rId16"/>
          <a:stretch>
            <a:fillRect/>
          </a:stretch>
        </p:blipFill>
        <p:spPr>
          <a:xfrm>
            <a:off x="7819195" y="5773822"/>
            <a:ext cx="720000" cy="720000"/>
          </a:xfrm>
          <a:prstGeom prst="rect">
            <a:avLst/>
          </a:prstGeom>
        </p:spPr>
      </p:pic>
      <p:pic>
        <p:nvPicPr>
          <p:cNvPr id="33" name="Picture 101">
            <a:extLst>
              <a:ext uri="{FF2B5EF4-FFF2-40B4-BE49-F238E27FC236}">
                <a16:creationId xmlns:a16="http://schemas.microsoft.com/office/drawing/2014/main" id="{82E56008-AC27-4041-97AA-CA69CCF626E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07177" y="4393542"/>
            <a:ext cx="720000" cy="720000"/>
          </a:xfrm>
          <a:prstGeom prst="rect">
            <a:avLst/>
          </a:prstGeom>
        </p:spPr>
      </p:pic>
      <p:pic>
        <p:nvPicPr>
          <p:cNvPr id="34" name="Picture 103">
            <a:extLst>
              <a:ext uri="{FF2B5EF4-FFF2-40B4-BE49-F238E27FC236}">
                <a16:creationId xmlns:a16="http://schemas.microsoft.com/office/drawing/2014/main" id="{556440D0-C592-CB44-B7B6-21A0C56EAAB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11183" y="4393542"/>
            <a:ext cx="720000" cy="720000"/>
          </a:xfrm>
          <a:prstGeom prst="rect">
            <a:avLst/>
          </a:prstGeom>
        </p:spPr>
      </p:pic>
      <p:pic>
        <p:nvPicPr>
          <p:cNvPr id="35" name="Picture 34">
            <a:extLst>
              <a:ext uri="{FF2B5EF4-FFF2-40B4-BE49-F238E27FC236}">
                <a16:creationId xmlns:a16="http://schemas.microsoft.com/office/drawing/2014/main" id="{E16FABFB-0226-6042-9363-D1B1DFCAA6A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15189" y="4393542"/>
            <a:ext cx="720000" cy="720000"/>
          </a:xfrm>
          <a:prstGeom prst="rect">
            <a:avLst/>
          </a:prstGeom>
        </p:spPr>
      </p:pic>
      <p:pic>
        <p:nvPicPr>
          <p:cNvPr id="36" name="Picture 105">
            <a:extLst>
              <a:ext uri="{FF2B5EF4-FFF2-40B4-BE49-F238E27FC236}">
                <a16:creationId xmlns:a16="http://schemas.microsoft.com/office/drawing/2014/main" id="{C28B8E38-0004-1C4C-8BCF-8CD35867A28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923201" y="4393542"/>
            <a:ext cx="720000" cy="720000"/>
          </a:xfrm>
          <a:prstGeom prst="rect">
            <a:avLst/>
          </a:prstGeom>
        </p:spPr>
      </p:pic>
      <p:pic>
        <p:nvPicPr>
          <p:cNvPr id="37" name="Picture 106">
            <a:extLst>
              <a:ext uri="{FF2B5EF4-FFF2-40B4-BE49-F238E27FC236}">
                <a16:creationId xmlns:a16="http://schemas.microsoft.com/office/drawing/2014/main" id="{5525E5CD-DFD3-964F-873A-61974615283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27207" y="4393542"/>
            <a:ext cx="720000" cy="720000"/>
          </a:xfrm>
          <a:prstGeom prst="rect">
            <a:avLst/>
          </a:prstGeom>
        </p:spPr>
      </p:pic>
      <p:pic>
        <p:nvPicPr>
          <p:cNvPr id="38" name="Picture 107">
            <a:extLst>
              <a:ext uri="{FF2B5EF4-FFF2-40B4-BE49-F238E27FC236}">
                <a16:creationId xmlns:a16="http://schemas.microsoft.com/office/drawing/2014/main" id="{206F95FE-7918-5648-B94B-E3E8DD0704A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131212" y="4393542"/>
            <a:ext cx="720000" cy="720000"/>
          </a:xfrm>
          <a:prstGeom prst="rect">
            <a:avLst/>
          </a:prstGeom>
        </p:spPr>
      </p:pic>
      <p:pic>
        <p:nvPicPr>
          <p:cNvPr id="39" name="Picture 38" descr="Icon&#10;&#10;Description automatically generated">
            <a:extLst>
              <a:ext uri="{FF2B5EF4-FFF2-40B4-BE49-F238E27FC236}">
                <a16:creationId xmlns:a16="http://schemas.microsoft.com/office/drawing/2014/main" id="{15C2D5ED-514D-2441-8F87-8C82C921787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19195" y="4393542"/>
            <a:ext cx="720000" cy="720000"/>
          </a:xfrm>
          <a:prstGeom prst="rect">
            <a:avLst/>
          </a:prstGeom>
        </p:spPr>
      </p:pic>
    </p:spTree>
    <p:extLst>
      <p:ext uri="{BB962C8B-B14F-4D97-AF65-F5344CB8AC3E}">
        <p14:creationId xmlns:p14="http://schemas.microsoft.com/office/powerpoint/2010/main" val="392083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a:extLst>
              <a:ext uri="{FF2B5EF4-FFF2-40B4-BE49-F238E27FC236}">
                <a16:creationId xmlns:a16="http://schemas.microsoft.com/office/drawing/2014/main" id="{68E69261-3A99-F942-A73C-28B3F3CFDA99}"/>
              </a:ext>
            </a:extLst>
          </p:cNvPr>
          <p:cNvSpPr/>
          <p:nvPr/>
        </p:nvSpPr>
        <p:spPr>
          <a:xfrm>
            <a:off x="5588152" y="3348947"/>
            <a:ext cx="1274494" cy="1991807"/>
          </a:xfrm>
          <a:prstGeom prst="roundRect">
            <a:avLst>
              <a:gd name="adj" fmla="val 1294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itle 1">
            <a:extLst>
              <a:ext uri="{FF2B5EF4-FFF2-40B4-BE49-F238E27FC236}">
                <a16:creationId xmlns:a16="http://schemas.microsoft.com/office/drawing/2014/main" id="{A8E0F66B-CBEE-6D48-B650-7A71AF4E22E1}"/>
              </a:ext>
            </a:extLst>
          </p:cNvPr>
          <p:cNvSpPr txBox="1">
            <a:spLocks/>
          </p:cNvSpPr>
          <p:nvPr/>
        </p:nvSpPr>
        <p:spPr>
          <a:xfrm>
            <a:off x="374138" y="1096982"/>
            <a:ext cx="7772400" cy="614587"/>
          </a:xfrm>
          <a:prstGeom prst="rect">
            <a:avLst/>
          </a:prstGeom>
        </p:spPr>
        <p:txBody>
          <a:bodyPr anchor="ctr">
            <a:normAutofit/>
          </a:bodyPr>
          <a:lstStyle>
            <a:lvl1pPr algn="ctr"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l"/>
            <a:r>
              <a:rPr lang="ja-JP" altLang="en-US" sz="3200">
                <a:solidFill>
                  <a:schemeClr val="bg1"/>
                </a:solidFill>
                <a:latin typeface="Noto Sans JP Regular" panose="020B0500000000000000" pitchFamily="34" charset="-128"/>
                <a:ea typeface="Noto Sans JP Regular" panose="020B0500000000000000" pitchFamily="34" charset="-128"/>
                <a:cs typeface="Helvetica Neue"/>
              </a:rPr>
              <a:t>構成図例</a:t>
            </a:r>
            <a:r>
              <a:rPr lang="en-US" altLang="ja-JP" sz="3200" dirty="0">
                <a:solidFill>
                  <a:schemeClr val="bg1"/>
                </a:solidFill>
                <a:latin typeface="Noto Sans JP Regular" panose="020B0500000000000000" pitchFamily="34" charset="-128"/>
                <a:ea typeface="Noto Sans JP Regular" panose="020B0500000000000000" pitchFamily="34" charset="-128"/>
                <a:cs typeface="Helvetica Neue"/>
              </a:rPr>
              <a:t>4</a:t>
            </a:r>
            <a:endParaRPr lang="en-US" sz="1600" dirty="0">
              <a:solidFill>
                <a:schemeClr val="bg1"/>
              </a:solidFill>
              <a:latin typeface="Noto Sans JP Regular" panose="020B0500000000000000" pitchFamily="34" charset="-128"/>
              <a:ea typeface="Noto Sans JP Regular" panose="020B0500000000000000" pitchFamily="34" charset="-128"/>
              <a:cs typeface="Helvetica Neue"/>
            </a:endParaRPr>
          </a:p>
        </p:txBody>
      </p:sp>
      <p:sp>
        <p:nvSpPr>
          <p:cNvPr id="4" name="テキスト ボックス 3">
            <a:extLst>
              <a:ext uri="{FF2B5EF4-FFF2-40B4-BE49-F238E27FC236}">
                <a16:creationId xmlns:a16="http://schemas.microsoft.com/office/drawing/2014/main" id="{1B0C3917-B630-174B-90A4-9D9D630EF30B}"/>
              </a:ext>
            </a:extLst>
          </p:cNvPr>
          <p:cNvSpPr txBox="1"/>
          <p:nvPr/>
        </p:nvSpPr>
        <p:spPr>
          <a:xfrm>
            <a:off x="371475" y="1711569"/>
            <a:ext cx="2089033" cy="369332"/>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a:solidFill>
                  <a:schemeClr val="bg2"/>
                </a:solidFill>
                <a:latin typeface="Noto Sans JP Regular" panose="020B0500000000000000" pitchFamily="34" charset="-128"/>
                <a:ea typeface="Noto Sans JP Regular" panose="020B0500000000000000" pitchFamily="34" charset="-128"/>
              </a:rPr>
              <a:t>コンシューマー</a:t>
            </a:r>
            <a:endParaRPr kumimoji="1" lang="ja-JP" altLang="en-US" dirty="0">
              <a:solidFill>
                <a:schemeClr val="bg2"/>
              </a:solidFill>
              <a:latin typeface="Noto Sans JP Regular" panose="020B0500000000000000" pitchFamily="34" charset="-128"/>
              <a:ea typeface="Noto Sans JP Regular" panose="020B0500000000000000" pitchFamily="34" charset="-128"/>
            </a:endParaRPr>
          </a:p>
        </p:txBody>
      </p:sp>
      <p:sp>
        <p:nvSpPr>
          <p:cNvPr id="5" name="正方形/長方形 4">
            <a:extLst>
              <a:ext uri="{FF2B5EF4-FFF2-40B4-BE49-F238E27FC236}">
                <a16:creationId xmlns:a16="http://schemas.microsoft.com/office/drawing/2014/main" id="{5F706354-6D7D-A947-9B28-8F6CED59A492}"/>
              </a:ext>
            </a:extLst>
          </p:cNvPr>
          <p:cNvSpPr>
            <a:spLocks noChangeAspect="1"/>
          </p:cNvSpPr>
          <p:nvPr/>
        </p:nvSpPr>
        <p:spPr>
          <a:xfrm>
            <a:off x="2203232" y="2180493"/>
            <a:ext cx="7785536" cy="437936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Box 106">
            <a:extLst>
              <a:ext uri="{FF2B5EF4-FFF2-40B4-BE49-F238E27FC236}">
                <a16:creationId xmlns:a16="http://schemas.microsoft.com/office/drawing/2014/main" id="{C29D94FE-F2C3-8847-9417-BC84EB4F0A78}"/>
              </a:ext>
            </a:extLst>
          </p:cNvPr>
          <p:cNvSpPr txBox="1"/>
          <p:nvPr/>
        </p:nvSpPr>
        <p:spPr>
          <a:xfrm>
            <a:off x="4310452" y="5961772"/>
            <a:ext cx="3829895" cy="461665"/>
          </a:xfrm>
          <a:prstGeom prst="rect">
            <a:avLst/>
          </a:prstGeom>
          <a:noFill/>
        </p:spPr>
        <p:txBody>
          <a:bodyPr wrap="none" rtlCol="0">
            <a:spAutoFit/>
          </a:bodyPr>
          <a:lstStyle/>
          <a:p>
            <a:pPr algn="ct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消費者向けロボットの稼働情報をSORACOM</a:t>
            </a: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 </a:t>
            </a: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Beamで</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省電力かつ安全にクラウドに送信</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7" name="図 6">
            <a:extLst>
              <a:ext uri="{FF2B5EF4-FFF2-40B4-BE49-F238E27FC236}">
                <a16:creationId xmlns:a16="http://schemas.microsoft.com/office/drawing/2014/main" id="{56E34865-CCCF-6149-ACD1-B2FF97E27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9701" y="4369048"/>
            <a:ext cx="720000" cy="720000"/>
          </a:xfrm>
          <a:prstGeom prst="rect">
            <a:avLst/>
          </a:prstGeom>
        </p:spPr>
      </p:pic>
      <p:pic>
        <p:nvPicPr>
          <p:cNvPr id="8" name="Picture 32">
            <a:extLst>
              <a:ext uri="{FF2B5EF4-FFF2-40B4-BE49-F238E27FC236}">
                <a16:creationId xmlns:a16="http://schemas.microsoft.com/office/drawing/2014/main" id="{69E76260-1E0A-9845-99AB-4D7E03589E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9701" y="3865107"/>
            <a:ext cx="720000" cy="720000"/>
          </a:xfrm>
          <a:prstGeom prst="rect">
            <a:avLst/>
          </a:prstGeom>
        </p:spPr>
      </p:pic>
      <p:sp>
        <p:nvSpPr>
          <p:cNvPr id="10" name="TextBox 126">
            <a:extLst>
              <a:ext uri="{FF2B5EF4-FFF2-40B4-BE49-F238E27FC236}">
                <a16:creationId xmlns:a16="http://schemas.microsoft.com/office/drawing/2014/main" id="{B828F1B8-7F1C-CF47-AA6C-B4418AFC35F7}"/>
              </a:ext>
            </a:extLst>
          </p:cNvPr>
          <p:cNvSpPr txBox="1"/>
          <p:nvPr/>
        </p:nvSpPr>
        <p:spPr>
          <a:xfrm>
            <a:off x="3259591" y="5063939"/>
            <a:ext cx="80021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ロボット</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 name="TextBox 126">
            <a:extLst>
              <a:ext uri="{FF2B5EF4-FFF2-40B4-BE49-F238E27FC236}">
                <a16:creationId xmlns:a16="http://schemas.microsoft.com/office/drawing/2014/main" id="{B5AA8663-A4C5-B542-BE7C-7B5A3FABAC37}"/>
              </a:ext>
            </a:extLst>
          </p:cNvPr>
          <p:cNvSpPr txBox="1"/>
          <p:nvPr/>
        </p:nvSpPr>
        <p:spPr>
          <a:xfrm>
            <a:off x="3505812" y="3555283"/>
            <a:ext cx="1107996" cy="461665"/>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LTE</a:t>
            </a: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機能</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内蔵マイコン</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14" name="Picture 101">
            <a:extLst>
              <a:ext uri="{FF2B5EF4-FFF2-40B4-BE49-F238E27FC236}">
                <a16:creationId xmlns:a16="http://schemas.microsoft.com/office/drawing/2014/main" id="{BE28E32C-0658-514B-9587-B1EB326BA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1054" y="2937724"/>
            <a:ext cx="720000" cy="720000"/>
          </a:xfrm>
          <a:prstGeom prst="rect">
            <a:avLst/>
          </a:prstGeom>
        </p:spPr>
      </p:pic>
      <p:sp>
        <p:nvSpPr>
          <p:cNvPr id="16" name="TextBox 126">
            <a:extLst>
              <a:ext uri="{FF2B5EF4-FFF2-40B4-BE49-F238E27FC236}">
                <a16:creationId xmlns:a16="http://schemas.microsoft.com/office/drawing/2014/main" id="{7E35A773-45FD-6041-9565-3DC70ED2FD2C}"/>
              </a:ext>
            </a:extLst>
          </p:cNvPr>
          <p:cNvSpPr txBox="1"/>
          <p:nvPr/>
        </p:nvSpPr>
        <p:spPr>
          <a:xfrm>
            <a:off x="8216185" y="3695082"/>
            <a:ext cx="80021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クラウド</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17" name="Picture 105">
            <a:extLst>
              <a:ext uri="{FF2B5EF4-FFF2-40B4-BE49-F238E27FC236}">
                <a16:creationId xmlns:a16="http://schemas.microsoft.com/office/drawing/2014/main" id="{9797ABC3-E578-2C41-96DA-E3A13F23E2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0747" y="4670230"/>
            <a:ext cx="720000" cy="720000"/>
          </a:xfrm>
          <a:prstGeom prst="rect">
            <a:avLst/>
          </a:prstGeom>
        </p:spPr>
      </p:pic>
      <p:sp>
        <p:nvSpPr>
          <p:cNvPr id="18" name="TextBox 153">
            <a:extLst>
              <a:ext uri="{FF2B5EF4-FFF2-40B4-BE49-F238E27FC236}">
                <a16:creationId xmlns:a16="http://schemas.microsoft.com/office/drawing/2014/main" id="{E35C81D5-6264-294A-A313-BDC69061FEAE}"/>
              </a:ext>
            </a:extLst>
          </p:cNvPr>
          <p:cNvSpPr txBox="1"/>
          <p:nvPr/>
        </p:nvSpPr>
        <p:spPr>
          <a:xfrm>
            <a:off x="8056749" y="5356023"/>
            <a:ext cx="1107996"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データベース</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9" name="TextBox 141">
            <a:extLst>
              <a:ext uri="{FF2B5EF4-FFF2-40B4-BE49-F238E27FC236}">
                <a16:creationId xmlns:a16="http://schemas.microsoft.com/office/drawing/2014/main" id="{FD2731E7-4A0E-FE4E-B65C-609F0CC942D2}"/>
              </a:ext>
            </a:extLst>
          </p:cNvPr>
          <p:cNvSpPr txBox="1"/>
          <p:nvPr/>
        </p:nvSpPr>
        <p:spPr>
          <a:xfrm>
            <a:off x="5771403" y="4571060"/>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Beam</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20" name="Picture 96">
            <a:extLst>
              <a:ext uri="{FF2B5EF4-FFF2-40B4-BE49-F238E27FC236}">
                <a16:creationId xmlns:a16="http://schemas.microsoft.com/office/drawing/2014/main" id="{E0B881A4-0362-2946-8722-1275CCEC4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1054" y="3865014"/>
            <a:ext cx="720000" cy="720000"/>
          </a:xfrm>
          <a:prstGeom prst="rect">
            <a:avLst/>
          </a:prstGeom>
        </p:spPr>
      </p:pic>
      <p:cxnSp>
        <p:nvCxnSpPr>
          <p:cNvPr id="21" name="直線矢印コネクタ 20">
            <a:extLst>
              <a:ext uri="{FF2B5EF4-FFF2-40B4-BE49-F238E27FC236}">
                <a16:creationId xmlns:a16="http://schemas.microsoft.com/office/drawing/2014/main" id="{DBB3AFFE-9008-DC43-8AE2-CCD192DC9654}"/>
              </a:ext>
            </a:extLst>
          </p:cNvPr>
          <p:cNvCxnSpPr>
            <a:cxnSpLocks/>
            <a:stCxn id="8" idx="3"/>
            <a:endCxn id="20" idx="1"/>
          </p:cNvCxnSpPr>
          <p:nvPr/>
        </p:nvCxnSpPr>
        <p:spPr>
          <a:xfrm flipV="1">
            <a:off x="4379701" y="4225014"/>
            <a:ext cx="1471353" cy="93"/>
          </a:xfrm>
          <a:prstGeom prst="straightConnector1">
            <a:avLst/>
          </a:prstGeom>
          <a:ln w="635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D25B4684-88AC-5349-86DE-40C344C57982}"/>
              </a:ext>
            </a:extLst>
          </p:cNvPr>
          <p:cNvCxnSpPr>
            <a:cxnSpLocks/>
            <a:stCxn id="20" idx="3"/>
            <a:endCxn id="9" idx="1"/>
          </p:cNvCxnSpPr>
          <p:nvPr/>
        </p:nvCxnSpPr>
        <p:spPr>
          <a:xfrm flipV="1">
            <a:off x="6571054" y="4218083"/>
            <a:ext cx="1679693" cy="6931"/>
          </a:xfrm>
          <a:prstGeom prst="straightConnector1">
            <a:avLst/>
          </a:prstGeom>
          <a:ln w="635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126">
            <a:extLst>
              <a:ext uri="{FF2B5EF4-FFF2-40B4-BE49-F238E27FC236}">
                <a16:creationId xmlns:a16="http://schemas.microsoft.com/office/drawing/2014/main" id="{6F456D29-EF3E-1E42-9446-128F13944DAF}"/>
              </a:ext>
            </a:extLst>
          </p:cNvPr>
          <p:cNvSpPr txBox="1"/>
          <p:nvPr/>
        </p:nvSpPr>
        <p:spPr>
          <a:xfrm>
            <a:off x="4729296" y="4407503"/>
            <a:ext cx="498856"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UDP</a:t>
            </a:r>
          </a:p>
        </p:txBody>
      </p:sp>
      <p:sp>
        <p:nvSpPr>
          <p:cNvPr id="29" name="TextBox 126">
            <a:extLst>
              <a:ext uri="{FF2B5EF4-FFF2-40B4-BE49-F238E27FC236}">
                <a16:creationId xmlns:a16="http://schemas.microsoft.com/office/drawing/2014/main" id="{E97B3E76-D556-9A4E-A667-2AA3CE2936EC}"/>
              </a:ext>
            </a:extLst>
          </p:cNvPr>
          <p:cNvSpPr txBox="1"/>
          <p:nvPr/>
        </p:nvSpPr>
        <p:spPr>
          <a:xfrm>
            <a:off x="7183913" y="4404320"/>
            <a:ext cx="671980"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HTTPS</a:t>
            </a:r>
          </a:p>
        </p:txBody>
      </p:sp>
      <p:sp>
        <p:nvSpPr>
          <p:cNvPr id="30" name="円/楕円 29">
            <a:extLst>
              <a:ext uri="{FF2B5EF4-FFF2-40B4-BE49-F238E27FC236}">
                <a16:creationId xmlns:a16="http://schemas.microsoft.com/office/drawing/2014/main" id="{E38542CF-E3E2-E441-8F92-3B4C1A4E54CB}"/>
              </a:ext>
            </a:extLst>
          </p:cNvPr>
          <p:cNvSpPr/>
          <p:nvPr/>
        </p:nvSpPr>
        <p:spPr>
          <a:xfrm>
            <a:off x="7346615" y="4049671"/>
            <a:ext cx="329249" cy="32924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Picture 193">
            <a:extLst>
              <a:ext uri="{FF2B5EF4-FFF2-40B4-BE49-F238E27FC236}">
                <a16:creationId xmlns:a16="http://schemas.microsoft.com/office/drawing/2014/main" id="{1491C399-4195-5F43-A0E7-0FBA25BBFD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4173" y="4015659"/>
            <a:ext cx="375961" cy="375961"/>
          </a:xfrm>
          <a:prstGeom prst="rect">
            <a:avLst/>
          </a:prstGeom>
        </p:spPr>
      </p:pic>
      <p:cxnSp>
        <p:nvCxnSpPr>
          <p:cNvPr id="33" name="直線矢印コネクタ 32">
            <a:extLst>
              <a:ext uri="{FF2B5EF4-FFF2-40B4-BE49-F238E27FC236}">
                <a16:creationId xmlns:a16="http://schemas.microsoft.com/office/drawing/2014/main" id="{92EBF8FD-DF1C-C844-8129-98888EBD1404}"/>
              </a:ext>
            </a:extLst>
          </p:cNvPr>
          <p:cNvCxnSpPr>
            <a:cxnSpLocks/>
          </p:cNvCxnSpPr>
          <p:nvPr/>
        </p:nvCxnSpPr>
        <p:spPr>
          <a:xfrm>
            <a:off x="8610747" y="4403811"/>
            <a:ext cx="0" cy="406061"/>
          </a:xfrm>
          <a:prstGeom prst="straightConnector1">
            <a:avLst/>
          </a:prstGeom>
          <a:ln w="635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0">
            <a:extLst>
              <a:ext uri="{FF2B5EF4-FFF2-40B4-BE49-F238E27FC236}">
                <a16:creationId xmlns:a16="http://schemas.microsoft.com/office/drawing/2014/main" id="{9D5EAFF9-5B94-4E41-AC69-20BB726D4D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0747" y="3858083"/>
            <a:ext cx="720000" cy="720000"/>
          </a:xfrm>
          <a:prstGeom prst="rect">
            <a:avLst/>
          </a:prstGeom>
        </p:spPr>
      </p:pic>
    </p:spTree>
    <p:extLst>
      <p:ext uri="{BB962C8B-B14F-4D97-AF65-F5344CB8AC3E}">
        <p14:creationId xmlns:p14="http://schemas.microsoft.com/office/powerpoint/2010/main" val="271970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a:extLst>
              <a:ext uri="{FF2B5EF4-FFF2-40B4-BE49-F238E27FC236}">
                <a16:creationId xmlns:a16="http://schemas.microsoft.com/office/drawing/2014/main" id="{3F0D6E67-E94A-5E4B-9849-70B110C2C75F}"/>
              </a:ext>
            </a:extLst>
          </p:cNvPr>
          <p:cNvSpPr/>
          <p:nvPr/>
        </p:nvSpPr>
        <p:spPr>
          <a:xfrm>
            <a:off x="2833511" y="3189358"/>
            <a:ext cx="3037005" cy="2176720"/>
          </a:xfrm>
          <a:prstGeom prst="roundRect">
            <a:avLst>
              <a:gd name="adj" fmla="val 1294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itle 1">
            <a:extLst>
              <a:ext uri="{FF2B5EF4-FFF2-40B4-BE49-F238E27FC236}">
                <a16:creationId xmlns:a16="http://schemas.microsoft.com/office/drawing/2014/main" id="{A8E0F66B-CBEE-6D48-B650-7A71AF4E22E1}"/>
              </a:ext>
            </a:extLst>
          </p:cNvPr>
          <p:cNvSpPr txBox="1">
            <a:spLocks/>
          </p:cNvSpPr>
          <p:nvPr/>
        </p:nvSpPr>
        <p:spPr>
          <a:xfrm>
            <a:off x="374138" y="1096982"/>
            <a:ext cx="7772400" cy="614587"/>
          </a:xfrm>
          <a:prstGeom prst="rect">
            <a:avLst/>
          </a:prstGeom>
        </p:spPr>
        <p:txBody>
          <a:bodyPr anchor="ctr">
            <a:normAutofit/>
          </a:bodyPr>
          <a:lstStyle>
            <a:lvl1pPr algn="ctr"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l"/>
            <a:r>
              <a:rPr lang="ja-JP" altLang="en-US" sz="3200">
                <a:solidFill>
                  <a:schemeClr val="bg1"/>
                </a:solidFill>
                <a:latin typeface="Noto Sans JP Regular" panose="020B0500000000000000" pitchFamily="34" charset="-128"/>
                <a:ea typeface="Noto Sans JP Regular" panose="020B0500000000000000" pitchFamily="34" charset="-128"/>
                <a:cs typeface="Helvetica Neue"/>
              </a:rPr>
              <a:t>構成図例</a:t>
            </a:r>
            <a:r>
              <a:rPr lang="en-US" altLang="ja-JP" sz="3200" dirty="0">
                <a:solidFill>
                  <a:schemeClr val="bg1"/>
                </a:solidFill>
                <a:latin typeface="Noto Sans JP Regular" panose="020B0500000000000000" pitchFamily="34" charset="-128"/>
                <a:ea typeface="Noto Sans JP Regular" panose="020B0500000000000000" pitchFamily="34" charset="-128"/>
                <a:cs typeface="Helvetica Neue"/>
              </a:rPr>
              <a:t>5</a:t>
            </a:r>
            <a:endParaRPr lang="en-US" sz="1600" dirty="0">
              <a:solidFill>
                <a:schemeClr val="bg1"/>
              </a:solidFill>
              <a:latin typeface="Noto Sans JP Regular" panose="020B0500000000000000" pitchFamily="34" charset="-128"/>
              <a:ea typeface="Noto Sans JP Regular" panose="020B0500000000000000" pitchFamily="34" charset="-128"/>
              <a:cs typeface="Helvetica Neue"/>
            </a:endParaRPr>
          </a:p>
        </p:txBody>
      </p:sp>
      <p:sp>
        <p:nvSpPr>
          <p:cNvPr id="4" name="テキスト ボックス 3">
            <a:extLst>
              <a:ext uri="{FF2B5EF4-FFF2-40B4-BE49-F238E27FC236}">
                <a16:creationId xmlns:a16="http://schemas.microsoft.com/office/drawing/2014/main" id="{1B0C3917-B630-174B-90A4-9D9D630EF30B}"/>
              </a:ext>
            </a:extLst>
          </p:cNvPr>
          <p:cNvSpPr txBox="1"/>
          <p:nvPr/>
        </p:nvSpPr>
        <p:spPr>
          <a:xfrm>
            <a:off x="371475" y="1711569"/>
            <a:ext cx="1858201" cy="369332"/>
          </a:xfrm>
          <a:prstGeom prst="rect">
            <a:avLst/>
          </a:prstGeom>
          <a:noFill/>
        </p:spPr>
        <p:txBody>
          <a:bodyPr wrap="none" rtlCol="0">
            <a:spAutoFit/>
          </a:bodyPr>
          <a:lstStyle/>
          <a:p>
            <a:pPr marL="285750" indent="-285750">
              <a:buFont typeface="Arial" panose="020B0604020202020204" pitchFamily="34" charset="0"/>
              <a:buChar char="•"/>
            </a:pPr>
            <a:r>
              <a:rPr lang="ja-JP" altLang="en-US">
                <a:solidFill>
                  <a:schemeClr val="bg2"/>
                </a:solidFill>
                <a:latin typeface="Noto Sans JP Regular" panose="020B0500000000000000" pitchFamily="34" charset="-128"/>
                <a:ea typeface="Noto Sans JP Regular" panose="020B0500000000000000" pitchFamily="34" charset="-128"/>
              </a:rPr>
              <a:t>工場の可視化</a:t>
            </a:r>
            <a:endParaRPr kumimoji="1" lang="ja-JP" altLang="en-US" dirty="0">
              <a:solidFill>
                <a:schemeClr val="bg2"/>
              </a:solidFill>
              <a:latin typeface="Noto Sans JP Regular" panose="020B0500000000000000" pitchFamily="34" charset="-128"/>
              <a:ea typeface="Noto Sans JP Regular" panose="020B0500000000000000" pitchFamily="34" charset="-128"/>
            </a:endParaRPr>
          </a:p>
        </p:txBody>
      </p:sp>
      <p:sp>
        <p:nvSpPr>
          <p:cNvPr id="5" name="正方形/長方形 4">
            <a:extLst>
              <a:ext uri="{FF2B5EF4-FFF2-40B4-BE49-F238E27FC236}">
                <a16:creationId xmlns:a16="http://schemas.microsoft.com/office/drawing/2014/main" id="{24977A0E-BCC0-594F-840A-5E7564520745}"/>
              </a:ext>
            </a:extLst>
          </p:cNvPr>
          <p:cNvSpPr>
            <a:spLocks noChangeAspect="1"/>
          </p:cNvSpPr>
          <p:nvPr/>
        </p:nvSpPr>
        <p:spPr>
          <a:xfrm>
            <a:off x="2203232" y="2180493"/>
            <a:ext cx="7785536" cy="437936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TextBox 134">
            <a:extLst>
              <a:ext uri="{FF2B5EF4-FFF2-40B4-BE49-F238E27FC236}">
                <a16:creationId xmlns:a16="http://schemas.microsoft.com/office/drawing/2014/main" id="{8889BCE3-B620-5E44-AE2C-0E5CC953F363}"/>
              </a:ext>
            </a:extLst>
          </p:cNvPr>
          <p:cNvSpPr txBox="1"/>
          <p:nvPr/>
        </p:nvSpPr>
        <p:spPr>
          <a:xfrm>
            <a:off x="4015573" y="4494441"/>
            <a:ext cx="476413"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PLC</a:t>
            </a:r>
          </a:p>
        </p:txBody>
      </p:sp>
      <p:sp>
        <p:nvSpPr>
          <p:cNvPr id="10" name="TextBox 111">
            <a:extLst>
              <a:ext uri="{FF2B5EF4-FFF2-40B4-BE49-F238E27FC236}">
                <a16:creationId xmlns:a16="http://schemas.microsoft.com/office/drawing/2014/main" id="{79C050AD-FA34-2F4D-BCAD-6021D937EBB7}"/>
              </a:ext>
            </a:extLst>
          </p:cNvPr>
          <p:cNvSpPr txBox="1"/>
          <p:nvPr/>
        </p:nvSpPr>
        <p:spPr>
          <a:xfrm>
            <a:off x="4762519" y="4529659"/>
            <a:ext cx="1107997"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IoT</a:t>
            </a:r>
          </a:p>
          <a:p>
            <a:pPr algn="ctr"/>
            <a:r>
              <a:rPr lang="en-US" sz="1200" dirty="0" err="1">
                <a:latin typeface="Noto Sans JP Regular" panose="020B0500000000000000" pitchFamily="34" charset="-128"/>
                <a:ea typeface="Noto Sans JP Regular" panose="020B0500000000000000" pitchFamily="34" charset="-128"/>
                <a:cs typeface="ヒラギノ角ゴ ProN W6"/>
              </a:rPr>
              <a:t>ゲートウェイ</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 name="TextBox 134">
            <a:extLst>
              <a:ext uri="{FF2B5EF4-FFF2-40B4-BE49-F238E27FC236}">
                <a16:creationId xmlns:a16="http://schemas.microsoft.com/office/drawing/2014/main" id="{CFDD119D-3062-B546-B58C-D81AA8660F70}"/>
              </a:ext>
            </a:extLst>
          </p:cNvPr>
          <p:cNvSpPr txBox="1"/>
          <p:nvPr/>
        </p:nvSpPr>
        <p:spPr>
          <a:xfrm>
            <a:off x="3172328" y="4683896"/>
            <a:ext cx="492443" cy="461665"/>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製造</a:t>
            </a:r>
            <a:endParaRPr lang="en-US" sz="1200" dirty="0">
              <a:latin typeface="Noto Sans JP Regular" panose="020B0500000000000000" pitchFamily="34" charset="-128"/>
              <a:ea typeface="Noto Sans JP Regular" panose="020B0500000000000000" pitchFamily="34" charset="-128"/>
              <a:cs typeface="ヒラギノ角ゴ ProN W6"/>
            </a:endParaRPr>
          </a:p>
          <a:p>
            <a:pPr algn="ctr"/>
            <a:r>
              <a:rPr lang="en-US" sz="1200" dirty="0" err="1">
                <a:latin typeface="Noto Sans JP Regular" panose="020B0500000000000000" pitchFamily="34" charset="-128"/>
                <a:ea typeface="Noto Sans JP Regular" panose="020B0500000000000000" pitchFamily="34" charset="-128"/>
                <a:cs typeface="ヒラギノ角ゴ ProN W6"/>
              </a:rPr>
              <a:t>機器</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13" name="図 12">
            <a:extLst>
              <a:ext uri="{FF2B5EF4-FFF2-40B4-BE49-F238E27FC236}">
                <a16:creationId xmlns:a16="http://schemas.microsoft.com/office/drawing/2014/main" id="{642FCF51-D05E-A945-909F-A9E987D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4363" y="2628539"/>
            <a:ext cx="720000" cy="720000"/>
          </a:xfrm>
          <a:prstGeom prst="rect">
            <a:avLst/>
          </a:prstGeom>
        </p:spPr>
      </p:pic>
      <p:pic>
        <p:nvPicPr>
          <p:cNvPr id="15" name="Picture 155">
            <a:extLst>
              <a:ext uri="{FF2B5EF4-FFF2-40B4-BE49-F238E27FC236}">
                <a16:creationId xmlns:a16="http://schemas.microsoft.com/office/drawing/2014/main" id="{ED3E2D74-2355-B444-A23C-39F2FAEB5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9428" y="3903133"/>
            <a:ext cx="720000" cy="720000"/>
          </a:xfrm>
          <a:prstGeom prst="rect">
            <a:avLst/>
          </a:prstGeom>
        </p:spPr>
      </p:pic>
      <p:pic>
        <p:nvPicPr>
          <p:cNvPr id="16" name="Picture 81">
            <a:extLst>
              <a:ext uri="{FF2B5EF4-FFF2-40B4-BE49-F238E27FC236}">
                <a16:creationId xmlns:a16="http://schemas.microsoft.com/office/drawing/2014/main" id="{5E11F6AD-5AEF-4546-B660-9CC9790B11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8992" y="3903133"/>
            <a:ext cx="720000" cy="720000"/>
          </a:xfrm>
          <a:prstGeom prst="rect">
            <a:avLst/>
          </a:prstGeom>
        </p:spPr>
      </p:pic>
      <p:sp>
        <p:nvSpPr>
          <p:cNvPr id="17" name="TextBox 102">
            <a:extLst>
              <a:ext uri="{FF2B5EF4-FFF2-40B4-BE49-F238E27FC236}">
                <a16:creationId xmlns:a16="http://schemas.microsoft.com/office/drawing/2014/main" id="{5D7D1045-7B5F-5E41-8D18-2AFC1CDE1749}"/>
              </a:ext>
            </a:extLst>
          </p:cNvPr>
          <p:cNvSpPr txBox="1"/>
          <p:nvPr/>
        </p:nvSpPr>
        <p:spPr>
          <a:xfrm>
            <a:off x="8018882" y="4521819"/>
            <a:ext cx="80021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クラウド</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19" name="図 18">
            <a:extLst>
              <a:ext uri="{FF2B5EF4-FFF2-40B4-BE49-F238E27FC236}">
                <a16:creationId xmlns:a16="http://schemas.microsoft.com/office/drawing/2014/main" id="{7348F4E6-94B3-CA4F-AF22-429812ED87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280" y="3903133"/>
            <a:ext cx="720000" cy="720000"/>
          </a:xfrm>
          <a:prstGeom prst="rect">
            <a:avLst/>
          </a:prstGeom>
        </p:spPr>
      </p:pic>
      <p:pic>
        <p:nvPicPr>
          <p:cNvPr id="20" name="図 19">
            <a:extLst>
              <a:ext uri="{FF2B5EF4-FFF2-40B4-BE49-F238E27FC236}">
                <a16:creationId xmlns:a16="http://schemas.microsoft.com/office/drawing/2014/main" id="{7EF9545E-92F3-2049-AEC9-22431BA409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6214" y="3622800"/>
            <a:ext cx="720000" cy="720000"/>
          </a:xfrm>
          <a:prstGeom prst="rect">
            <a:avLst/>
          </a:prstGeom>
        </p:spPr>
      </p:pic>
      <p:pic>
        <p:nvPicPr>
          <p:cNvPr id="21" name="図 20">
            <a:extLst>
              <a:ext uri="{FF2B5EF4-FFF2-40B4-BE49-F238E27FC236}">
                <a16:creationId xmlns:a16="http://schemas.microsoft.com/office/drawing/2014/main" id="{DC267177-E6E5-334F-BF2C-6B303ED847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1796" y="4088617"/>
            <a:ext cx="720000" cy="720000"/>
          </a:xfrm>
          <a:prstGeom prst="rect">
            <a:avLst/>
          </a:prstGeom>
        </p:spPr>
      </p:pic>
      <p:pic>
        <p:nvPicPr>
          <p:cNvPr id="22" name="Picture 181">
            <a:extLst>
              <a:ext uri="{FF2B5EF4-FFF2-40B4-BE49-F238E27FC236}">
                <a16:creationId xmlns:a16="http://schemas.microsoft.com/office/drawing/2014/main" id="{CFC8F0BC-8B0C-BD4D-91B3-B1391C53C8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6652" y="3948388"/>
            <a:ext cx="639729" cy="639729"/>
          </a:xfrm>
          <a:prstGeom prst="rect">
            <a:avLst/>
          </a:prstGeom>
        </p:spPr>
      </p:pic>
      <p:pic>
        <p:nvPicPr>
          <p:cNvPr id="23" name="Picture 103">
            <a:extLst>
              <a:ext uri="{FF2B5EF4-FFF2-40B4-BE49-F238E27FC236}">
                <a16:creationId xmlns:a16="http://schemas.microsoft.com/office/drawing/2014/main" id="{E8C7909E-CAA1-BA44-A310-DC27EC781E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4997" y="3587179"/>
            <a:ext cx="720000" cy="720000"/>
          </a:xfrm>
          <a:prstGeom prst="rect">
            <a:avLst/>
          </a:prstGeom>
        </p:spPr>
      </p:pic>
      <p:cxnSp>
        <p:nvCxnSpPr>
          <p:cNvPr id="24" name="直線矢印コネクタ 23">
            <a:extLst>
              <a:ext uri="{FF2B5EF4-FFF2-40B4-BE49-F238E27FC236}">
                <a16:creationId xmlns:a16="http://schemas.microsoft.com/office/drawing/2014/main" id="{D4EB40A8-1ABC-2843-9293-11A429328511}"/>
              </a:ext>
            </a:extLst>
          </p:cNvPr>
          <p:cNvCxnSpPr>
            <a:cxnSpLocks/>
            <a:endCxn id="22" idx="1"/>
          </p:cNvCxnSpPr>
          <p:nvPr/>
        </p:nvCxnSpPr>
        <p:spPr>
          <a:xfrm>
            <a:off x="4491986" y="4268253"/>
            <a:ext cx="504666"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3B4FA1E2-E70C-984B-A6BB-946D4BF8407F}"/>
              </a:ext>
            </a:extLst>
          </p:cNvPr>
          <p:cNvCxnSpPr>
            <a:cxnSpLocks/>
            <a:stCxn id="18" idx="3"/>
          </p:cNvCxnSpPr>
          <p:nvPr/>
        </p:nvCxnSpPr>
        <p:spPr>
          <a:xfrm flipV="1">
            <a:off x="5870516" y="4268254"/>
            <a:ext cx="1015706" cy="9464"/>
          </a:xfrm>
          <a:prstGeom prst="straightConnector1">
            <a:avLst/>
          </a:prstGeom>
          <a:ln w="635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F2282127-E0D1-6D43-8477-594C780B4F78}"/>
              </a:ext>
            </a:extLst>
          </p:cNvPr>
          <p:cNvCxnSpPr>
            <a:cxnSpLocks/>
          </p:cNvCxnSpPr>
          <p:nvPr/>
        </p:nvCxnSpPr>
        <p:spPr>
          <a:xfrm flipV="1">
            <a:off x="7412379" y="4263133"/>
            <a:ext cx="699618" cy="5120"/>
          </a:xfrm>
          <a:prstGeom prst="straightConnector1">
            <a:avLst/>
          </a:prstGeom>
          <a:ln w="635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111">
            <a:extLst>
              <a:ext uri="{FF2B5EF4-FFF2-40B4-BE49-F238E27FC236}">
                <a16:creationId xmlns:a16="http://schemas.microsoft.com/office/drawing/2014/main" id="{F8DE30FA-1886-4149-ABED-44D31F9558A7}"/>
              </a:ext>
            </a:extLst>
          </p:cNvPr>
          <p:cNvSpPr txBox="1"/>
          <p:nvPr/>
        </p:nvSpPr>
        <p:spPr>
          <a:xfrm>
            <a:off x="4856377" y="3219244"/>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sz="1200" dirty="0">
                <a:latin typeface="Noto Sans JP Regular" panose="020B0500000000000000" pitchFamily="34" charset="-128"/>
                <a:ea typeface="Noto Sans JP Regular" panose="020B0500000000000000" pitchFamily="34" charset="-128"/>
                <a:cs typeface="ヒラギノ角ゴ ProN W6"/>
              </a:rPr>
              <a:t>IoT SIM</a:t>
            </a:r>
          </a:p>
        </p:txBody>
      </p:sp>
      <p:sp>
        <p:nvSpPr>
          <p:cNvPr id="41" name="TextBox 106">
            <a:extLst>
              <a:ext uri="{FF2B5EF4-FFF2-40B4-BE49-F238E27FC236}">
                <a16:creationId xmlns:a16="http://schemas.microsoft.com/office/drawing/2014/main" id="{94B8F241-DFFE-4945-890E-F03643BD734B}"/>
              </a:ext>
            </a:extLst>
          </p:cNvPr>
          <p:cNvSpPr txBox="1"/>
          <p:nvPr/>
        </p:nvSpPr>
        <p:spPr>
          <a:xfrm>
            <a:off x="4324891" y="5961772"/>
            <a:ext cx="3801041" cy="461665"/>
          </a:xfrm>
          <a:prstGeom prst="rect">
            <a:avLst/>
          </a:prstGeom>
          <a:noFill/>
        </p:spPr>
        <p:txBody>
          <a:bodyPr wrap="none" rtlCol="0">
            <a:spAutoFit/>
          </a:bodyPr>
          <a:lstStyle/>
          <a:p>
            <a:pPr algn="ct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製造現場の機器をPLCで制御し</a:t>
            </a: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p>
          <a:p>
            <a:pPr algn="ct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稼働データをIoTゲートウェイ経由でクラウドに送信</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42" name="TextBox 102">
            <a:extLst>
              <a:ext uri="{FF2B5EF4-FFF2-40B4-BE49-F238E27FC236}">
                <a16:creationId xmlns:a16="http://schemas.microsoft.com/office/drawing/2014/main" id="{DB39EBD3-E052-2E4A-8BDC-21D1B1444C6B}"/>
              </a:ext>
            </a:extLst>
          </p:cNvPr>
          <p:cNvSpPr txBox="1"/>
          <p:nvPr/>
        </p:nvSpPr>
        <p:spPr>
          <a:xfrm>
            <a:off x="6596305" y="4531618"/>
            <a:ext cx="114646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for </a:t>
            </a: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セルラ</a:t>
            </a: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ー</a:t>
            </a:r>
          </a:p>
        </p:txBody>
      </p:sp>
      <p:sp>
        <p:nvSpPr>
          <p:cNvPr id="43" name="TextBox 102">
            <a:extLst>
              <a:ext uri="{FF2B5EF4-FFF2-40B4-BE49-F238E27FC236}">
                <a16:creationId xmlns:a16="http://schemas.microsoft.com/office/drawing/2014/main" id="{3C80B0C8-4108-094C-B34B-06A0A5A9D422}"/>
              </a:ext>
            </a:extLst>
          </p:cNvPr>
          <p:cNvSpPr txBox="1"/>
          <p:nvPr/>
        </p:nvSpPr>
        <p:spPr>
          <a:xfrm>
            <a:off x="3456705" y="2879855"/>
            <a:ext cx="492443" cy="276999"/>
          </a:xfrm>
          <a:prstGeom prst="rect">
            <a:avLst/>
          </a:prstGeom>
          <a:noFill/>
        </p:spPr>
        <p:txBody>
          <a:bodyPr wrap="none" rtlCol="0">
            <a:spAutoFit/>
          </a:bodyPr>
          <a:lstStyle/>
          <a:p>
            <a:pPr algn="ct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工場</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2934037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E0F66B-CBEE-6D48-B650-7A71AF4E22E1}"/>
              </a:ext>
            </a:extLst>
          </p:cNvPr>
          <p:cNvSpPr txBox="1">
            <a:spLocks/>
          </p:cNvSpPr>
          <p:nvPr/>
        </p:nvSpPr>
        <p:spPr>
          <a:xfrm>
            <a:off x="374138" y="1096982"/>
            <a:ext cx="7772400" cy="614587"/>
          </a:xfrm>
          <a:prstGeom prst="rect">
            <a:avLst/>
          </a:prstGeom>
        </p:spPr>
        <p:txBody>
          <a:bodyPr anchor="ctr">
            <a:normAutofit/>
          </a:bodyPr>
          <a:lstStyle>
            <a:lvl1pPr algn="ctr"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l"/>
            <a:r>
              <a:rPr lang="ja-JP" altLang="en-US" sz="3200">
                <a:solidFill>
                  <a:schemeClr val="bg1"/>
                </a:solidFill>
                <a:latin typeface="Noto Sans JP Regular" panose="020B0500000000000000" pitchFamily="34" charset="-128"/>
                <a:ea typeface="Noto Sans JP Regular" panose="020B0500000000000000" pitchFamily="34" charset="-128"/>
                <a:cs typeface="Helvetica Neue"/>
              </a:rPr>
              <a:t>構成図例</a:t>
            </a:r>
            <a:r>
              <a:rPr lang="en-US" altLang="ja-JP" sz="3200" dirty="0">
                <a:solidFill>
                  <a:schemeClr val="bg1"/>
                </a:solidFill>
                <a:latin typeface="Noto Sans JP Regular" panose="020B0500000000000000" pitchFamily="34" charset="-128"/>
                <a:ea typeface="Noto Sans JP Regular" panose="020B0500000000000000" pitchFamily="34" charset="-128"/>
                <a:cs typeface="Helvetica Neue"/>
              </a:rPr>
              <a:t>6</a:t>
            </a:r>
            <a:endParaRPr lang="en-US" sz="1600" dirty="0">
              <a:solidFill>
                <a:schemeClr val="bg1"/>
              </a:solidFill>
              <a:latin typeface="Noto Sans JP Regular" panose="020B0500000000000000" pitchFamily="34" charset="-128"/>
              <a:ea typeface="Noto Sans JP Regular" panose="020B0500000000000000" pitchFamily="34" charset="-128"/>
              <a:cs typeface="Helvetica Neue"/>
            </a:endParaRPr>
          </a:p>
        </p:txBody>
      </p:sp>
      <p:sp>
        <p:nvSpPr>
          <p:cNvPr id="4" name="テキスト ボックス 3">
            <a:extLst>
              <a:ext uri="{FF2B5EF4-FFF2-40B4-BE49-F238E27FC236}">
                <a16:creationId xmlns:a16="http://schemas.microsoft.com/office/drawing/2014/main" id="{1B0C3917-B630-174B-90A4-9D9D630EF30B}"/>
              </a:ext>
            </a:extLst>
          </p:cNvPr>
          <p:cNvSpPr txBox="1"/>
          <p:nvPr/>
        </p:nvSpPr>
        <p:spPr>
          <a:xfrm>
            <a:off x="371475" y="1711569"/>
            <a:ext cx="2319866" cy="369332"/>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a:solidFill>
                  <a:schemeClr val="bg2"/>
                </a:solidFill>
                <a:latin typeface="Noto Sans JP Regular" panose="020B0500000000000000" pitchFamily="34" charset="-128"/>
                <a:ea typeface="Noto Sans JP Regular" panose="020B0500000000000000" pitchFamily="34" charset="-128"/>
              </a:rPr>
              <a:t>農業・漁業・畜産</a:t>
            </a:r>
            <a:endParaRPr kumimoji="1" lang="ja-JP" altLang="en-US" dirty="0">
              <a:solidFill>
                <a:schemeClr val="bg2"/>
              </a:solidFill>
              <a:latin typeface="Noto Sans JP Regular" panose="020B0500000000000000" pitchFamily="34" charset="-128"/>
              <a:ea typeface="Noto Sans JP Regular" panose="020B0500000000000000" pitchFamily="34" charset="-128"/>
            </a:endParaRPr>
          </a:p>
        </p:txBody>
      </p:sp>
      <p:sp>
        <p:nvSpPr>
          <p:cNvPr id="5" name="正方形/長方形 4">
            <a:extLst>
              <a:ext uri="{FF2B5EF4-FFF2-40B4-BE49-F238E27FC236}">
                <a16:creationId xmlns:a16="http://schemas.microsoft.com/office/drawing/2014/main" id="{7FB8618F-5981-C943-B158-7C4DA89B5A2C}"/>
              </a:ext>
            </a:extLst>
          </p:cNvPr>
          <p:cNvSpPr>
            <a:spLocks noChangeAspect="1"/>
          </p:cNvSpPr>
          <p:nvPr/>
        </p:nvSpPr>
        <p:spPr>
          <a:xfrm>
            <a:off x="2203232" y="2180493"/>
            <a:ext cx="7785536" cy="437936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a:extLst>
              <a:ext uri="{FF2B5EF4-FFF2-40B4-BE49-F238E27FC236}">
                <a16:creationId xmlns:a16="http://schemas.microsoft.com/office/drawing/2014/main" id="{1EC76B8B-913F-3943-84A2-CAD653A2BACA}"/>
              </a:ext>
            </a:extLst>
          </p:cNvPr>
          <p:cNvSpPr/>
          <p:nvPr/>
        </p:nvSpPr>
        <p:spPr>
          <a:xfrm>
            <a:off x="2844808" y="3195708"/>
            <a:ext cx="2463467" cy="2468492"/>
          </a:xfrm>
          <a:prstGeom prst="roundRect">
            <a:avLst>
              <a:gd name="adj" fmla="val 1294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44">
            <a:extLst>
              <a:ext uri="{FF2B5EF4-FFF2-40B4-BE49-F238E27FC236}">
                <a16:creationId xmlns:a16="http://schemas.microsoft.com/office/drawing/2014/main" id="{BD323A23-8696-6945-973E-C2FCE1391C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3774" y="3650174"/>
            <a:ext cx="720000" cy="720000"/>
          </a:xfrm>
          <a:prstGeom prst="rect">
            <a:avLst/>
          </a:prstGeom>
        </p:spPr>
      </p:pic>
      <p:pic>
        <p:nvPicPr>
          <p:cNvPr id="8" name="図 7">
            <a:extLst>
              <a:ext uri="{FF2B5EF4-FFF2-40B4-BE49-F238E27FC236}">
                <a16:creationId xmlns:a16="http://schemas.microsoft.com/office/drawing/2014/main" id="{FF29E86A-7604-9445-A1A5-2DA7526EC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341" y="2654270"/>
            <a:ext cx="720000" cy="720000"/>
          </a:xfrm>
          <a:prstGeom prst="rect">
            <a:avLst/>
          </a:prstGeom>
        </p:spPr>
      </p:pic>
      <p:sp>
        <p:nvSpPr>
          <p:cNvPr id="9" name="TextBox 102">
            <a:extLst>
              <a:ext uri="{FF2B5EF4-FFF2-40B4-BE49-F238E27FC236}">
                <a16:creationId xmlns:a16="http://schemas.microsoft.com/office/drawing/2014/main" id="{7516773D-38AC-F743-80C6-14CDA5338C0C}"/>
              </a:ext>
            </a:extLst>
          </p:cNvPr>
          <p:cNvSpPr txBox="1"/>
          <p:nvPr/>
        </p:nvSpPr>
        <p:spPr>
          <a:xfrm>
            <a:off x="3268507" y="2875770"/>
            <a:ext cx="1261885" cy="276999"/>
          </a:xfrm>
          <a:prstGeom prst="rect">
            <a:avLst/>
          </a:prstGeom>
          <a:noFill/>
        </p:spPr>
        <p:txBody>
          <a:bodyPr wrap="none" rtlCol="0">
            <a:spAutoFit/>
          </a:bodyPr>
          <a:lstStyle/>
          <a:p>
            <a:pPr algn="ct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ビニールハウス</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10" name="Picture 2">
            <a:extLst>
              <a:ext uri="{FF2B5EF4-FFF2-40B4-BE49-F238E27FC236}">
                <a16:creationId xmlns:a16="http://schemas.microsoft.com/office/drawing/2014/main" id="{B5B6A423-2FD7-4A4F-96ED-E50C7F4CD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440" y="3924068"/>
            <a:ext cx="720000" cy="720000"/>
          </a:xfrm>
          <a:prstGeom prst="rect">
            <a:avLst/>
          </a:prstGeom>
        </p:spPr>
      </p:pic>
      <p:sp>
        <p:nvSpPr>
          <p:cNvPr id="11" name="TextBox 148">
            <a:extLst>
              <a:ext uri="{FF2B5EF4-FFF2-40B4-BE49-F238E27FC236}">
                <a16:creationId xmlns:a16="http://schemas.microsoft.com/office/drawing/2014/main" id="{101E4111-8888-4948-ACE9-090300476390}"/>
              </a:ext>
            </a:extLst>
          </p:cNvPr>
          <p:cNvSpPr txBox="1"/>
          <p:nvPr/>
        </p:nvSpPr>
        <p:spPr>
          <a:xfrm>
            <a:off x="6920503" y="4628860"/>
            <a:ext cx="91723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Inventory</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12" name="Picture 86">
            <a:extLst>
              <a:ext uri="{FF2B5EF4-FFF2-40B4-BE49-F238E27FC236}">
                <a16:creationId xmlns:a16="http://schemas.microsoft.com/office/drawing/2014/main" id="{D6F5329E-FC1B-1842-8B45-66A294F4D3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9299" y="3924068"/>
            <a:ext cx="720000" cy="720000"/>
          </a:xfrm>
          <a:prstGeom prst="rect">
            <a:avLst/>
          </a:prstGeom>
        </p:spPr>
      </p:pic>
      <p:sp>
        <p:nvSpPr>
          <p:cNvPr id="13" name="TextBox 144">
            <a:extLst>
              <a:ext uri="{FF2B5EF4-FFF2-40B4-BE49-F238E27FC236}">
                <a16:creationId xmlns:a16="http://schemas.microsoft.com/office/drawing/2014/main" id="{30EC423A-1BC8-6941-B0AC-98CBB8951D63}"/>
              </a:ext>
            </a:extLst>
          </p:cNvPr>
          <p:cNvSpPr txBox="1"/>
          <p:nvPr/>
        </p:nvSpPr>
        <p:spPr>
          <a:xfrm>
            <a:off x="8545175" y="4628860"/>
            <a:ext cx="388248"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PC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5" name="TextBox 155">
            <a:extLst>
              <a:ext uri="{FF2B5EF4-FFF2-40B4-BE49-F238E27FC236}">
                <a16:creationId xmlns:a16="http://schemas.microsoft.com/office/drawing/2014/main" id="{0939CEC0-0D0F-4548-81B5-E1C49291F215}"/>
              </a:ext>
            </a:extLst>
          </p:cNvPr>
          <p:cNvSpPr txBox="1"/>
          <p:nvPr/>
        </p:nvSpPr>
        <p:spPr>
          <a:xfrm>
            <a:off x="4221534" y="3456085"/>
            <a:ext cx="1107996" cy="646331"/>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Inventory</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エージェント</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pic>
        <p:nvPicPr>
          <p:cNvPr id="16" name="Picture 30">
            <a:extLst>
              <a:ext uri="{FF2B5EF4-FFF2-40B4-BE49-F238E27FC236}">
                <a16:creationId xmlns:a16="http://schemas.microsoft.com/office/drawing/2014/main" id="{C7DD1D43-3941-A24C-A90E-B75EA1D5CB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6542" y="4073571"/>
            <a:ext cx="720000" cy="720000"/>
          </a:xfrm>
          <a:prstGeom prst="rect">
            <a:avLst/>
          </a:prstGeom>
        </p:spPr>
      </p:pic>
      <p:sp>
        <p:nvSpPr>
          <p:cNvPr id="17" name="TextBox 141">
            <a:extLst>
              <a:ext uri="{FF2B5EF4-FFF2-40B4-BE49-F238E27FC236}">
                <a16:creationId xmlns:a16="http://schemas.microsoft.com/office/drawing/2014/main" id="{7905BAAD-1CF4-4442-B084-B28BBF52D062}"/>
              </a:ext>
            </a:extLst>
          </p:cNvPr>
          <p:cNvSpPr txBox="1"/>
          <p:nvPr/>
        </p:nvSpPr>
        <p:spPr>
          <a:xfrm>
            <a:off x="4391757" y="4717397"/>
            <a:ext cx="800219"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マイコン</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grpSp>
        <p:nvGrpSpPr>
          <p:cNvPr id="25" name="グループ化 24">
            <a:extLst>
              <a:ext uri="{FF2B5EF4-FFF2-40B4-BE49-F238E27FC236}">
                <a16:creationId xmlns:a16="http://schemas.microsoft.com/office/drawing/2014/main" id="{EAFB2B71-6244-FB4C-8674-E36AE04FD71B}"/>
              </a:ext>
            </a:extLst>
          </p:cNvPr>
          <p:cNvGrpSpPr/>
          <p:nvPr/>
        </p:nvGrpSpPr>
        <p:grpSpPr>
          <a:xfrm>
            <a:off x="3228115" y="4725077"/>
            <a:ext cx="411318" cy="164839"/>
            <a:chOff x="3268507" y="4524636"/>
            <a:chExt cx="411318" cy="164839"/>
          </a:xfrm>
        </p:grpSpPr>
        <p:sp>
          <p:nvSpPr>
            <p:cNvPr id="20" name="角丸四角形 19">
              <a:extLst>
                <a:ext uri="{FF2B5EF4-FFF2-40B4-BE49-F238E27FC236}">
                  <a16:creationId xmlns:a16="http://schemas.microsoft.com/office/drawing/2014/main" id="{C8080C3C-8728-7F4E-ACEF-2FF11D0D4DFD}"/>
                </a:ext>
              </a:extLst>
            </p:cNvPr>
            <p:cNvSpPr/>
            <p:nvPr/>
          </p:nvSpPr>
          <p:spPr>
            <a:xfrm>
              <a:off x="3268507" y="4525472"/>
              <a:ext cx="411318" cy="164003"/>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片側の 2 つの角を丸めた四角形 20">
              <a:extLst>
                <a:ext uri="{FF2B5EF4-FFF2-40B4-BE49-F238E27FC236}">
                  <a16:creationId xmlns:a16="http://schemas.microsoft.com/office/drawing/2014/main" id="{BB5FF1B0-4080-6B4B-A641-6E46D2A1A038}"/>
                </a:ext>
              </a:extLst>
            </p:cNvPr>
            <p:cNvSpPr/>
            <p:nvPr/>
          </p:nvSpPr>
          <p:spPr>
            <a:xfrm rot="5400000">
              <a:off x="3494635" y="4504288"/>
              <a:ext cx="164005" cy="204702"/>
            </a:xfrm>
            <a:prstGeom prst="round2Same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TextBox 141">
            <a:extLst>
              <a:ext uri="{FF2B5EF4-FFF2-40B4-BE49-F238E27FC236}">
                <a16:creationId xmlns:a16="http://schemas.microsoft.com/office/drawing/2014/main" id="{B6F521A3-DC8E-234D-8642-A4D0428A0754}"/>
              </a:ext>
            </a:extLst>
          </p:cNvPr>
          <p:cNvSpPr txBox="1"/>
          <p:nvPr/>
        </p:nvSpPr>
        <p:spPr>
          <a:xfrm>
            <a:off x="3033665" y="3343993"/>
            <a:ext cx="800219" cy="461665"/>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温湿度</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latin typeface="Noto Sans JP Regular" panose="020B0500000000000000" pitchFamily="34" charset="-128"/>
                <a:ea typeface="Noto Sans JP Regular" panose="020B0500000000000000" pitchFamily="34" charset="-128"/>
                <a:cs typeface="ヒラギノ角ゴ ProN W6"/>
              </a:rPr>
              <a:t>センサー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4" name="TextBox 141">
            <a:extLst>
              <a:ext uri="{FF2B5EF4-FFF2-40B4-BE49-F238E27FC236}">
                <a16:creationId xmlns:a16="http://schemas.microsoft.com/office/drawing/2014/main" id="{A4DCC9B9-7756-D64B-A750-4DF67C9CB05E}"/>
              </a:ext>
            </a:extLst>
          </p:cNvPr>
          <p:cNvSpPr txBox="1"/>
          <p:nvPr/>
        </p:nvSpPr>
        <p:spPr>
          <a:xfrm>
            <a:off x="3033665" y="4964586"/>
            <a:ext cx="800219" cy="461665"/>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空調機器</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latin typeface="Noto Sans JP Regular" panose="020B0500000000000000" pitchFamily="34" charset="-128"/>
                <a:ea typeface="Noto Sans JP Regular" panose="020B0500000000000000" pitchFamily="34" charset="-128"/>
                <a:cs typeface="ヒラギノ角ゴ ProN W6"/>
              </a:rPr>
              <a:t>スイッチ</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cxnSp>
        <p:nvCxnSpPr>
          <p:cNvPr id="26" name="直線矢印コネクタ 25">
            <a:extLst>
              <a:ext uri="{FF2B5EF4-FFF2-40B4-BE49-F238E27FC236}">
                <a16:creationId xmlns:a16="http://schemas.microsoft.com/office/drawing/2014/main" id="{E5CFAB32-788C-A047-9C47-6EA01F704907}"/>
              </a:ext>
            </a:extLst>
          </p:cNvPr>
          <p:cNvCxnSpPr>
            <a:cxnSpLocks/>
            <a:stCxn id="7" idx="3"/>
          </p:cNvCxnSpPr>
          <p:nvPr/>
        </p:nvCxnSpPr>
        <p:spPr>
          <a:xfrm>
            <a:off x="3793774" y="4010174"/>
            <a:ext cx="736618" cy="231626"/>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8343EF22-8E1F-3844-B256-5D6574862432}"/>
              </a:ext>
            </a:extLst>
          </p:cNvPr>
          <p:cNvCxnSpPr>
            <a:cxnSpLocks/>
          </p:cNvCxnSpPr>
          <p:nvPr/>
        </p:nvCxnSpPr>
        <p:spPr>
          <a:xfrm flipH="1">
            <a:off x="3762737" y="4557242"/>
            <a:ext cx="704814" cy="210117"/>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A20AB65C-ED55-E849-A417-947DFF7BC4EB}"/>
              </a:ext>
            </a:extLst>
          </p:cNvPr>
          <p:cNvCxnSpPr>
            <a:cxnSpLocks/>
          </p:cNvCxnSpPr>
          <p:nvPr/>
        </p:nvCxnSpPr>
        <p:spPr>
          <a:xfrm>
            <a:off x="5365045" y="4128845"/>
            <a:ext cx="1712840" cy="0"/>
          </a:xfrm>
          <a:prstGeom prst="straightConnector1">
            <a:avLst/>
          </a:prstGeom>
          <a:ln w="635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B1B56670-F8A3-3A4C-B4B9-7561257CFB4E}"/>
              </a:ext>
            </a:extLst>
          </p:cNvPr>
          <p:cNvCxnSpPr>
            <a:cxnSpLocks/>
          </p:cNvCxnSpPr>
          <p:nvPr/>
        </p:nvCxnSpPr>
        <p:spPr>
          <a:xfrm flipH="1">
            <a:off x="5365045" y="4357371"/>
            <a:ext cx="1712840" cy="0"/>
          </a:xfrm>
          <a:prstGeom prst="straightConnector1">
            <a:avLst/>
          </a:prstGeom>
          <a:ln w="635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3CBA5F5E-E0DF-C64D-915A-626604947F61}"/>
              </a:ext>
            </a:extLst>
          </p:cNvPr>
          <p:cNvCxnSpPr>
            <a:cxnSpLocks/>
            <a:stCxn id="12" idx="1"/>
          </p:cNvCxnSpPr>
          <p:nvPr/>
        </p:nvCxnSpPr>
        <p:spPr>
          <a:xfrm flipH="1">
            <a:off x="7620000" y="4284068"/>
            <a:ext cx="759299" cy="0"/>
          </a:xfrm>
          <a:prstGeom prst="straightConnector1">
            <a:avLst/>
          </a:prstGeom>
          <a:ln w="635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角丸四角形吹き出し 49">
            <a:extLst>
              <a:ext uri="{FF2B5EF4-FFF2-40B4-BE49-F238E27FC236}">
                <a16:creationId xmlns:a16="http://schemas.microsoft.com/office/drawing/2014/main" id="{12D47EC1-AB96-5B45-AF8B-47D4CA9A55E8}"/>
              </a:ext>
            </a:extLst>
          </p:cNvPr>
          <p:cNvSpPr/>
          <p:nvPr/>
        </p:nvSpPr>
        <p:spPr>
          <a:xfrm>
            <a:off x="5791961" y="3388108"/>
            <a:ext cx="1578683" cy="488553"/>
          </a:xfrm>
          <a:prstGeom prst="wedgeRoundRectCallout">
            <a:avLst>
              <a:gd name="adj1" fmla="val -53021"/>
              <a:gd name="adj2" fmla="val 85453"/>
              <a:gd name="adj3" fmla="val 16667"/>
            </a:avLst>
          </a:prstGeom>
          <a:solidFill>
            <a:srgbClr val="34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Noto Sans JP Regular" panose="020B0500000000000000" pitchFamily="34" charset="-128"/>
                <a:ea typeface="Noto Sans JP Regular" panose="020B0500000000000000" pitchFamily="34" charset="-128"/>
              </a:rPr>
              <a:t>センサーデータを</a:t>
            </a:r>
            <a:endParaRPr lang="en-US" altLang="ja-JP" sz="1200" dirty="0">
              <a:solidFill>
                <a:schemeClr val="bg1"/>
              </a:solidFill>
              <a:latin typeface="Noto Sans JP Regular" panose="020B0500000000000000" pitchFamily="34" charset="-128"/>
              <a:ea typeface="Noto Sans JP Regular" panose="020B0500000000000000" pitchFamily="34" charset="-128"/>
            </a:endParaRPr>
          </a:p>
          <a:p>
            <a:pPr algn="ctr"/>
            <a:r>
              <a:rPr lang="ja-JP" altLang="en-US" sz="1200">
                <a:solidFill>
                  <a:schemeClr val="bg1"/>
                </a:solidFill>
                <a:latin typeface="Noto Sans JP Regular" panose="020B0500000000000000" pitchFamily="34" charset="-128"/>
                <a:ea typeface="Noto Sans JP Regular" panose="020B0500000000000000" pitchFamily="34" charset="-128"/>
              </a:rPr>
              <a:t>送信</a:t>
            </a:r>
            <a:endParaRPr kumimoji="1" lang="ja-JP" altLang="en-US" sz="1200">
              <a:solidFill>
                <a:schemeClr val="bg1"/>
              </a:solidFill>
              <a:latin typeface="Noto Sans JP Regular" panose="020B0500000000000000" pitchFamily="34" charset="-128"/>
              <a:ea typeface="Noto Sans JP Regular" panose="020B0500000000000000" pitchFamily="34" charset="-128"/>
            </a:endParaRPr>
          </a:p>
        </p:txBody>
      </p:sp>
      <p:sp>
        <p:nvSpPr>
          <p:cNvPr id="51" name="角丸四角形吹き出し 50">
            <a:extLst>
              <a:ext uri="{FF2B5EF4-FFF2-40B4-BE49-F238E27FC236}">
                <a16:creationId xmlns:a16="http://schemas.microsoft.com/office/drawing/2014/main" id="{99F2DB6D-F7EB-4941-A38B-88832D46303F}"/>
              </a:ext>
            </a:extLst>
          </p:cNvPr>
          <p:cNvSpPr/>
          <p:nvPr/>
        </p:nvSpPr>
        <p:spPr>
          <a:xfrm>
            <a:off x="5347796" y="4560356"/>
            <a:ext cx="1578683" cy="488553"/>
          </a:xfrm>
          <a:prstGeom prst="wedgeRoundRectCallout">
            <a:avLst>
              <a:gd name="adj1" fmla="val -6361"/>
              <a:gd name="adj2" fmla="val -78316"/>
              <a:gd name="adj3" fmla="val 16667"/>
            </a:avLst>
          </a:prstGeom>
          <a:solidFill>
            <a:srgbClr val="34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Noto Sans JP Regular" panose="020B0500000000000000" pitchFamily="34" charset="-128"/>
                <a:ea typeface="Noto Sans JP Regular" panose="020B0500000000000000" pitchFamily="34" charset="-128"/>
              </a:rPr>
              <a:t>スイッチを</a:t>
            </a:r>
            <a:endParaRPr lang="en-US" altLang="ja-JP" sz="1200" dirty="0">
              <a:solidFill>
                <a:schemeClr val="bg1"/>
              </a:solidFill>
              <a:latin typeface="Noto Sans JP Regular" panose="020B0500000000000000" pitchFamily="34" charset="-128"/>
              <a:ea typeface="Noto Sans JP Regular" panose="020B0500000000000000" pitchFamily="34" charset="-128"/>
            </a:endParaRPr>
          </a:p>
          <a:p>
            <a:pPr algn="ctr"/>
            <a:r>
              <a:rPr lang="ja-JP" altLang="en-US" sz="1200">
                <a:solidFill>
                  <a:schemeClr val="bg1"/>
                </a:solidFill>
                <a:latin typeface="Noto Sans JP Regular" panose="020B0500000000000000" pitchFamily="34" charset="-128"/>
                <a:ea typeface="Noto Sans JP Regular" panose="020B0500000000000000" pitchFamily="34" charset="-128"/>
              </a:rPr>
              <a:t>遠隔操作</a:t>
            </a:r>
            <a:endParaRPr kumimoji="1" lang="ja-JP" altLang="en-US" sz="1200">
              <a:solidFill>
                <a:schemeClr val="bg1"/>
              </a:solidFill>
              <a:latin typeface="Noto Sans JP Regular" panose="020B0500000000000000" pitchFamily="34" charset="-128"/>
              <a:ea typeface="Noto Sans JP Regular" panose="020B0500000000000000" pitchFamily="34" charset="-128"/>
            </a:endParaRPr>
          </a:p>
        </p:txBody>
      </p:sp>
      <p:sp>
        <p:nvSpPr>
          <p:cNvPr id="52" name="TextBox 106">
            <a:extLst>
              <a:ext uri="{FF2B5EF4-FFF2-40B4-BE49-F238E27FC236}">
                <a16:creationId xmlns:a16="http://schemas.microsoft.com/office/drawing/2014/main" id="{6B8CF312-AC69-AA4E-BB58-0C0D5675910C}"/>
              </a:ext>
            </a:extLst>
          </p:cNvPr>
          <p:cNvSpPr txBox="1"/>
          <p:nvPr/>
        </p:nvSpPr>
        <p:spPr>
          <a:xfrm>
            <a:off x="3865637" y="5961772"/>
            <a:ext cx="4719562" cy="461665"/>
          </a:xfrm>
          <a:prstGeom prst="rect">
            <a:avLst/>
          </a:prstGeom>
          <a:noFill/>
        </p:spPr>
        <p:txBody>
          <a:bodyPr wrap="none" rtlCol="0">
            <a:spAutoFit/>
          </a:bodyPr>
          <a:lstStyle/>
          <a:p>
            <a:pPr algn="ct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ビニールハウスの温湿度データをSORACOM</a:t>
            </a: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 </a:t>
            </a: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Inventoryに蓄積し</a:t>
            </a: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p>
          <a:p>
            <a:pPr algn="ct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スイッチをエージェント経由で遠隔から操作</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14" name="Picture 3">
            <a:extLst>
              <a:ext uri="{FF2B5EF4-FFF2-40B4-BE49-F238E27FC236}">
                <a16:creationId xmlns:a16="http://schemas.microsoft.com/office/drawing/2014/main" id="{85EB11CE-BC74-F345-8976-A1FEF42C9F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8000" y="3852038"/>
            <a:ext cx="720000" cy="720000"/>
          </a:xfrm>
          <a:prstGeom prst="rect">
            <a:avLst/>
          </a:prstGeom>
        </p:spPr>
      </p:pic>
    </p:spTree>
    <p:extLst>
      <p:ext uri="{BB962C8B-B14F-4D97-AF65-F5344CB8AC3E}">
        <p14:creationId xmlns:p14="http://schemas.microsoft.com/office/powerpoint/2010/main" val="1761404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344" y="722856"/>
            <a:ext cx="720000" cy="720000"/>
          </a:xfrm>
          <a:prstGeom prst="rect">
            <a:avLst/>
          </a:prstGeom>
        </p:spPr>
      </p:pic>
      <p:pic>
        <p:nvPicPr>
          <p:cNvPr id="4"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8434" y="722856"/>
            <a:ext cx="720000" cy="720000"/>
          </a:xfrm>
          <a:prstGeom prst="rect">
            <a:avLst/>
          </a:prstGeom>
        </p:spPr>
      </p:pic>
      <p:pic>
        <p:nvPicPr>
          <p:cNvPr id="5" name="Picture 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2523" y="722856"/>
            <a:ext cx="720000" cy="720000"/>
          </a:xfrm>
          <a:prstGeom prst="rect">
            <a:avLst/>
          </a:prstGeom>
        </p:spPr>
      </p:pic>
      <p:pic>
        <p:nvPicPr>
          <p:cNvPr id="6" name="Picture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6611" y="722856"/>
            <a:ext cx="720000" cy="720000"/>
          </a:xfrm>
          <a:prstGeom prst="rect">
            <a:avLst/>
          </a:prstGeom>
        </p:spPr>
      </p:pic>
      <p:pic>
        <p:nvPicPr>
          <p:cNvPr id="7" name="Picture 8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0700" y="722856"/>
            <a:ext cx="720000" cy="720000"/>
          </a:xfrm>
          <a:prstGeom prst="rect">
            <a:avLst/>
          </a:prstGeom>
        </p:spPr>
      </p:pic>
      <p:pic>
        <p:nvPicPr>
          <p:cNvPr id="8" name="Picture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4789" y="722856"/>
            <a:ext cx="720000" cy="720000"/>
          </a:xfrm>
          <a:prstGeom prst="rect">
            <a:avLst/>
          </a:prstGeom>
        </p:spPr>
      </p:pic>
      <p:pic>
        <p:nvPicPr>
          <p:cNvPr id="9" name="Picture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8878" y="722856"/>
            <a:ext cx="720000" cy="720000"/>
          </a:xfrm>
          <a:prstGeom prst="rect">
            <a:avLst/>
          </a:prstGeom>
        </p:spPr>
      </p:pic>
      <p:pic>
        <p:nvPicPr>
          <p:cNvPr id="10" name="Picture 8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72968" y="722856"/>
            <a:ext cx="720000" cy="720000"/>
          </a:xfrm>
          <a:prstGeom prst="rect">
            <a:avLst/>
          </a:prstGeom>
        </p:spPr>
      </p:pic>
      <p:pic>
        <p:nvPicPr>
          <p:cNvPr id="11" name="Picture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29684" y="722856"/>
            <a:ext cx="720000" cy="720000"/>
          </a:xfrm>
          <a:prstGeom prst="rect">
            <a:avLst/>
          </a:prstGeom>
        </p:spPr>
      </p:pic>
      <p:pic>
        <p:nvPicPr>
          <p:cNvPr id="12" name="Picture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4344" y="1974284"/>
            <a:ext cx="720000" cy="720000"/>
          </a:xfrm>
          <a:prstGeom prst="rect">
            <a:avLst/>
          </a:prstGeom>
        </p:spPr>
      </p:pic>
      <p:pic>
        <p:nvPicPr>
          <p:cNvPr id="13" name="Picture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48434" y="1974284"/>
            <a:ext cx="720000" cy="720000"/>
          </a:xfrm>
          <a:prstGeom prst="rect">
            <a:avLst/>
          </a:prstGeom>
        </p:spPr>
      </p:pic>
      <p:pic>
        <p:nvPicPr>
          <p:cNvPr id="14" name="Picture 9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2523" y="1974284"/>
            <a:ext cx="720000" cy="720000"/>
          </a:xfrm>
          <a:prstGeom prst="rect">
            <a:avLst/>
          </a:prstGeom>
        </p:spPr>
      </p:pic>
      <p:pic>
        <p:nvPicPr>
          <p:cNvPr id="15" name="Picture 9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611" y="1974284"/>
            <a:ext cx="720000" cy="720000"/>
          </a:xfrm>
          <a:prstGeom prst="rect">
            <a:avLst/>
          </a:prstGeom>
        </p:spPr>
      </p:pic>
      <p:pic>
        <p:nvPicPr>
          <p:cNvPr id="16" name="Picture 9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10700" y="1974284"/>
            <a:ext cx="720000" cy="720000"/>
          </a:xfrm>
          <a:prstGeom prst="rect">
            <a:avLst/>
          </a:prstGeom>
        </p:spPr>
      </p:pic>
      <p:pic>
        <p:nvPicPr>
          <p:cNvPr id="17" name="Picture 9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64789" y="1974284"/>
            <a:ext cx="720000" cy="720000"/>
          </a:xfrm>
          <a:prstGeom prst="rect">
            <a:avLst/>
          </a:prstGeom>
        </p:spPr>
      </p:pic>
      <p:pic>
        <p:nvPicPr>
          <p:cNvPr id="18" name="Picture 9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18878" y="1974284"/>
            <a:ext cx="720000" cy="720000"/>
          </a:xfrm>
          <a:prstGeom prst="rect">
            <a:avLst/>
          </a:prstGeom>
        </p:spPr>
      </p:pic>
      <p:pic>
        <p:nvPicPr>
          <p:cNvPr id="19" name="Picture 9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72968" y="1974284"/>
            <a:ext cx="720000" cy="720000"/>
          </a:xfrm>
          <a:prstGeom prst="rect">
            <a:avLst/>
          </a:prstGeom>
        </p:spPr>
      </p:pic>
      <p:pic>
        <p:nvPicPr>
          <p:cNvPr id="20" name="Picture 9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29684" y="1974284"/>
            <a:ext cx="720000" cy="720000"/>
          </a:xfrm>
          <a:prstGeom prst="rect">
            <a:avLst/>
          </a:prstGeom>
        </p:spPr>
      </p:pic>
      <p:pic>
        <p:nvPicPr>
          <p:cNvPr id="21" name="Picture 9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94344" y="3093864"/>
            <a:ext cx="720000" cy="720000"/>
          </a:xfrm>
          <a:prstGeom prst="rect">
            <a:avLst/>
          </a:prstGeom>
        </p:spPr>
      </p:pic>
      <p:pic>
        <p:nvPicPr>
          <p:cNvPr id="22" name="Picture 9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48434" y="3093864"/>
            <a:ext cx="720000" cy="720000"/>
          </a:xfrm>
          <a:prstGeom prst="rect">
            <a:avLst/>
          </a:prstGeom>
        </p:spPr>
      </p:pic>
      <p:pic>
        <p:nvPicPr>
          <p:cNvPr id="23" name="Picture 10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02523" y="3093864"/>
            <a:ext cx="720000" cy="720000"/>
          </a:xfrm>
          <a:prstGeom prst="rect">
            <a:avLst/>
          </a:prstGeom>
        </p:spPr>
      </p:pic>
      <p:pic>
        <p:nvPicPr>
          <p:cNvPr id="24" name="Picture 10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56611" y="3093864"/>
            <a:ext cx="720000" cy="720000"/>
          </a:xfrm>
          <a:prstGeom prst="rect">
            <a:avLst/>
          </a:prstGeom>
        </p:spPr>
      </p:pic>
      <p:pic>
        <p:nvPicPr>
          <p:cNvPr id="25" name="Picture 10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10700" y="3093864"/>
            <a:ext cx="720000" cy="720000"/>
          </a:xfrm>
          <a:prstGeom prst="rect">
            <a:avLst/>
          </a:prstGeom>
        </p:spPr>
      </p:pic>
      <p:pic>
        <p:nvPicPr>
          <p:cNvPr id="26" name="Picture 10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64789" y="3093864"/>
            <a:ext cx="720000" cy="720000"/>
          </a:xfrm>
          <a:prstGeom prst="rect">
            <a:avLst/>
          </a:prstGeom>
        </p:spPr>
      </p:pic>
      <p:pic>
        <p:nvPicPr>
          <p:cNvPr id="27" name="Picture 10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18878" y="3093864"/>
            <a:ext cx="720000" cy="720000"/>
          </a:xfrm>
          <a:prstGeom prst="rect">
            <a:avLst/>
          </a:prstGeom>
        </p:spPr>
      </p:pic>
      <p:pic>
        <p:nvPicPr>
          <p:cNvPr id="28" name="Picture 10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72968" y="3093864"/>
            <a:ext cx="720000" cy="720000"/>
          </a:xfrm>
          <a:prstGeom prst="rect">
            <a:avLst/>
          </a:prstGeom>
        </p:spPr>
      </p:pic>
      <p:pic>
        <p:nvPicPr>
          <p:cNvPr id="29" name="Picture 10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29684" y="3093864"/>
            <a:ext cx="720000" cy="720000"/>
          </a:xfrm>
          <a:prstGeom prst="rect">
            <a:avLst/>
          </a:prstGeom>
        </p:spPr>
      </p:pic>
      <p:pic>
        <p:nvPicPr>
          <p:cNvPr id="30" name="Picture 10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94344" y="4379278"/>
            <a:ext cx="720000" cy="720000"/>
          </a:xfrm>
          <a:prstGeom prst="rect">
            <a:avLst/>
          </a:prstGeom>
        </p:spPr>
      </p:pic>
      <p:pic>
        <p:nvPicPr>
          <p:cNvPr id="31" name="Picture 10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48434" y="4379278"/>
            <a:ext cx="720000" cy="720000"/>
          </a:xfrm>
          <a:prstGeom prst="rect">
            <a:avLst/>
          </a:prstGeom>
        </p:spPr>
      </p:pic>
      <p:pic>
        <p:nvPicPr>
          <p:cNvPr id="32" name="Picture 10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02523" y="4379278"/>
            <a:ext cx="720000" cy="720000"/>
          </a:xfrm>
          <a:prstGeom prst="rect">
            <a:avLst/>
          </a:prstGeom>
        </p:spPr>
      </p:pic>
      <p:pic>
        <p:nvPicPr>
          <p:cNvPr id="33" name="Picture 11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56611" y="4379278"/>
            <a:ext cx="720000" cy="720000"/>
          </a:xfrm>
          <a:prstGeom prst="rect">
            <a:avLst/>
          </a:prstGeom>
        </p:spPr>
      </p:pic>
      <p:pic>
        <p:nvPicPr>
          <p:cNvPr id="34" name="Picture 11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710700" y="4379278"/>
            <a:ext cx="720000" cy="720000"/>
          </a:xfrm>
          <a:prstGeom prst="rect">
            <a:avLst/>
          </a:prstGeom>
        </p:spPr>
      </p:pic>
      <p:pic>
        <p:nvPicPr>
          <p:cNvPr id="35" name="Picture 112"/>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64789" y="4379278"/>
            <a:ext cx="720000" cy="720000"/>
          </a:xfrm>
          <a:prstGeom prst="rect">
            <a:avLst/>
          </a:prstGeom>
        </p:spPr>
      </p:pic>
      <p:pic>
        <p:nvPicPr>
          <p:cNvPr id="36" name="Picture 113"/>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18878" y="4379278"/>
            <a:ext cx="720000" cy="720000"/>
          </a:xfrm>
          <a:prstGeom prst="rect">
            <a:avLst/>
          </a:prstGeom>
        </p:spPr>
      </p:pic>
      <p:pic>
        <p:nvPicPr>
          <p:cNvPr id="37" name="Picture 114"/>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772968" y="4379278"/>
            <a:ext cx="720000" cy="720000"/>
          </a:xfrm>
          <a:prstGeom prst="rect">
            <a:avLst/>
          </a:prstGeom>
        </p:spPr>
      </p:pic>
      <p:pic>
        <p:nvPicPr>
          <p:cNvPr id="38" name="Picture 115"/>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1129684" y="4379278"/>
            <a:ext cx="720000" cy="720000"/>
          </a:xfrm>
          <a:prstGeom prst="rect">
            <a:avLst/>
          </a:prstGeom>
        </p:spPr>
      </p:pic>
      <p:pic>
        <p:nvPicPr>
          <p:cNvPr id="39" name="Picture 116"/>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94344" y="5543442"/>
            <a:ext cx="720000" cy="720000"/>
          </a:xfrm>
          <a:prstGeom prst="rect">
            <a:avLst/>
          </a:prstGeom>
        </p:spPr>
      </p:pic>
      <p:pic>
        <p:nvPicPr>
          <p:cNvPr id="40" name="Picture 117"/>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648434" y="5543442"/>
            <a:ext cx="720000" cy="720000"/>
          </a:xfrm>
          <a:prstGeom prst="rect">
            <a:avLst/>
          </a:prstGeom>
        </p:spPr>
      </p:pic>
      <p:pic>
        <p:nvPicPr>
          <p:cNvPr id="41" name="Picture 118"/>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002523" y="5543442"/>
            <a:ext cx="720000" cy="720000"/>
          </a:xfrm>
          <a:prstGeom prst="rect">
            <a:avLst/>
          </a:prstGeom>
        </p:spPr>
      </p:pic>
      <p:pic>
        <p:nvPicPr>
          <p:cNvPr id="42" name="Picture 11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56611" y="5543442"/>
            <a:ext cx="720000" cy="720000"/>
          </a:xfrm>
          <a:prstGeom prst="rect">
            <a:avLst/>
          </a:prstGeom>
        </p:spPr>
      </p:pic>
      <p:pic>
        <p:nvPicPr>
          <p:cNvPr id="43" name="Picture 120"/>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710700" y="5543442"/>
            <a:ext cx="720000" cy="720000"/>
          </a:xfrm>
          <a:prstGeom prst="rect">
            <a:avLst/>
          </a:prstGeom>
        </p:spPr>
      </p:pic>
      <p:pic>
        <p:nvPicPr>
          <p:cNvPr id="44" name="Picture 121"/>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064789" y="5543442"/>
            <a:ext cx="720000" cy="720000"/>
          </a:xfrm>
          <a:prstGeom prst="rect">
            <a:avLst/>
          </a:prstGeom>
        </p:spPr>
      </p:pic>
      <p:pic>
        <p:nvPicPr>
          <p:cNvPr id="45" name="Picture 122"/>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418878" y="5543442"/>
            <a:ext cx="720000" cy="720000"/>
          </a:xfrm>
          <a:prstGeom prst="rect">
            <a:avLst/>
          </a:prstGeom>
        </p:spPr>
      </p:pic>
      <p:pic>
        <p:nvPicPr>
          <p:cNvPr id="46" name="Picture 123"/>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9772968" y="5543442"/>
            <a:ext cx="720000" cy="720000"/>
          </a:xfrm>
          <a:prstGeom prst="rect">
            <a:avLst/>
          </a:prstGeom>
        </p:spPr>
      </p:pic>
      <p:pic>
        <p:nvPicPr>
          <p:cNvPr id="47" name="Picture 124"/>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29684" y="5543442"/>
            <a:ext cx="720000" cy="720000"/>
          </a:xfrm>
          <a:prstGeom prst="rect">
            <a:avLst/>
          </a:prstGeom>
        </p:spPr>
      </p:pic>
      <p:sp>
        <p:nvSpPr>
          <p:cNvPr id="115" name="TextBox 102"/>
          <p:cNvSpPr txBox="1"/>
          <p:nvPr/>
        </p:nvSpPr>
        <p:spPr>
          <a:xfrm>
            <a:off x="1625155" y="1341542"/>
            <a:ext cx="766557"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Cloud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6" name="TextBox 103"/>
          <p:cNvSpPr txBox="1"/>
          <p:nvPr/>
        </p:nvSpPr>
        <p:spPr>
          <a:xfrm>
            <a:off x="1608325" y="2626283"/>
            <a:ext cx="80021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ガラケー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7" name="TextBox 104"/>
          <p:cNvSpPr txBox="1"/>
          <p:nvPr/>
        </p:nvSpPr>
        <p:spPr>
          <a:xfrm>
            <a:off x="1331005" y="3779657"/>
            <a:ext cx="1354858"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コントローラー</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8" name="TextBox 105"/>
          <p:cNvSpPr txBox="1"/>
          <p:nvPr/>
        </p:nvSpPr>
        <p:spPr>
          <a:xfrm>
            <a:off x="1396728" y="5024990"/>
            <a:ext cx="1223412"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9" name="TextBox 106"/>
          <p:cNvSpPr txBox="1"/>
          <p:nvPr/>
        </p:nvSpPr>
        <p:spPr>
          <a:xfrm>
            <a:off x="1713321" y="6214270"/>
            <a:ext cx="590225"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設定</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9" name="TextBox 109"/>
          <p:cNvSpPr txBox="1"/>
          <p:nvPr/>
        </p:nvSpPr>
        <p:spPr>
          <a:xfrm>
            <a:off x="273471" y="1341542"/>
            <a:ext cx="761747"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Cloud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0" name="TextBox 110"/>
          <p:cNvSpPr txBox="1"/>
          <p:nvPr/>
        </p:nvSpPr>
        <p:spPr>
          <a:xfrm>
            <a:off x="177291" y="2626283"/>
            <a:ext cx="95410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タブレット</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1" name="TextBox 111"/>
          <p:cNvSpPr txBox="1"/>
          <p:nvPr/>
        </p:nvSpPr>
        <p:spPr>
          <a:xfrm>
            <a:off x="273163" y="3779657"/>
            <a:ext cx="762362"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送信機</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2" name="TextBox 112"/>
          <p:cNvSpPr txBox="1"/>
          <p:nvPr/>
        </p:nvSpPr>
        <p:spPr>
          <a:xfrm>
            <a:off x="196219" y="5024990"/>
            <a:ext cx="91625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ユーザー</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3" name="TextBox 113"/>
          <p:cNvSpPr txBox="1"/>
          <p:nvPr/>
        </p:nvSpPr>
        <p:spPr>
          <a:xfrm>
            <a:off x="350107" y="6214270"/>
            <a:ext cx="608474"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設定</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3" name="TextBox 116"/>
          <p:cNvSpPr txBox="1"/>
          <p:nvPr/>
        </p:nvSpPr>
        <p:spPr>
          <a:xfrm>
            <a:off x="3032946" y="1341542"/>
            <a:ext cx="659155"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交換局</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4" name="TextBox 117"/>
          <p:cNvSpPr txBox="1"/>
          <p:nvPr/>
        </p:nvSpPr>
        <p:spPr>
          <a:xfrm>
            <a:off x="3039358" y="2626283"/>
            <a:ext cx="64633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カメラ</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5" name="TextBox 118"/>
          <p:cNvSpPr txBox="1"/>
          <p:nvPr/>
        </p:nvSpPr>
        <p:spPr>
          <a:xfrm>
            <a:off x="2673565" y="3779657"/>
            <a:ext cx="1377916"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コントローラー</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6" name="TextBox 119"/>
          <p:cNvSpPr txBox="1"/>
          <p:nvPr/>
        </p:nvSpPr>
        <p:spPr>
          <a:xfrm>
            <a:off x="2755126" y="5024990"/>
            <a:ext cx="1214794"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7" name="TextBox 120"/>
          <p:cNvSpPr txBox="1"/>
          <p:nvPr/>
        </p:nvSpPr>
        <p:spPr>
          <a:xfrm>
            <a:off x="3109890" y="6214270"/>
            <a:ext cx="50526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電源</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7" name="TextBox 123"/>
          <p:cNvSpPr txBox="1"/>
          <p:nvPr/>
        </p:nvSpPr>
        <p:spPr>
          <a:xfrm>
            <a:off x="4387034" y="1341542"/>
            <a:ext cx="659155"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基地局</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8" name="TextBox 124"/>
          <p:cNvSpPr txBox="1"/>
          <p:nvPr/>
        </p:nvSpPr>
        <p:spPr>
          <a:xfrm>
            <a:off x="4239558" y="2626283"/>
            <a:ext cx="95410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監視カメラ</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25"/>
          <p:cNvSpPr txBox="1"/>
          <p:nvPr/>
        </p:nvSpPr>
        <p:spPr>
          <a:xfrm>
            <a:off x="4117729" y="3779657"/>
            <a:ext cx="1197764"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IoT</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デバイス群</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26"/>
          <p:cNvSpPr txBox="1"/>
          <p:nvPr/>
        </p:nvSpPr>
        <p:spPr>
          <a:xfrm>
            <a:off x="4106213" y="5024990"/>
            <a:ext cx="1220796"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1" name="TextBox 127"/>
          <p:cNvSpPr txBox="1"/>
          <p:nvPr/>
        </p:nvSpPr>
        <p:spPr>
          <a:xfrm>
            <a:off x="4470390" y="6214270"/>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監視</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1" name="TextBox 130"/>
          <p:cNvSpPr txBox="1"/>
          <p:nvPr/>
        </p:nvSpPr>
        <p:spPr>
          <a:xfrm>
            <a:off x="5439758" y="1341542"/>
            <a:ext cx="1261884"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インターネット</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2" name="TextBox 131"/>
          <p:cNvSpPr txBox="1"/>
          <p:nvPr/>
        </p:nvSpPr>
        <p:spPr>
          <a:xfrm>
            <a:off x="5670591" y="2626283"/>
            <a:ext cx="80021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ドローン</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3" name="TextBox 132"/>
          <p:cNvSpPr txBox="1"/>
          <p:nvPr/>
        </p:nvSpPr>
        <p:spPr>
          <a:xfrm>
            <a:off x="5612883" y="3779657"/>
            <a:ext cx="915635"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4" name="TextBox 133"/>
          <p:cNvSpPr txBox="1"/>
          <p:nvPr/>
        </p:nvSpPr>
        <p:spPr>
          <a:xfrm>
            <a:off x="5459302" y="5024990"/>
            <a:ext cx="122279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5" name="TextBox 134"/>
          <p:cNvSpPr txBox="1"/>
          <p:nvPr/>
        </p:nvSpPr>
        <p:spPr>
          <a:xfrm>
            <a:off x="5670591" y="6214270"/>
            <a:ext cx="80021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アラート</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5" name="TextBox 137"/>
          <p:cNvSpPr txBox="1"/>
          <p:nvPr/>
        </p:nvSpPr>
        <p:spPr>
          <a:xfrm>
            <a:off x="7192995" y="1341542"/>
            <a:ext cx="463588"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SIM</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6" name="TextBox 138"/>
          <p:cNvSpPr txBox="1"/>
          <p:nvPr/>
        </p:nvSpPr>
        <p:spPr>
          <a:xfrm>
            <a:off x="6690374" y="2626283"/>
            <a:ext cx="1468832"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スマートウォッチ</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7" name="TextBox 139"/>
          <p:cNvSpPr txBox="1"/>
          <p:nvPr/>
        </p:nvSpPr>
        <p:spPr>
          <a:xfrm>
            <a:off x="6972050" y="3779657"/>
            <a:ext cx="90547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8" name="TextBox 140"/>
          <p:cNvSpPr txBox="1"/>
          <p:nvPr/>
        </p:nvSpPr>
        <p:spPr>
          <a:xfrm>
            <a:off x="7055137" y="5024990"/>
            <a:ext cx="739305"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リンク</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9" name="TextBox 141"/>
          <p:cNvSpPr txBox="1"/>
          <p:nvPr/>
        </p:nvSpPr>
        <p:spPr>
          <a:xfrm>
            <a:off x="7172156" y="6214270"/>
            <a:ext cx="50526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送信</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9" name="TextBox 144"/>
          <p:cNvSpPr txBox="1"/>
          <p:nvPr/>
        </p:nvSpPr>
        <p:spPr>
          <a:xfrm>
            <a:off x="8584754" y="1341542"/>
            <a:ext cx="388248"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PC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0" name="TextBox 145"/>
          <p:cNvSpPr txBox="1"/>
          <p:nvPr/>
        </p:nvSpPr>
        <p:spPr>
          <a:xfrm>
            <a:off x="8526245" y="2626283"/>
            <a:ext cx="50526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基板</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1" name="TextBox 146"/>
          <p:cNvSpPr txBox="1"/>
          <p:nvPr/>
        </p:nvSpPr>
        <p:spPr>
          <a:xfrm>
            <a:off x="8323138" y="3779657"/>
            <a:ext cx="911480"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2" name="TextBox 147"/>
          <p:cNvSpPr txBox="1"/>
          <p:nvPr/>
        </p:nvSpPr>
        <p:spPr>
          <a:xfrm>
            <a:off x="8397697" y="5024990"/>
            <a:ext cx="762362"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リンク</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3" name="TextBox 148"/>
          <p:cNvSpPr txBox="1"/>
          <p:nvPr/>
        </p:nvSpPr>
        <p:spPr>
          <a:xfrm>
            <a:off x="8482964" y="6214270"/>
            <a:ext cx="59182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注目</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3" name="TextBox 151"/>
          <p:cNvSpPr txBox="1"/>
          <p:nvPr/>
        </p:nvSpPr>
        <p:spPr>
          <a:xfrm>
            <a:off x="9736866" y="1341542"/>
            <a:ext cx="792205"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LAPTOP</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4" name="TextBox 152"/>
          <p:cNvSpPr txBox="1"/>
          <p:nvPr/>
        </p:nvSpPr>
        <p:spPr>
          <a:xfrm>
            <a:off x="9736706" y="2626283"/>
            <a:ext cx="792525"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ドングル</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5" name="TextBox 153"/>
          <p:cNvSpPr txBox="1"/>
          <p:nvPr/>
        </p:nvSpPr>
        <p:spPr>
          <a:xfrm>
            <a:off x="9578970" y="3779657"/>
            <a:ext cx="1107996"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データベース</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6" name="TextBox 154"/>
          <p:cNvSpPr txBox="1"/>
          <p:nvPr/>
        </p:nvSpPr>
        <p:spPr>
          <a:xfrm>
            <a:off x="9809803" y="5024990"/>
            <a:ext cx="64633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コード</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7" name="TextBox 155"/>
          <p:cNvSpPr txBox="1"/>
          <p:nvPr/>
        </p:nvSpPr>
        <p:spPr>
          <a:xfrm>
            <a:off x="9828731" y="6214270"/>
            <a:ext cx="608474"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注目</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7" name="TextBox 158"/>
          <p:cNvSpPr txBox="1"/>
          <p:nvPr/>
        </p:nvSpPr>
        <p:spPr>
          <a:xfrm>
            <a:off x="11166519" y="1341542"/>
            <a:ext cx="64633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スマホ</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8" name="TextBox 159"/>
          <p:cNvSpPr txBox="1"/>
          <p:nvPr/>
        </p:nvSpPr>
        <p:spPr>
          <a:xfrm>
            <a:off x="11120032" y="2626283"/>
            <a:ext cx="739305"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送信機</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9" name="TextBox 160"/>
          <p:cNvSpPr txBox="1"/>
          <p:nvPr/>
        </p:nvSpPr>
        <p:spPr>
          <a:xfrm>
            <a:off x="11025455" y="3779657"/>
            <a:ext cx="92845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ユーザー</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0" name="TextBox 161"/>
          <p:cNvSpPr txBox="1"/>
          <p:nvPr/>
        </p:nvSpPr>
        <p:spPr>
          <a:xfrm>
            <a:off x="11193770" y="5024990"/>
            <a:ext cx="59182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設定</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1" name="TextBox 162"/>
          <p:cNvSpPr txBox="1"/>
          <p:nvPr/>
        </p:nvSpPr>
        <p:spPr>
          <a:xfrm>
            <a:off x="11243463" y="6214270"/>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時間</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3864546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263" y="2017171"/>
            <a:ext cx="720000" cy="720000"/>
          </a:xfrm>
          <a:prstGeom prst="rect">
            <a:avLst/>
          </a:prstGeom>
        </p:spPr>
      </p:pic>
      <p:pic>
        <p:nvPicPr>
          <p:cNvPr id="3" name="Picture 1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0119" y="2017171"/>
            <a:ext cx="720000" cy="720000"/>
          </a:xfrm>
          <a:prstGeom prst="rect">
            <a:avLst/>
          </a:prstGeom>
        </p:spPr>
      </p:pic>
      <p:pic>
        <p:nvPicPr>
          <p:cNvPr id="4" name="Picture 1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4975" y="2017171"/>
            <a:ext cx="720000" cy="720000"/>
          </a:xfrm>
          <a:prstGeom prst="rect">
            <a:avLst/>
          </a:prstGeom>
        </p:spPr>
      </p:pic>
      <p:pic>
        <p:nvPicPr>
          <p:cNvPr id="5" name="Picture 1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9831" y="2017171"/>
            <a:ext cx="720000" cy="720000"/>
          </a:xfrm>
          <a:prstGeom prst="rect">
            <a:avLst/>
          </a:prstGeom>
        </p:spPr>
      </p:pic>
      <p:pic>
        <p:nvPicPr>
          <p:cNvPr id="6" name="Picture 1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687" y="2017171"/>
            <a:ext cx="720000" cy="720000"/>
          </a:xfrm>
          <a:prstGeom prst="rect">
            <a:avLst/>
          </a:prstGeom>
        </p:spPr>
      </p:pic>
      <p:pic>
        <p:nvPicPr>
          <p:cNvPr id="7" name="Picture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9543" y="2017171"/>
            <a:ext cx="720000" cy="720000"/>
          </a:xfrm>
          <a:prstGeom prst="rect">
            <a:avLst/>
          </a:prstGeom>
        </p:spPr>
      </p:pic>
      <p:pic>
        <p:nvPicPr>
          <p:cNvPr id="8" name="Picture 1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4399" y="2017171"/>
            <a:ext cx="720000" cy="720000"/>
          </a:xfrm>
          <a:prstGeom prst="rect">
            <a:avLst/>
          </a:prstGeom>
        </p:spPr>
      </p:pic>
      <p:pic>
        <p:nvPicPr>
          <p:cNvPr id="9" name="Picture 1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9255" y="2017171"/>
            <a:ext cx="720000" cy="720000"/>
          </a:xfrm>
          <a:prstGeom prst="rect">
            <a:avLst/>
          </a:prstGeom>
        </p:spPr>
      </p:pic>
      <p:pic>
        <p:nvPicPr>
          <p:cNvPr id="10" name="Picture 1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4112" y="2017171"/>
            <a:ext cx="720000" cy="720000"/>
          </a:xfrm>
          <a:prstGeom prst="rect">
            <a:avLst/>
          </a:prstGeom>
        </p:spPr>
      </p:pic>
      <p:pic>
        <p:nvPicPr>
          <p:cNvPr id="11" name="Picture 1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5263" y="3125301"/>
            <a:ext cx="720000" cy="720000"/>
          </a:xfrm>
          <a:prstGeom prst="rect">
            <a:avLst/>
          </a:prstGeom>
        </p:spPr>
      </p:pic>
      <p:pic>
        <p:nvPicPr>
          <p:cNvPr id="12" name="Picture 1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60119" y="3125301"/>
            <a:ext cx="720000" cy="720000"/>
          </a:xfrm>
          <a:prstGeom prst="rect">
            <a:avLst/>
          </a:prstGeom>
        </p:spPr>
      </p:pic>
      <p:pic>
        <p:nvPicPr>
          <p:cNvPr id="13" name="Picture 1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4975" y="3125301"/>
            <a:ext cx="720000" cy="720000"/>
          </a:xfrm>
          <a:prstGeom prst="rect">
            <a:avLst/>
          </a:prstGeom>
        </p:spPr>
      </p:pic>
      <p:pic>
        <p:nvPicPr>
          <p:cNvPr id="14" name="Picture 1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49831" y="3125301"/>
            <a:ext cx="720000" cy="720000"/>
          </a:xfrm>
          <a:prstGeom prst="rect">
            <a:avLst/>
          </a:prstGeom>
        </p:spPr>
      </p:pic>
      <p:pic>
        <p:nvPicPr>
          <p:cNvPr id="15" name="Picture 1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94687" y="3125301"/>
            <a:ext cx="720000" cy="720000"/>
          </a:xfrm>
          <a:prstGeom prst="rect">
            <a:avLst/>
          </a:prstGeom>
        </p:spPr>
      </p:pic>
      <p:pic>
        <p:nvPicPr>
          <p:cNvPr id="16" name="Picture 1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39543" y="3125301"/>
            <a:ext cx="720000" cy="720000"/>
          </a:xfrm>
          <a:prstGeom prst="rect">
            <a:avLst/>
          </a:prstGeom>
        </p:spPr>
      </p:pic>
      <p:pic>
        <p:nvPicPr>
          <p:cNvPr id="17" name="Picture 1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84399" y="3125301"/>
            <a:ext cx="720000" cy="720000"/>
          </a:xfrm>
          <a:prstGeom prst="rect">
            <a:avLst/>
          </a:prstGeom>
        </p:spPr>
      </p:pic>
      <p:pic>
        <p:nvPicPr>
          <p:cNvPr id="18" name="Picture 1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29255" y="3125301"/>
            <a:ext cx="720000" cy="720000"/>
          </a:xfrm>
          <a:prstGeom prst="rect">
            <a:avLst/>
          </a:prstGeom>
        </p:spPr>
      </p:pic>
      <p:pic>
        <p:nvPicPr>
          <p:cNvPr id="19" name="Picture 1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74112" y="3125301"/>
            <a:ext cx="720000" cy="720000"/>
          </a:xfrm>
          <a:prstGeom prst="rect">
            <a:avLst/>
          </a:prstGeom>
        </p:spPr>
      </p:pic>
      <p:pic>
        <p:nvPicPr>
          <p:cNvPr id="20" name="Picture 1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5263" y="4295055"/>
            <a:ext cx="720000" cy="720000"/>
          </a:xfrm>
          <a:prstGeom prst="rect">
            <a:avLst/>
          </a:prstGeom>
        </p:spPr>
      </p:pic>
      <p:pic>
        <p:nvPicPr>
          <p:cNvPr id="21" name="Picture 13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60119" y="4295055"/>
            <a:ext cx="720000" cy="720000"/>
          </a:xfrm>
          <a:prstGeom prst="rect">
            <a:avLst/>
          </a:prstGeom>
        </p:spPr>
      </p:pic>
      <p:pic>
        <p:nvPicPr>
          <p:cNvPr id="22" name="Picture 13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04975" y="4295055"/>
            <a:ext cx="720000" cy="720000"/>
          </a:xfrm>
          <a:prstGeom prst="rect">
            <a:avLst/>
          </a:prstGeom>
        </p:spPr>
      </p:pic>
      <p:pic>
        <p:nvPicPr>
          <p:cNvPr id="23" name="Picture 13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49831" y="4295055"/>
            <a:ext cx="720000" cy="720000"/>
          </a:xfrm>
          <a:prstGeom prst="rect">
            <a:avLst/>
          </a:prstGeom>
        </p:spPr>
      </p:pic>
      <p:pic>
        <p:nvPicPr>
          <p:cNvPr id="24" name="Picture 14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694687" y="4295055"/>
            <a:ext cx="720000" cy="720000"/>
          </a:xfrm>
          <a:prstGeom prst="rect">
            <a:avLst/>
          </a:prstGeom>
        </p:spPr>
      </p:pic>
      <p:pic>
        <p:nvPicPr>
          <p:cNvPr id="25" name="Picture 14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39543" y="4295055"/>
            <a:ext cx="720000" cy="720000"/>
          </a:xfrm>
          <a:prstGeom prst="rect">
            <a:avLst/>
          </a:prstGeom>
        </p:spPr>
      </p:pic>
      <p:pic>
        <p:nvPicPr>
          <p:cNvPr id="26" name="Picture 14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384399" y="4295055"/>
            <a:ext cx="720000" cy="720000"/>
          </a:xfrm>
          <a:prstGeom prst="rect">
            <a:avLst/>
          </a:prstGeom>
        </p:spPr>
      </p:pic>
      <p:pic>
        <p:nvPicPr>
          <p:cNvPr id="27" name="Picture 14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29255" y="4295055"/>
            <a:ext cx="720000" cy="720000"/>
          </a:xfrm>
          <a:prstGeom prst="rect">
            <a:avLst/>
          </a:prstGeom>
        </p:spPr>
      </p:pic>
      <p:pic>
        <p:nvPicPr>
          <p:cNvPr id="28" name="Picture 14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74112" y="4295055"/>
            <a:ext cx="720000" cy="720000"/>
          </a:xfrm>
          <a:prstGeom prst="rect">
            <a:avLst/>
          </a:prstGeom>
        </p:spPr>
      </p:pic>
      <p:pic>
        <p:nvPicPr>
          <p:cNvPr id="29" name="Picture 14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5263" y="5582533"/>
            <a:ext cx="720000" cy="720000"/>
          </a:xfrm>
          <a:prstGeom prst="rect">
            <a:avLst/>
          </a:prstGeom>
        </p:spPr>
      </p:pic>
      <p:pic>
        <p:nvPicPr>
          <p:cNvPr id="30" name="Picture 14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60119" y="5582533"/>
            <a:ext cx="720000" cy="720000"/>
          </a:xfrm>
          <a:prstGeom prst="rect">
            <a:avLst/>
          </a:prstGeom>
        </p:spPr>
      </p:pic>
      <p:pic>
        <p:nvPicPr>
          <p:cNvPr id="31" name="Picture 14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04975" y="5582533"/>
            <a:ext cx="720000" cy="720000"/>
          </a:xfrm>
          <a:prstGeom prst="rect">
            <a:avLst/>
          </a:prstGeom>
        </p:spPr>
      </p:pic>
      <p:pic>
        <p:nvPicPr>
          <p:cNvPr id="32" name="Picture 14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49831" y="5582533"/>
            <a:ext cx="720000" cy="720000"/>
          </a:xfrm>
          <a:prstGeom prst="rect">
            <a:avLst/>
          </a:prstGeom>
        </p:spPr>
      </p:pic>
      <p:pic>
        <p:nvPicPr>
          <p:cNvPr id="33" name="Picture 14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694687" y="5582533"/>
            <a:ext cx="720000" cy="720000"/>
          </a:xfrm>
          <a:prstGeom prst="rect">
            <a:avLst/>
          </a:prstGeom>
        </p:spPr>
      </p:pic>
      <p:pic>
        <p:nvPicPr>
          <p:cNvPr id="34" name="Picture 15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39543" y="5582533"/>
            <a:ext cx="720000" cy="720000"/>
          </a:xfrm>
          <a:prstGeom prst="rect">
            <a:avLst/>
          </a:prstGeom>
        </p:spPr>
      </p:pic>
      <p:pic>
        <p:nvPicPr>
          <p:cNvPr id="35" name="Picture 15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384399" y="5582533"/>
            <a:ext cx="720000" cy="720000"/>
          </a:xfrm>
          <a:prstGeom prst="rect">
            <a:avLst/>
          </a:prstGeom>
        </p:spPr>
      </p:pic>
      <p:pic>
        <p:nvPicPr>
          <p:cNvPr id="36" name="Picture 15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729255" y="5582533"/>
            <a:ext cx="720000" cy="720000"/>
          </a:xfrm>
          <a:prstGeom prst="rect">
            <a:avLst/>
          </a:prstGeom>
        </p:spPr>
      </p:pic>
      <p:sp>
        <p:nvSpPr>
          <p:cNvPr id="49" name="TextBox 102"/>
          <p:cNvSpPr txBox="1"/>
          <p:nvPr/>
        </p:nvSpPr>
        <p:spPr>
          <a:xfrm>
            <a:off x="1428451" y="2673709"/>
            <a:ext cx="1183337" cy="276999"/>
          </a:xfrm>
          <a:prstGeom prst="rect">
            <a:avLst/>
          </a:prstGeom>
          <a:noFill/>
        </p:spPr>
        <p:txBody>
          <a:bodyPr wrap="squar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SDK</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0" name="TextBox 103"/>
          <p:cNvSpPr txBox="1"/>
          <p:nvPr/>
        </p:nvSpPr>
        <p:spPr>
          <a:xfrm>
            <a:off x="1715882" y="3785616"/>
            <a:ext cx="608474"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1" name="TextBox 104"/>
          <p:cNvSpPr txBox="1"/>
          <p:nvPr/>
        </p:nvSpPr>
        <p:spPr>
          <a:xfrm>
            <a:off x="1446885" y="4927463"/>
            <a:ext cx="114646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（停止）</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2" name="TextBox 105"/>
          <p:cNvSpPr txBox="1"/>
          <p:nvPr/>
        </p:nvSpPr>
        <p:spPr>
          <a:xfrm>
            <a:off x="1446885" y="6162290"/>
            <a:ext cx="114646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Live</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6" name="TextBox 109"/>
          <p:cNvSpPr txBox="1"/>
          <p:nvPr/>
        </p:nvSpPr>
        <p:spPr>
          <a:xfrm>
            <a:off x="-28776" y="2673709"/>
            <a:ext cx="1408078"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コントローラブル</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7" name="TextBox 110"/>
          <p:cNvSpPr txBox="1"/>
          <p:nvPr/>
        </p:nvSpPr>
        <p:spPr>
          <a:xfrm>
            <a:off x="379349" y="3785616"/>
            <a:ext cx="59182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8" name="TextBox 111"/>
          <p:cNvSpPr txBox="1"/>
          <p:nvPr/>
        </p:nvSpPr>
        <p:spPr>
          <a:xfrm>
            <a:off x="102029" y="4927463"/>
            <a:ext cx="114646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（稼動）</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9" name="TextBox 112"/>
          <p:cNvSpPr txBox="1"/>
          <p:nvPr/>
        </p:nvSpPr>
        <p:spPr>
          <a:xfrm>
            <a:off x="69168" y="6162290"/>
            <a:ext cx="1212191"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Minimum</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3" name="TextBox 116"/>
          <p:cNvSpPr txBox="1"/>
          <p:nvPr/>
        </p:nvSpPr>
        <p:spPr>
          <a:xfrm>
            <a:off x="2813286" y="2673709"/>
            <a:ext cx="110337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ビッグデータ</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4" name="TextBox 117"/>
          <p:cNvSpPr txBox="1"/>
          <p:nvPr/>
        </p:nvSpPr>
        <p:spPr>
          <a:xfrm>
            <a:off x="3069863" y="3785616"/>
            <a:ext cx="590225"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5" name="TextBox 118"/>
          <p:cNvSpPr txBox="1"/>
          <p:nvPr/>
        </p:nvSpPr>
        <p:spPr>
          <a:xfrm>
            <a:off x="2791741" y="4927463"/>
            <a:ext cx="114646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（休止）</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6" name="TextBox 119"/>
          <p:cNvSpPr txBox="1"/>
          <p:nvPr/>
        </p:nvSpPr>
        <p:spPr>
          <a:xfrm>
            <a:off x="2791741" y="6162290"/>
            <a:ext cx="114646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Dead</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0" name="TextBox 123"/>
          <p:cNvSpPr txBox="1"/>
          <p:nvPr/>
        </p:nvSpPr>
        <p:spPr>
          <a:xfrm>
            <a:off x="4386666" y="2673709"/>
            <a:ext cx="64633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グラフ</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1" name="TextBox 124"/>
          <p:cNvSpPr txBox="1"/>
          <p:nvPr/>
        </p:nvSpPr>
        <p:spPr>
          <a:xfrm>
            <a:off x="4401593" y="3785616"/>
            <a:ext cx="616476"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2" name="TextBox 125"/>
          <p:cNvSpPr txBox="1"/>
          <p:nvPr/>
        </p:nvSpPr>
        <p:spPr>
          <a:xfrm>
            <a:off x="4136597" y="4927463"/>
            <a:ext cx="114646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（低速）</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3" name="TextBox 126"/>
          <p:cNvSpPr txBox="1"/>
          <p:nvPr/>
        </p:nvSpPr>
        <p:spPr>
          <a:xfrm>
            <a:off x="4059653" y="6162290"/>
            <a:ext cx="1300356"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不明）</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7" name="TextBox 130"/>
          <p:cNvSpPr txBox="1"/>
          <p:nvPr/>
        </p:nvSpPr>
        <p:spPr>
          <a:xfrm>
            <a:off x="5731522" y="2673709"/>
            <a:ext cx="64633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メール</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8" name="TextBox 131"/>
          <p:cNvSpPr txBox="1"/>
          <p:nvPr/>
        </p:nvSpPr>
        <p:spPr>
          <a:xfrm>
            <a:off x="5349109" y="3785616"/>
            <a:ext cx="1411156" cy="461665"/>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b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b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（ゲートウェイ）</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9" name="TextBox 132"/>
          <p:cNvSpPr txBox="1"/>
          <p:nvPr/>
        </p:nvSpPr>
        <p:spPr>
          <a:xfrm>
            <a:off x="5481453" y="4927463"/>
            <a:ext cx="114646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（高速）</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0" name="TextBox 133"/>
          <p:cNvSpPr txBox="1"/>
          <p:nvPr/>
        </p:nvSpPr>
        <p:spPr>
          <a:xfrm>
            <a:off x="5481453" y="6162290"/>
            <a:ext cx="114646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（フリー）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4" name="TextBox 137"/>
          <p:cNvSpPr txBox="1"/>
          <p:nvPr/>
        </p:nvSpPr>
        <p:spPr>
          <a:xfrm>
            <a:off x="6999434" y="2673709"/>
            <a:ext cx="80021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読み込み</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5" name="TextBox 138"/>
          <p:cNvSpPr txBox="1"/>
          <p:nvPr/>
        </p:nvSpPr>
        <p:spPr>
          <a:xfrm>
            <a:off x="6794249" y="3785616"/>
            <a:ext cx="1210588"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6" name="TextBox 139"/>
          <p:cNvSpPr txBox="1"/>
          <p:nvPr/>
        </p:nvSpPr>
        <p:spPr>
          <a:xfrm>
            <a:off x="6691657" y="4927463"/>
            <a:ext cx="1415772"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（チェック済み）</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7" name="TextBox 140"/>
          <p:cNvSpPr txBox="1"/>
          <p:nvPr/>
        </p:nvSpPr>
        <p:spPr>
          <a:xfrm>
            <a:off x="6986610" y="6162290"/>
            <a:ext cx="825867" cy="461665"/>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（分岐）</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1" name="TextBox 144"/>
          <p:cNvSpPr txBox="1"/>
          <p:nvPr/>
        </p:nvSpPr>
        <p:spPr>
          <a:xfrm>
            <a:off x="8267346" y="2673709"/>
            <a:ext cx="95410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再読み込み</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2" name="TextBox 145"/>
          <p:cNvSpPr txBox="1"/>
          <p:nvPr/>
        </p:nvSpPr>
        <p:spPr>
          <a:xfrm>
            <a:off x="8137849" y="3785616"/>
            <a:ext cx="121310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3" name="TextBox 146"/>
          <p:cNvSpPr txBox="1"/>
          <p:nvPr/>
        </p:nvSpPr>
        <p:spPr>
          <a:xfrm>
            <a:off x="8171165" y="4927463"/>
            <a:ext cx="114646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Fast</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4" name="TextBox 147"/>
          <p:cNvSpPr txBox="1"/>
          <p:nvPr/>
        </p:nvSpPr>
        <p:spPr>
          <a:xfrm>
            <a:off x="8331466" y="6162290"/>
            <a:ext cx="825867" cy="461665"/>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（変換）</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8" name="TextBox 151"/>
          <p:cNvSpPr txBox="1"/>
          <p:nvPr/>
        </p:nvSpPr>
        <p:spPr>
          <a:xfrm>
            <a:off x="9843034" y="2673709"/>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拡大</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52"/>
          <p:cNvSpPr txBox="1"/>
          <p:nvPr/>
        </p:nvSpPr>
        <p:spPr>
          <a:xfrm>
            <a:off x="9481704" y="3785616"/>
            <a:ext cx="1215102"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53"/>
          <p:cNvSpPr txBox="1"/>
          <p:nvPr/>
        </p:nvSpPr>
        <p:spPr>
          <a:xfrm>
            <a:off x="9516021" y="4927463"/>
            <a:ext cx="114646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Slow</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1" name="TextBox 154"/>
          <p:cNvSpPr txBox="1"/>
          <p:nvPr/>
        </p:nvSpPr>
        <p:spPr>
          <a:xfrm>
            <a:off x="9676322" y="6162290"/>
            <a:ext cx="825867" cy="461665"/>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（集約）</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5" name="TextBox 158"/>
          <p:cNvSpPr txBox="1"/>
          <p:nvPr/>
        </p:nvSpPr>
        <p:spPr>
          <a:xfrm>
            <a:off x="11187891" y="2673709"/>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縮小</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6" name="TextBox 159"/>
          <p:cNvSpPr txBox="1"/>
          <p:nvPr/>
        </p:nvSpPr>
        <p:spPr>
          <a:xfrm>
            <a:off x="10828818" y="3785616"/>
            <a:ext cx="1210588"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E</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7" name="TextBox 160"/>
          <p:cNvSpPr txBox="1"/>
          <p:nvPr/>
        </p:nvSpPr>
        <p:spPr>
          <a:xfrm>
            <a:off x="10832826" y="4927463"/>
            <a:ext cx="1202573" cy="461665"/>
          </a:xfrm>
          <a:prstGeom prst="rect">
            <a:avLst/>
          </a:prstGeom>
          <a:noFill/>
        </p:spPr>
        <p:txBody>
          <a:bodyPr wrap="none" rtlCol="0">
            <a:spAutoFit/>
          </a:bodyPr>
          <a:lstStyle/>
          <a:p>
            <a:pPr algn="ctr"/>
            <a:r>
              <a:rPr lang="de-DE"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de-DE"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de-DE"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Standard</a:t>
            </a:r>
            <a:r>
              <a:rPr lang="ja-JP" altLang="de-DE"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8" name="TextBox 161"/>
          <p:cNvSpPr txBox="1"/>
          <p:nvPr/>
        </p:nvSpPr>
        <p:spPr>
          <a:xfrm>
            <a:off x="11122167" y="6162290"/>
            <a:ext cx="623890"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SBR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112" name="Picture 125"/>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15263" y="814143"/>
            <a:ext cx="720000" cy="720000"/>
          </a:xfrm>
          <a:prstGeom prst="rect">
            <a:avLst/>
          </a:prstGeom>
        </p:spPr>
      </p:pic>
      <p:pic>
        <p:nvPicPr>
          <p:cNvPr id="113" name="Picture 126"/>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60119" y="814143"/>
            <a:ext cx="720000" cy="720000"/>
          </a:xfrm>
          <a:prstGeom prst="rect">
            <a:avLst/>
          </a:prstGeom>
        </p:spPr>
      </p:pic>
      <p:pic>
        <p:nvPicPr>
          <p:cNvPr id="114" name="Picture 127"/>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004975" y="814143"/>
            <a:ext cx="720000" cy="720000"/>
          </a:xfrm>
          <a:prstGeom prst="rect">
            <a:avLst/>
          </a:prstGeom>
        </p:spPr>
      </p:pic>
      <p:pic>
        <p:nvPicPr>
          <p:cNvPr id="115" name="Picture 128"/>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349831" y="814143"/>
            <a:ext cx="720000" cy="720000"/>
          </a:xfrm>
          <a:prstGeom prst="rect">
            <a:avLst/>
          </a:prstGeom>
        </p:spPr>
      </p:pic>
      <p:pic>
        <p:nvPicPr>
          <p:cNvPr id="116" name="Picture 12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694687" y="814143"/>
            <a:ext cx="720000" cy="720000"/>
          </a:xfrm>
          <a:prstGeom prst="rect">
            <a:avLst/>
          </a:prstGeom>
        </p:spPr>
      </p:pic>
      <p:pic>
        <p:nvPicPr>
          <p:cNvPr id="117" name="Picture 130"/>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039543" y="814143"/>
            <a:ext cx="720000" cy="720000"/>
          </a:xfrm>
          <a:prstGeom prst="rect">
            <a:avLst/>
          </a:prstGeom>
        </p:spPr>
      </p:pic>
      <p:pic>
        <p:nvPicPr>
          <p:cNvPr id="118" name="Picture 131"/>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384399" y="814143"/>
            <a:ext cx="720000" cy="720000"/>
          </a:xfrm>
          <a:prstGeom prst="rect">
            <a:avLst/>
          </a:prstGeom>
        </p:spPr>
      </p:pic>
      <p:pic>
        <p:nvPicPr>
          <p:cNvPr id="119" name="Picture 132"/>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9729255" y="814143"/>
            <a:ext cx="720000" cy="720000"/>
          </a:xfrm>
          <a:prstGeom prst="rect">
            <a:avLst/>
          </a:prstGeom>
        </p:spPr>
      </p:pic>
      <p:pic>
        <p:nvPicPr>
          <p:cNvPr id="120" name="Picture 133"/>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1074112" y="814143"/>
            <a:ext cx="720000" cy="720000"/>
          </a:xfrm>
          <a:prstGeom prst="rect">
            <a:avLst/>
          </a:prstGeom>
        </p:spPr>
      </p:pic>
      <p:sp>
        <p:nvSpPr>
          <p:cNvPr id="121" name="TextBox 107"/>
          <p:cNvSpPr txBox="1"/>
          <p:nvPr/>
        </p:nvSpPr>
        <p:spPr>
          <a:xfrm>
            <a:off x="1773898" y="1454253"/>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夜間</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2" name="TextBox 114"/>
          <p:cNvSpPr txBox="1"/>
          <p:nvPr/>
        </p:nvSpPr>
        <p:spPr>
          <a:xfrm>
            <a:off x="429042" y="1454253"/>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日中</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3" name="TextBox 121"/>
          <p:cNvSpPr txBox="1"/>
          <p:nvPr/>
        </p:nvSpPr>
        <p:spPr>
          <a:xfrm>
            <a:off x="2964866" y="1454253"/>
            <a:ext cx="80021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認証キー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4" name="TextBox 128"/>
          <p:cNvSpPr txBox="1"/>
          <p:nvPr/>
        </p:nvSpPr>
        <p:spPr>
          <a:xfrm>
            <a:off x="4309722" y="1454253"/>
            <a:ext cx="80021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認証済み</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5" name="TextBox 135"/>
          <p:cNvSpPr txBox="1"/>
          <p:nvPr/>
        </p:nvSpPr>
        <p:spPr>
          <a:xfrm>
            <a:off x="5808466" y="1454253"/>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認証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6" name="TextBox 142"/>
          <p:cNvSpPr txBox="1"/>
          <p:nvPr/>
        </p:nvSpPr>
        <p:spPr>
          <a:xfrm>
            <a:off x="7146910" y="1454253"/>
            <a:ext cx="50526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保護</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7" name="TextBox 149"/>
          <p:cNvSpPr txBox="1"/>
          <p:nvPr/>
        </p:nvSpPr>
        <p:spPr>
          <a:xfrm>
            <a:off x="8113457" y="1454253"/>
            <a:ext cx="1261884"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保護（鍵あり）</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8" name="TextBox 156"/>
          <p:cNvSpPr txBox="1"/>
          <p:nvPr/>
        </p:nvSpPr>
        <p:spPr>
          <a:xfrm>
            <a:off x="9879101" y="1454253"/>
            <a:ext cx="420308"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API</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9" name="TextBox 163"/>
          <p:cNvSpPr txBox="1"/>
          <p:nvPr/>
        </p:nvSpPr>
        <p:spPr>
          <a:xfrm>
            <a:off x="10957059" y="1454253"/>
            <a:ext cx="95410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プロトコル</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38" name="図 37" descr="SIS0090WH.png"/>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074112" y="5589588"/>
            <a:ext cx="720000" cy="720000"/>
          </a:xfrm>
          <a:prstGeom prst="rect">
            <a:avLst/>
          </a:prstGeom>
        </p:spPr>
      </p:pic>
    </p:spTree>
    <p:extLst>
      <p:ext uri="{BB962C8B-B14F-4D97-AF65-F5344CB8AC3E}">
        <p14:creationId xmlns:p14="http://schemas.microsoft.com/office/powerpoint/2010/main" val="680792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981" y="817880"/>
            <a:ext cx="720000" cy="720000"/>
          </a:xfrm>
          <a:prstGeom prst="rect">
            <a:avLst/>
          </a:prstGeom>
        </p:spPr>
      </p:pic>
      <p:sp>
        <p:nvSpPr>
          <p:cNvPr id="123" name="TextBox 113"/>
          <p:cNvSpPr txBox="1"/>
          <p:nvPr/>
        </p:nvSpPr>
        <p:spPr>
          <a:xfrm>
            <a:off x="449179" y="1507450"/>
            <a:ext cx="628698"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SBR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0824" y="817880"/>
            <a:ext cx="723600" cy="723600"/>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300" y="800100"/>
            <a:ext cx="723600" cy="723600"/>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9710" y="817880"/>
            <a:ext cx="723600" cy="723600"/>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9153" y="817880"/>
            <a:ext cx="723600" cy="723600"/>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8596" y="817880"/>
            <a:ext cx="723600" cy="723600"/>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8039" y="817880"/>
            <a:ext cx="723600" cy="723600"/>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57482" y="817880"/>
            <a:ext cx="723600" cy="723600"/>
          </a:xfrm>
          <a:prstGeom prst="rect">
            <a:avLst/>
          </a:prstGeom>
        </p:spPr>
      </p:pic>
      <p:pic>
        <p:nvPicPr>
          <p:cNvPr id="49"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6925" y="817880"/>
            <a:ext cx="723600" cy="723600"/>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475" y="2012182"/>
            <a:ext cx="723600" cy="723600"/>
          </a:xfrm>
          <a:prstGeom prst="rect">
            <a:avLst/>
          </a:prstGeom>
        </p:spPr>
      </p:pic>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53737" y="2001664"/>
            <a:ext cx="723600" cy="723600"/>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94868" y="2001664"/>
            <a:ext cx="723600" cy="723600"/>
          </a:xfrm>
          <a:prstGeom prst="rect">
            <a:avLst/>
          </a:prstGeom>
        </p:spPr>
      </p:pic>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9153" y="2001664"/>
            <a:ext cx="723600" cy="723600"/>
          </a:xfrm>
          <a:prstGeom prst="rect">
            <a:avLst/>
          </a:prstGeom>
        </p:spPr>
      </p:pic>
      <p:pic>
        <p:nvPicPr>
          <p:cNvPr id="55" name="Picture 5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77130" y="2001664"/>
            <a:ext cx="723600" cy="723600"/>
          </a:xfrm>
          <a:prstGeom prst="rect">
            <a:avLst/>
          </a:prstGeom>
        </p:spPr>
      </p:pic>
      <p:pic>
        <p:nvPicPr>
          <p:cNvPr id="56" name="Picture 5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18261" y="2001664"/>
            <a:ext cx="723600" cy="723600"/>
          </a:xfrm>
          <a:prstGeom prst="rect">
            <a:avLst/>
          </a:prstGeom>
        </p:spPr>
      </p:pic>
      <p:pic>
        <p:nvPicPr>
          <p:cNvPr id="57" name="Picture 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59392" y="2001664"/>
            <a:ext cx="723600" cy="723600"/>
          </a:xfrm>
          <a:prstGeom prst="rect">
            <a:avLst/>
          </a:prstGeom>
        </p:spPr>
      </p:pic>
      <p:sp>
        <p:nvSpPr>
          <p:cNvPr id="58" name="TextBox 114"/>
          <p:cNvSpPr txBox="1"/>
          <p:nvPr/>
        </p:nvSpPr>
        <p:spPr>
          <a:xfrm>
            <a:off x="11209894" y="1507450"/>
            <a:ext cx="492443"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VPG</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9" name="TextBox 120"/>
          <p:cNvSpPr txBox="1"/>
          <p:nvPr/>
        </p:nvSpPr>
        <p:spPr>
          <a:xfrm>
            <a:off x="1774531" y="1507450"/>
            <a:ext cx="651140"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Global</a:t>
            </a:r>
          </a:p>
        </p:txBody>
      </p:sp>
      <p:sp>
        <p:nvSpPr>
          <p:cNvPr id="60" name="TextBox 127"/>
          <p:cNvSpPr txBox="1"/>
          <p:nvPr/>
        </p:nvSpPr>
        <p:spPr>
          <a:xfrm>
            <a:off x="3049389" y="1507450"/>
            <a:ext cx="774571"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LoRa </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基地局</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1" name="TextBox 134"/>
          <p:cNvSpPr txBox="1"/>
          <p:nvPr/>
        </p:nvSpPr>
        <p:spPr>
          <a:xfrm>
            <a:off x="4366725" y="1507450"/>
            <a:ext cx="813043"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基地局</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2" name="TextBox 141"/>
          <p:cNvSpPr txBox="1"/>
          <p:nvPr/>
        </p:nvSpPr>
        <p:spPr>
          <a:xfrm>
            <a:off x="5636724" y="1507450"/>
            <a:ext cx="92845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3" name="TextBox 148"/>
          <p:cNvSpPr txBox="1"/>
          <p:nvPr/>
        </p:nvSpPr>
        <p:spPr>
          <a:xfrm>
            <a:off x="6978156" y="1507450"/>
            <a:ext cx="936474"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B</a:t>
            </a:r>
          </a:p>
        </p:txBody>
      </p:sp>
      <p:sp>
        <p:nvSpPr>
          <p:cNvPr id="64" name="TextBox 155"/>
          <p:cNvSpPr txBox="1"/>
          <p:nvPr/>
        </p:nvSpPr>
        <p:spPr>
          <a:xfrm>
            <a:off x="8433351" y="1507450"/>
            <a:ext cx="699230"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LoRa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5" name="TextBox 162"/>
          <p:cNvSpPr txBox="1"/>
          <p:nvPr/>
        </p:nvSpPr>
        <p:spPr>
          <a:xfrm>
            <a:off x="9767519" y="1507450"/>
            <a:ext cx="704040"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LoRa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8" name="TextBox 113"/>
          <p:cNvSpPr txBox="1"/>
          <p:nvPr/>
        </p:nvSpPr>
        <p:spPr>
          <a:xfrm>
            <a:off x="199093" y="2684529"/>
            <a:ext cx="110799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ゲートウェイ</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1" name="TextBox 127"/>
          <p:cNvSpPr txBox="1"/>
          <p:nvPr/>
        </p:nvSpPr>
        <p:spPr>
          <a:xfrm>
            <a:off x="3177610" y="2684529"/>
            <a:ext cx="497252"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Safe</a:t>
            </a:r>
          </a:p>
        </p:txBody>
      </p:sp>
      <p:sp>
        <p:nvSpPr>
          <p:cNvPr id="72" name="TextBox 134"/>
          <p:cNvSpPr txBox="1"/>
          <p:nvPr/>
        </p:nvSpPr>
        <p:spPr>
          <a:xfrm>
            <a:off x="4411592" y="2684529"/>
            <a:ext cx="702436"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Danger</a:t>
            </a:r>
          </a:p>
        </p:txBody>
      </p:sp>
      <p:sp>
        <p:nvSpPr>
          <p:cNvPr id="73" name="TextBox 141"/>
          <p:cNvSpPr txBox="1"/>
          <p:nvPr/>
        </p:nvSpPr>
        <p:spPr>
          <a:xfrm>
            <a:off x="5643937" y="2684529"/>
            <a:ext cx="914033"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Connect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4" name="TextBox 148"/>
          <p:cNvSpPr txBox="1"/>
          <p:nvPr/>
        </p:nvSpPr>
        <p:spPr>
          <a:xfrm>
            <a:off x="6958100" y="2684529"/>
            <a:ext cx="955711"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Connect B</a:t>
            </a:r>
          </a:p>
        </p:txBody>
      </p:sp>
      <p:sp>
        <p:nvSpPr>
          <p:cNvPr id="75" name="TextBox 155"/>
          <p:cNvSpPr txBox="1"/>
          <p:nvPr/>
        </p:nvSpPr>
        <p:spPr>
          <a:xfrm>
            <a:off x="8296277" y="2684529"/>
            <a:ext cx="952505"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Connect 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6" name="TextBox 162"/>
          <p:cNvSpPr txBox="1"/>
          <p:nvPr/>
        </p:nvSpPr>
        <p:spPr>
          <a:xfrm>
            <a:off x="9851659" y="2684529"/>
            <a:ext cx="514885"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Beer</a:t>
            </a:r>
          </a:p>
        </p:txBody>
      </p:sp>
      <p:pic>
        <p:nvPicPr>
          <p:cNvPr id="85" name="Picture 8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23817" y="2019377"/>
            <a:ext cx="723600" cy="723600"/>
          </a:xfrm>
          <a:prstGeom prst="rect">
            <a:avLst/>
          </a:prstGeom>
        </p:spPr>
      </p:pic>
      <p:sp>
        <p:nvSpPr>
          <p:cNvPr id="86" name="TextBox 113"/>
          <p:cNvSpPr txBox="1"/>
          <p:nvPr/>
        </p:nvSpPr>
        <p:spPr>
          <a:xfrm>
            <a:off x="1608564" y="2684529"/>
            <a:ext cx="95410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相互接続網</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9" name="TextBox 141"/>
          <p:cNvSpPr txBox="1"/>
          <p:nvPr/>
        </p:nvSpPr>
        <p:spPr>
          <a:xfrm>
            <a:off x="10994458" y="2684529"/>
            <a:ext cx="92845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Sigfox</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0" name="TextBox 148"/>
          <p:cNvSpPr txBox="1"/>
          <p:nvPr/>
        </p:nvSpPr>
        <p:spPr>
          <a:xfrm>
            <a:off x="257328" y="3938885"/>
            <a:ext cx="966931"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Sigfox</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B</a:t>
            </a:r>
          </a:p>
        </p:txBody>
      </p:sp>
      <p:sp>
        <p:nvSpPr>
          <p:cNvPr id="91" name="TextBox 155"/>
          <p:cNvSpPr txBox="1"/>
          <p:nvPr/>
        </p:nvSpPr>
        <p:spPr>
          <a:xfrm>
            <a:off x="1723604" y="3938885"/>
            <a:ext cx="752129"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Sigfox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2" name="TextBox 162"/>
          <p:cNvSpPr txBox="1"/>
          <p:nvPr/>
        </p:nvSpPr>
        <p:spPr>
          <a:xfrm>
            <a:off x="3056170" y="3938885"/>
            <a:ext cx="760144"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Sigfox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11" name="Picture 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67213" y="3224251"/>
            <a:ext cx="720000" cy="720000"/>
          </a:xfrm>
          <a:prstGeom prst="rect">
            <a:avLst/>
          </a:prstGeom>
        </p:spPr>
      </p:pic>
      <p:pic>
        <p:nvPicPr>
          <p:cNvPr id="12" name="Picture 1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40953" y="3213100"/>
            <a:ext cx="720000" cy="720000"/>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19241" y="3213100"/>
            <a:ext cx="720000" cy="720000"/>
          </a:xfrm>
          <a:prstGeom prst="rect">
            <a:avLst/>
          </a:prstGeom>
        </p:spPr>
      </p:pic>
      <p:pic>
        <p:nvPicPr>
          <p:cNvPr id="14" name="Picture 1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01050" y="3213100"/>
            <a:ext cx="720000" cy="720000"/>
          </a:xfrm>
          <a:prstGeom prst="rect">
            <a:avLst/>
          </a:prstGeom>
        </p:spPr>
      </p:pic>
      <p:pic>
        <p:nvPicPr>
          <p:cNvPr id="15" name="Picture 1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797277" y="3213100"/>
            <a:ext cx="720000" cy="720000"/>
          </a:xfrm>
          <a:prstGeom prst="rect">
            <a:avLst/>
          </a:prstGeom>
        </p:spPr>
      </p:pic>
      <p:pic>
        <p:nvPicPr>
          <p:cNvPr id="16" name="Picture 1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099800" y="3213100"/>
            <a:ext cx="720000" cy="720000"/>
          </a:xfrm>
          <a:prstGeom prst="rect">
            <a:avLst/>
          </a:prstGeom>
        </p:spPr>
      </p:pic>
      <p:pic>
        <p:nvPicPr>
          <p:cNvPr id="17" name="Picture 1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71475" y="4400550"/>
            <a:ext cx="720000" cy="720000"/>
          </a:xfrm>
          <a:prstGeom prst="rect">
            <a:avLst/>
          </a:prstGeom>
        </p:spPr>
      </p:pic>
      <p:pic>
        <p:nvPicPr>
          <p:cNvPr id="18" name="Picture 1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03388" y="4400550"/>
            <a:ext cx="720000" cy="720000"/>
          </a:xfrm>
          <a:prstGeom prst="rect">
            <a:avLst/>
          </a:prstGeom>
        </p:spPr>
      </p:pic>
      <p:pic>
        <p:nvPicPr>
          <p:cNvPr id="19" name="Picture 1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53266" y="4400550"/>
            <a:ext cx="720000" cy="720000"/>
          </a:xfrm>
          <a:prstGeom prst="rect">
            <a:avLst/>
          </a:prstGeom>
        </p:spPr>
      </p:pic>
      <p:pic>
        <p:nvPicPr>
          <p:cNvPr id="20" name="Picture 1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367213" y="4400550"/>
            <a:ext cx="720000" cy="720000"/>
          </a:xfrm>
          <a:prstGeom prst="rect">
            <a:avLst/>
          </a:prstGeom>
        </p:spPr>
      </p:pic>
      <p:pic>
        <p:nvPicPr>
          <p:cNvPr id="21" name="Picture 2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740953" y="4400550"/>
            <a:ext cx="720000" cy="720000"/>
          </a:xfrm>
          <a:prstGeom prst="rect">
            <a:avLst/>
          </a:prstGeom>
        </p:spPr>
      </p:pic>
      <p:pic>
        <p:nvPicPr>
          <p:cNvPr id="22" name="Picture 2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067550" y="4400550"/>
            <a:ext cx="720000" cy="720000"/>
          </a:xfrm>
          <a:prstGeom prst="rect">
            <a:avLst/>
          </a:prstGeom>
        </p:spPr>
      </p:pic>
      <p:pic>
        <p:nvPicPr>
          <p:cNvPr id="23" name="Picture 2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401050" y="4411701"/>
            <a:ext cx="720000" cy="720000"/>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767888" y="4400550"/>
            <a:ext cx="720000" cy="720000"/>
          </a:xfrm>
          <a:prstGeom prst="rect">
            <a:avLst/>
          </a:prstGeom>
        </p:spPr>
      </p:pic>
      <p:pic>
        <p:nvPicPr>
          <p:cNvPr id="25" name="Picture 24"/>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099800" y="4400550"/>
            <a:ext cx="720000" cy="720000"/>
          </a:xfrm>
          <a:prstGeom prst="rect">
            <a:avLst/>
          </a:prstGeom>
        </p:spPr>
      </p:pic>
      <p:pic>
        <p:nvPicPr>
          <p:cNvPr id="26" name="Picture 2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71475" y="5589588"/>
            <a:ext cx="720000" cy="720000"/>
          </a:xfrm>
          <a:prstGeom prst="rect">
            <a:avLst/>
          </a:prstGeom>
        </p:spPr>
      </p:pic>
      <p:pic>
        <p:nvPicPr>
          <p:cNvPr id="27" name="Picture 26"/>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714539" y="5600739"/>
            <a:ext cx="720000" cy="720000"/>
          </a:xfrm>
          <a:prstGeom prst="rect">
            <a:avLst/>
          </a:prstGeom>
        </p:spPr>
      </p:pic>
      <p:pic>
        <p:nvPicPr>
          <p:cNvPr id="28" name="Picture 27"/>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035300" y="5589588"/>
            <a:ext cx="720000" cy="720000"/>
          </a:xfrm>
          <a:prstGeom prst="rect">
            <a:avLst/>
          </a:prstGeom>
        </p:spPr>
      </p:pic>
      <p:pic>
        <p:nvPicPr>
          <p:cNvPr id="29" name="Picture 28"/>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367213" y="5589588"/>
            <a:ext cx="720000" cy="720000"/>
          </a:xfrm>
          <a:prstGeom prst="rect">
            <a:avLst/>
          </a:prstGeom>
        </p:spPr>
      </p:pic>
      <p:pic>
        <p:nvPicPr>
          <p:cNvPr id="30" name="Picture 29"/>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740953" y="5589588"/>
            <a:ext cx="720000" cy="720000"/>
          </a:xfrm>
          <a:prstGeom prst="rect">
            <a:avLst/>
          </a:prstGeom>
        </p:spPr>
      </p:pic>
      <p:pic>
        <p:nvPicPr>
          <p:cNvPr id="31" name="Picture 30"/>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067550" y="5589588"/>
            <a:ext cx="720000" cy="720000"/>
          </a:xfrm>
          <a:prstGeom prst="rect">
            <a:avLst/>
          </a:prstGeom>
        </p:spPr>
      </p:pic>
      <p:pic>
        <p:nvPicPr>
          <p:cNvPr id="32" name="Picture 31"/>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1050" y="5589588"/>
            <a:ext cx="720000" cy="720000"/>
          </a:xfrm>
          <a:prstGeom prst="rect">
            <a:avLst/>
          </a:prstGeom>
        </p:spPr>
      </p:pic>
      <p:pic>
        <p:nvPicPr>
          <p:cNvPr id="33" name="Picture 32"/>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9767888" y="5589588"/>
            <a:ext cx="720000" cy="720000"/>
          </a:xfrm>
          <a:prstGeom prst="rect">
            <a:avLst/>
          </a:prstGeom>
        </p:spPr>
      </p:pic>
      <p:sp>
        <p:nvSpPr>
          <p:cNvPr id="103" name="TextBox 162"/>
          <p:cNvSpPr txBox="1"/>
          <p:nvPr/>
        </p:nvSpPr>
        <p:spPr>
          <a:xfrm>
            <a:off x="4395025" y="3938885"/>
            <a:ext cx="64633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自動車</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4" name="TextBox 162"/>
          <p:cNvSpPr txBox="1"/>
          <p:nvPr/>
        </p:nvSpPr>
        <p:spPr>
          <a:xfrm>
            <a:off x="5700844" y="3938885"/>
            <a:ext cx="80021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タクシー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5" name="TextBox 162"/>
          <p:cNvSpPr txBox="1"/>
          <p:nvPr/>
        </p:nvSpPr>
        <p:spPr>
          <a:xfrm>
            <a:off x="7024709" y="3938885"/>
            <a:ext cx="80021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トラック</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6" name="TextBox 162"/>
          <p:cNvSpPr txBox="1"/>
          <p:nvPr/>
        </p:nvSpPr>
        <p:spPr>
          <a:xfrm>
            <a:off x="8531910" y="3938885"/>
            <a:ext cx="492444"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バス</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7" name="TextBox 162"/>
          <p:cNvSpPr txBox="1"/>
          <p:nvPr/>
        </p:nvSpPr>
        <p:spPr>
          <a:xfrm>
            <a:off x="9885225" y="3938885"/>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電車</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8" name="TextBox 162"/>
          <p:cNvSpPr txBox="1"/>
          <p:nvPr/>
        </p:nvSpPr>
        <p:spPr>
          <a:xfrm>
            <a:off x="11238537" y="3938885"/>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原付</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9" name="TextBox 148"/>
          <p:cNvSpPr txBox="1"/>
          <p:nvPr/>
        </p:nvSpPr>
        <p:spPr>
          <a:xfrm>
            <a:off x="248872" y="5127923"/>
            <a:ext cx="95410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オートバイ</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0" name="TextBox 155"/>
          <p:cNvSpPr txBox="1"/>
          <p:nvPr/>
        </p:nvSpPr>
        <p:spPr>
          <a:xfrm>
            <a:off x="1761635" y="5127923"/>
            <a:ext cx="64633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自転車</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2" name="TextBox 162"/>
          <p:cNvSpPr txBox="1"/>
          <p:nvPr/>
        </p:nvSpPr>
        <p:spPr>
          <a:xfrm>
            <a:off x="3098209" y="5127923"/>
            <a:ext cx="64633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飛行機</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6" name="TextBox 162"/>
          <p:cNvSpPr txBox="1"/>
          <p:nvPr/>
        </p:nvSpPr>
        <p:spPr>
          <a:xfrm>
            <a:off x="4149323" y="5127923"/>
            <a:ext cx="110799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ヘリコプター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8" name="TextBox 162"/>
          <p:cNvSpPr txBox="1"/>
          <p:nvPr/>
        </p:nvSpPr>
        <p:spPr>
          <a:xfrm>
            <a:off x="5546955" y="5127923"/>
            <a:ext cx="110799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ショベルカー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30" name="TextBox 162"/>
          <p:cNvSpPr txBox="1"/>
          <p:nvPr/>
        </p:nvSpPr>
        <p:spPr>
          <a:xfrm>
            <a:off x="7009840" y="5127923"/>
            <a:ext cx="80021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クレーン</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32" name="TextBox 162"/>
          <p:cNvSpPr txBox="1"/>
          <p:nvPr/>
        </p:nvSpPr>
        <p:spPr>
          <a:xfrm>
            <a:off x="8209266" y="5127923"/>
            <a:ext cx="110799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ブルドーザー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34" name="TextBox 162"/>
          <p:cNvSpPr txBox="1"/>
          <p:nvPr/>
        </p:nvSpPr>
        <p:spPr>
          <a:xfrm>
            <a:off x="9639524" y="5127923"/>
            <a:ext cx="95410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ダンプカー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36" name="TextBox 162"/>
          <p:cNvSpPr txBox="1"/>
          <p:nvPr/>
        </p:nvSpPr>
        <p:spPr>
          <a:xfrm>
            <a:off x="10992836" y="5127923"/>
            <a:ext cx="95410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トラクター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38" name="TextBox 148"/>
          <p:cNvSpPr txBox="1"/>
          <p:nvPr/>
        </p:nvSpPr>
        <p:spPr>
          <a:xfrm>
            <a:off x="387891" y="6316961"/>
            <a:ext cx="64633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除雪車</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39" name="TextBox 155"/>
          <p:cNvSpPr txBox="1"/>
          <p:nvPr/>
        </p:nvSpPr>
        <p:spPr>
          <a:xfrm>
            <a:off x="1746766" y="6316961"/>
            <a:ext cx="646331"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ボート</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40" name="TextBox 162"/>
          <p:cNvSpPr txBox="1"/>
          <p:nvPr/>
        </p:nvSpPr>
        <p:spPr>
          <a:xfrm>
            <a:off x="3237227" y="6316961"/>
            <a:ext cx="338554"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船</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41" name="TextBox 162"/>
          <p:cNvSpPr txBox="1"/>
          <p:nvPr/>
        </p:nvSpPr>
        <p:spPr>
          <a:xfrm>
            <a:off x="4288343" y="6316961"/>
            <a:ext cx="80021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タンカー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42" name="TextBox 162"/>
          <p:cNvSpPr txBox="1"/>
          <p:nvPr/>
        </p:nvSpPr>
        <p:spPr>
          <a:xfrm>
            <a:off x="5854732" y="6316961"/>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気球</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43" name="TextBox 162"/>
          <p:cNvSpPr txBox="1"/>
          <p:nvPr/>
        </p:nvSpPr>
        <p:spPr>
          <a:xfrm>
            <a:off x="6687195" y="6316961"/>
            <a:ext cx="1415772"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スペースシャトル</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44" name="TextBox 162"/>
          <p:cNvSpPr txBox="1"/>
          <p:nvPr/>
        </p:nvSpPr>
        <p:spPr>
          <a:xfrm>
            <a:off x="8494155" y="6316961"/>
            <a:ext cx="508474"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UFO</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45" name="TextBox 162"/>
          <p:cNvSpPr txBox="1"/>
          <p:nvPr/>
        </p:nvSpPr>
        <p:spPr>
          <a:xfrm>
            <a:off x="9855487" y="6316961"/>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衛星</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93" name="Picture 92"/>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1110951" y="1989138"/>
            <a:ext cx="720000" cy="720000"/>
          </a:xfrm>
          <a:prstGeom prst="rect">
            <a:avLst/>
          </a:prstGeom>
        </p:spPr>
      </p:pic>
      <p:pic>
        <p:nvPicPr>
          <p:cNvPr id="94" name="Picture 93"/>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71475" y="3213100"/>
            <a:ext cx="720000" cy="720000"/>
          </a:xfrm>
          <a:prstGeom prst="rect">
            <a:avLst/>
          </a:prstGeom>
        </p:spPr>
      </p:pic>
      <p:pic>
        <p:nvPicPr>
          <p:cNvPr id="95" name="Picture 94"/>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703388" y="3213100"/>
            <a:ext cx="720000" cy="720000"/>
          </a:xfrm>
          <a:prstGeom prst="rect">
            <a:avLst/>
          </a:prstGeom>
        </p:spPr>
      </p:pic>
      <p:pic>
        <p:nvPicPr>
          <p:cNvPr id="96" name="Picture 95"/>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035300" y="3213100"/>
            <a:ext cx="720000" cy="720000"/>
          </a:xfrm>
          <a:prstGeom prst="rect">
            <a:avLst/>
          </a:prstGeom>
        </p:spPr>
      </p:pic>
      <p:pic>
        <p:nvPicPr>
          <p:cNvPr id="97" name="Picture 96">
            <a:extLst>
              <a:ext uri="{FF2B5EF4-FFF2-40B4-BE49-F238E27FC236}">
                <a16:creationId xmlns:a16="http://schemas.microsoft.com/office/drawing/2014/main" id="{A065F284-B9D9-9A4F-96BA-CD226E9CA487}"/>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099800" y="5589588"/>
            <a:ext cx="720000" cy="720000"/>
          </a:xfrm>
          <a:prstGeom prst="rect">
            <a:avLst/>
          </a:prstGeom>
        </p:spPr>
      </p:pic>
      <p:sp>
        <p:nvSpPr>
          <p:cNvPr id="98" name="TextBox 162">
            <a:extLst>
              <a:ext uri="{FF2B5EF4-FFF2-40B4-BE49-F238E27FC236}">
                <a16:creationId xmlns:a16="http://schemas.microsoft.com/office/drawing/2014/main" id="{DEAE8B4D-AB5A-444D-A166-863BEAB9C1E7}"/>
              </a:ext>
            </a:extLst>
          </p:cNvPr>
          <p:cNvSpPr txBox="1"/>
          <p:nvPr/>
        </p:nvSpPr>
        <p:spPr>
          <a:xfrm>
            <a:off x="11147688" y="6316961"/>
            <a:ext cx="659155"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eSIM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685120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9121D4-FEF7-BC45-95B4-B65F54263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6351" y="800100"/>
            <a:ext cx="720000" cy="720000"/>
          </a:xfrm>
          <a:prstGeom prst="rect">
            <a:avLst/>
          </a:prstGeom>
        </p:spPr>
      </p:pic>
      <p:pic>
        <p:nvPicPr>
          <p:cNvPr id="13" name="Picture 12">
            <a:extLst>
              <a:ext uri="{FF2B5EF4-FFF2-40B4-BE49-F238E27FC236}">
                <a16:creationId xmlns:a16="http://schemas.microsoft.com/office/drawing/2014/main" id="{40CD3678-9A13-F245-8425-430B4EDC4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235" y="800100"/>
            <a:ext cx="720000" cy="720000"/>
          </a:xfrm>
          <a:prstGeom prst="rect">
            <a:avLst/>
          </a:prstGeom>
        </p:spPr>
      </p:pic>
      <p:pic>
        <p:nvPicPr>
          <p:cNvPr id="15" name="Picture 14">
            <a:extLst>
              <a:ext uri="{FF2B5EF4-FFF2-40B4-BE49-F238E27FC236}">
                <a16:creationId xmlns:a16="http://schemas.microsoft.com/office/drawing/2014/main" id="{95AE182D-B8D2-5542-94D9-E65A414F8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2119" y="800100"/>
            <a:ext cx="720000" cy="720000"/>
          </a:xfrm>
          <a:prstGeom prst="rect">
            <a:avLst/>
          </a:prstGeom>
        </p:spPr>
      </p:pic>
      <p:pic>
        <p:nvPicPr>
          <p:cNvPr id="17" name="Picture 16">
            <a:extLst>
              <a:ext uri="{FF2B5EF4-FFF2-40B4-BE49-F238E27FC236}">
                <a16:creationId xmlns:a16="http://schemas.microsoft.com/office/drawing/2014/main" id="{76F50390-46C2-BA49-866D-53F7EE2C06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5003" y="800100"/>
            <a:ext cx="720000" cy="720000"/>
          </a:xfrm>
          <a:prstGeom prst="rect">
            <a:avLst/>
          </a:prstGeom>
        </p:spPr>
      </p:pic>
      <p:pic>
        <p:nvPicPr>
          <p:cNvPr id="19" name="Picture 18">
            <a:extLst>
              <a:ext uri="{FF2B5EF4-FFF2-40B4-BE49-F238E27FC236}">
                <a16:creationId xmlns:a16="http://schemas.microsoft.com/office/drawing/2014/main" id="{4209B983-1B24-B845-9869-32934069C4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7888" y="800100"/>
            <a:ext cx="720000" cy="720000"/>
          </a:xfrm>
          <a:prstGeom prst="rect">
            <a:avLst/>
          </a:prstGeom>
        </p:spPr>
      </p:pic>
      <p:pic>
        <p:nvPicPr>
          <p:cNvPr id="29" name="Picture 28">
            <a:extLst>
              <a:ext uri="{FF2B5EF4-FFF2-40B4-BE49-F238E27FC236}">
                <a16:creationId xmlns:a16="http://schemas.microsoft.com/office/drawing/2014/main" id="{EF10D24A-3BE7-0448-9A8E-3FA580A80C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2901" y="1989138"/>
            <a:ext cx="720000" cy="720000"/>
          </a:xfrm>
          <a:prstGeom prst="rect">
            <a:avLst/>
          </a:prstGeom>
        </p:spPr>
      </p:pic>
      <p:pic>
        <p:nvPicPr>
          <p:cNvPr id="31" name="Picture 30">
            <a:extLst>
              <a:ext uri="{FF2B5EF4-FFF2-40B4-BE49-F238E27FC236}">
                <a16:creationId xmlns:a16="http://schemas.microsoft.com/office/drawing/2014/main" id="{8AE2C460-64FB-0E4F-B973-1C028AE06D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0043" y="1989138"/>
            <a:ext cx="720000" cy="720000"/>
          </a:xfrm>
          <a:prstGeom prst="rect">
            <a:avLst/>
          </a:prstGeom>
        </p:spPr>
      </p:pic>
      <p:pic>
        <p:nvPicPr>
          <p:cNvPr id="33" name="Picture 32">
            <a:extLst>
              <a:ext uri="{FF2B5EF4-FFF2-40B4-BE49-F238E27FC236}">
                <a16:creationId xmlns:a16="http://schemas.microsoft.com/office/drawing/2014/main" id="{D0554B96-3779-7E44-A255-68368086D7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57185" y="1989138"/>
            <a:ext cx="720000" cy="720000"/>
          </a:xfrm>
          <a:prstGeom prst="rect">
            <a:avLst/>
          </a:prstGeom>
        </p:spPr>
      </p:pic>
      <p:pic>
        <p:nvPicPr>
          <p:cNvPr id="35" name="Picture 34">
            <a:extLst>
              <a:ext uri="{FF2B5EF4-FFF2-40B4-BE49-F238E27FC236}">
                <a16:creationId xmlns:a16="http://schemas.microsoft.com/office/drawing/2014/main" id="{A1E6059D-11CB-AD45-98D8-989A03F5B4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94327" y="1989138"/>
            <a:ext cx="720000" cy="720000"/>
          </a:xfrm>
          <a:prstGeom prst="rect">
            <a:avLst/>
          </a:prstGeom>
        </p:spPr>
      </p:pic>
      <p:pic>
        <p:nvPicPr>
          <p:cNvPr id="37" name="Picture 36">
            <a:extLst>
              <a:ext uri="{FF2B5EF4-FFF2-40B4-BE49-F238E27FC236}">
                <a16:creationId xmlns:a16="http://schemas.microsoft.com/office/drawing/2014/main" id="{86FF285F-1826-8240-813F-82E6C0CDE4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31469" y="1989138"/>
            <a:ext cx="720000" cy="720000"/>
          </a:xfrm>
          <a:prstGeom prst="rect">
            <a:avLst/>
          </a:prstGeom>
        </p:spPr>
      </p:pic>
      <p:pic>
        <p:nvPicPr>
          <p:cNvPr id="47" name="Picture 46">
            <a:extLst>
              <a:ext uri="{FF2B5EF4-FFF2-40B4-BE49-F238E27FC236}">
                <a16:creationId xmlns:a16="http://schemas.microsoft.com/office/drawing/2014/main" id="{42E51CA2-3FFD-224D-A6F6-43BDAC6194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94598" y="3213100"/>
            <a:ext cx="720000" cy="720000"/>
          </a:xfrm>
          <a:prstGeom prst="rect">
            <a:avLst/>
          </a:prstGeom>
        </p:spPr>
      </p:pic>
      <p:pic>
        <p:nvPicPr>
          <p:cNvPr id="49" name="Picture 48">
            <a:extLst>
              <a:ext uri="{FF2B5EF4-FFF2-40B4-BE49-F238E27FC236}">
                <a16:creationId xmlns:a16="http://schemas.microsoft.com/office/drawing/2014/main" id="{83B2B5F5-AF20-E545-AFE6-62105E0944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5639" y="3213100"/>
            <a:ext cx="720000" cy="720000"/>
          </a:xfrm>
          <a:prstGeom prst="rect">
            <a:avLst/>
          </a:prstGeom>
        </p:spPr>
      </p:pic>
      <p:pic>
        <p:nvPicPr>
          <p:cNvPr id="51" name="Picture 50">
            <a:extLst>
              <a:ext uri="{FF2B5EF4-FFF2-40B4-BE49-F238E27FC236}">
                <a16:creationId xmlns:a16="http://schemas.microsoft.com/office/drawing/2014/main" id="{E6AB6B33-A7D2-4640-82A3-9EA003C0E66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76680" y="3213100"/>
            <a:ext cx="720000" cy="720000"/>
          </a:xfrm>
          <a:prstGeom prst="rect">
            <a:avLst/>
          </a:prstGeom>
        </p:spPr>
      </p:pic>
      <p:pic>
        <p:nvPicPr>
          <p:cNvPr id="53" name="Picture 52">
            <a:extLst>
              <a:ext uri="{FF2B5EF4-FFF2-40B4-BE49-F238E27FC236}">
                <a16:creationId xmlns:a16="http://schemas.microsoft.com/office/drawing/2014/main" id="{C4108680-C1B8-534B-A899-BC23DD0C8BC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17721" y="3213100"/>
            <a:ext cx="720000" cy="720000"/>
          </a:xfrm>
          <a:prstGeom prst="rect">
            <a:avLst/>
          </a:prstGeom>
        </p:spPr>
      </p:pic>
      <p:pic>
        <p:nvPicPr>
          <p:cNvPr id="55" name="Picture 54">
            <a:extLst>
              <a:ext uri="{FF2B5EF4-FFF2-40B4-BE49-F238E27FC236}">
                <a16:creationId xmlns:a16="http://schemas.microsoft.com/office/drawing/2014/main" id="{7AB4C650-3FF9-D247-BC2B-AF5D1D7F97B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58759" y="3213100"/>
            <a:ext cx="720000" cy="720000"/>
          </a:xfrm>
          <a:prstGeom prst="rect">
            <a:avLst/>
          </a:prstGeom>
        </p:spPr>
      </p:pic>
      <p:pic>
        <p:nvPicPr>
          <p:cNvPr id="65" name="Picture 64">
            <a:extLst>
              <a:ext uri="{FF2B5EF4-FFF2-40B4-BE49-F238E27FC236}">
                <a16:creationId xmlns:a16="http://schemas.microsoft.com/office/drawing/2014/main" id="{D7EBF029-A115-F544-AB4B-CC4BD2025DE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94598" y="4365625"/>
            <a:ext cx="720000" cy="720000"/>
          </a:xfrm>
          <a:prstGeom prst="rect">
            <a:avLst/>
          </a:prstGeom>
        </p:spPr>
      </p:pic>
      <p:pic>
        <p:nvPicPr>
          <p:cNvPr id="67" name="Picture 66">
            <a:extLst>
              <a:ext uri="{FF2B5EF4-FFF2-40B4-BE49-F238E27FC236}">
                <a16:creationId xmlns:a16="http://schemas.microsoft.com/office/drawing/2014/main" id="{1DA57217-A848-724E-93F2-7CBD3172AD2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35639" y="4365625"/>
            <a:ext cx="720000" cy="720000"/>
          </a:xfrm>
          <a:prstGeom prst="rect">
            <a:avLst/>
          </a:prstGeom>
        </p:spPr>
      </p:pic>
      <p:pic>
        <p:nvPicPr>
          <p:cNvPr id="69" name="Picture 68">
            <a:extLst>
              <a:ext uri="{FF2B5EF4-FFF2-40B4-BE49-F238E27FC236}">
                <a16:creationId xmlns:a16="http://schemas.microsoft.com/office/drawing/2014/main" id="{6DE4A6A4-F704-9549-BA4A-7CD479403D4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76680" y="4365625"/>
            <a:ext cx="720000" cy="720000"/>
          </a:xfrm>
          <a:prstGeom prst="rect">
            <a:avLst/>
          </a:prstGeom>
        </p:spPr>
      </p:pic>
      <p:pic>
        <p:nvPicPr>
          <p:cNvPr id="71" name="Picture 70">
            <a:extLst>
              <a:ext uri="{FF2B5EF4-FFF2-40B4-BE49-F238E27FC236}">
                <a16:creationId xmlns:a16="http://schemas.microsoft.com/office/drawing/2014/main" id="{8C48A51F-4576-7C45-9668-094733E4477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17721" y="4365625"/>
            <a:ext cx="720000" cy="720000"/>
          </a:xfrm>
          <a:prstGeom prst="rect">
            <a:avLst/>
          </a:prstGeom>
        </p:spPr>
      </p:pic>
      <p:pic>
        <p:nvPicPr>
          <p:cNvPr id="73" name="Picture 72">
            <a:extLst>
              <a:ext uri="{FF2B5EF4-FFF2-40B4-BE49-F238E27FC236}">
                <a16:creationId xmlns:a16="http://schemas.microsoft.com/office/drawing/2014/main" id="{65CFD264-F4E6-7C4E-B6C7-BD470A4A202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758759" y="4365625"/>
            <a:ext cx="720000" cy="720000"/>
          </a:xfrm>
          <a:prstGeom prst="rect">
            <a:avLst/>
          </a:prstGeom>
        </p:spPr>
      </p:pic>
      <p:pic>
        <p:nvPicPr>
          <p:cNvPr id="5" name="Picture 4">
            <a:extLst>
              <a:ext uri="{FF2B5EF4-FFF2-40B4-BE49-F238E27FC236}">
                <a16:creationId xmlns:a16="http://schemas.microsoft.com/office/drawing/2014/main" id="{62E80AA7-46C3-5740-A2E5-CF5F329EE8F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7699" y="800100"/>
            <a:ext cx="720000" cy="720000"/>
          </a:xfrm>
          <a:prstGeom prst="rect">
            <a:avLst/>
          </a:prstGeom>
        </p:spPr>
      </p:pic>
      <p:pic>
        <p:nvPicPr>
          <p:cNvPr id="7" name="Picture 6">
            <a:extLst>
              <a:ext uri="{FF2B5EF4-FFF2-40B4-BE49-F238E27FC236}">
                <a16:creationId xmlns:a16="http://schemas.microsoft.com/office/drawing/2014/main" id="{EFCB67EA-135E-FC47-99E3-68A8E43EE1A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10583" y="800100"/>
            <a:ext cx="720000" cy="720000"/>
          </a:xfrm>
          <a:prstGeom prst="rect">
            <a:avLst/>
          </a:prstGeom>
        </p:spPr>
      </p:pic>
      <p:pic>
        <p:nvPicPr>
          <p:cNvPr id="9" name="Picture 8">
            <a:extLst>
              <a:ext uri="{FF2B5EF4-FFF2-40B4-BE49-F238E27FC236}">
                <a16:creationId xmlns:a16="http://schemas.microsoft.com/office/drawing/2014/main" id="{94E1F895-0D8E-574B-B1B3-B808EB729AE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53467" y="800100"/>
            <a:ext cx="720000" cy="720000"/>
          </a:xfrm>
          <a:prstGeom prst="rect">
            <a:avLst/>
          </a:prstGeom>
        </p:spPr>
      </p:pic>
      <p:pic>
        <p:nvPicPr>
          <p:cNvPr id="21" name="Picture 20">
            <a:extLst>
              <a:ext uri="{FF2B5EF4-FFF2-40B4-BE49-F238E27FC236}">
                <a16:creationId xmlns:a16="http://schemas.microsoft.com/office/drawing/2014/main" id="{51437FA2-8A96-6540-B2CD-47DCDA12159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99800" y="800100"/>
            <a:ext cx="720000" cy="720000"/>
          </a:xfrm>
          <a:prstGeom prst="rect">
            <a:avLst/>
          </a:prstGeom>
        </p:spPr>
      </p:pic>
      <p:pic>
        <p:nvPicPr>
          <p:cNvPr id="23" name="Picture 22">
            <a:extLst>
              <a:ext uri="{FF2B5EF4-FFF2-40B4-BE49-F238E27FC236}">
                <a16:creationId xmlns:a16="http://schemas.microsoft.com/office/drawing/2014/main" id="{A5B9E110-ED5D-2445-9A5C-C24CEFA415F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71475" y="1989138"/>
            <a:ext cx="720000" cy="720000"/>
          </a:xfrm>
          <a:prstGeom prst="rect">
            <a:avLst/>
          </a:prstGeom>
        </p:spPr>
      </p:pic>
      <p:pic>
        <p:nvPicPr>
          <p:cNvPr id="25" name="Picture 24">
            <a:extLst>
              <a:ext uri="{FF2B5EF4-FFF2-40B4-BE49-F238E27FC236}">
                <a16:creationId xmlns:a16="http://schemas.microsoft.com/office/drawing/2014/main" id="{A65C0ABC-4C0D-0E46-B3D1-4D09CCC5B9A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08617" y="1989138"/>
            <a:ext cx="720000" cy="720000"/>
          </a:xfrm>
          <a:prstGeom prst="rect">
            <a:avLst/>
          </a:prstGeom>
        </p:spPr>
      </p:pic>
      <p:pic>
        <p:nvPicPr>
          <p:cNvPr id="27" name="Picture 26">
            <a:extLst>
              <a:ext uri="{FF2B5EF4-FFF2-40B4-BE49-F238E27FC236}">
                <a16:creationId xmlns:a16="http://schemas.microsoft.com/office/drawing/2014/main" id="{0F99617D-748B-1047-B841-4DB71D6621F9}"/>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45759" y="1989138"/>
            <a:ext cx="720000" cy="720000"/>
          </a:xfrm>
          <a:prstGeom prst="rect">
            <a:avLst/>
          </a:prstGeom>
        </p:spPr>
      </p:pic>
      <p:pic>
        <p:nvPicPr>
          <p:cNvPr id="39" name="Picture 38">
            <a:extLst>
              <a:ext uri="{FF2B5EF4-FFF2-40B4-BE49-F238E27FC236}">
                <a16:creationId xmlns:a16="http://schemas.microsoft.com/office/drawing/2014/main" id="{F07FE5C8-E81C-934B-AAB5-FEFE442BB66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1099800" y="1989138"/>
            <a:ext cx="720000" cy="720000"/>
          </a:xfrm>
          <a:prstGeom prst="rect">
            <a:avLst/>
          </a:prstGeom>
        </p:spPr>
      </p:pic>
      <p:pic>
        <p:nvPicPr>
          <p:cNvPr id="41" name="Picture 40">
            <a:extLst>
              <a:ext uri="{FF2B5EF4-FFF2-40B4-BE49-F238E27FC236}">
                <a16:creationId xmlns:a16="http://schemas.microsoft.com/office/drawing/2014/main" id="{0F9C8976-5A83-FA40-AEEF-C9672E8D34A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71475" y="3213100"/>
            <a:ext cx="720000" cy="720000"/>
          </a:xfrm>
          <a:prstGeom prst="rect">
            <a:avLst/>
          </a:prstGeom>
        </p:spPr>
      </p:pic>
      <p:pic>
        <p:nvPicPr>
          <p:cNvPr id="43" name="Picture 42">
            <a:extLst>
              <a:ext uri="{FF2B5EF4-FFF2-40B4-BE49-F238E27FC236}">
                <a16:creationId xmlns:a16="http://schemas.microsoft.com/office/drawing/2014/main" id="{8FD660F6-AB76-B844-8286-BD9272676FA2}"/>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12516" y="3213100"/>
            <a:ext cx="720000" cy="720000"/>
          </a:xfrm>
          <a:prstGeom prst="rect">
            <a:avLst/>
          </a:prstGeom>
        </p:spPr>
      </p:pic>
      <p:pic>
        <p:nvPicPr>
          <p:cNvPr id="45" name="Picture 44">
            <a:extLst>
              <a:ext uri="{FF2B5EF4-FFF2-40B4-BE49-F238E27FC236}">
                <a16:creationId xmlns:a16="http://schemas.microsoft.com/office/drawing/2014/main" id="{9E9D0A28-FC0D-484E-9D92-11DDB4528A8F}"/>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053557" y="3213100"/>
            <a:ext cx="720000" cy="720000"/>
          </a:xfrm>
          <a:prstGeom prst="rect">
            <a:avLst/>
          </a:prstGeom>
        </p:spPr>
      </p:pic>
      <p:pic>
        <p:nvPicPr>
          <p:cNvPr id="57" name="Picture 56">
            <a:extLst>
              <a:ext uri="{FF2B5EF4-FFF2-40B4-BE49-F238E27FC236}">
                <a16:creationId xmlns:a16="http://schemas.microsoft.com/office/drawing/2014/main" id="{427F4F75-A66B-6C46-BB1A-C6B1EEA90F3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099800" y="3213100"/>
            <a:ext cx="720000" cy="720000"/>
          </a:xfrm>
          <a:prstGeom prst="rect">
            <a:avLst/>
          </a:prstGeom>
        </p:spPr>
      </p:pic>
      <p:pic>
        <p:nvPicPr>
          <p:cNvPr id="59" name="Picture 58">
            <a:extLst>
              <a:ext uri="{FF2B5EF4-FFF2-40B4-BE49-F238E27FC236}">
                <a16:creationId xmlns:a16="http://schemas.microsoft.com/office/drawing/2014/main" id="{C83C8E27-C9C6-B64E-9134-85DBEAB887C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71475" y="4365625"/>
            <a:ext cx="720000" cy="720000"/>
          </a:xfrm>
          <a:prstGeom prst="rect">
            <a:avLst/>
          </a:prstGeom>
        </p:spPr>
      </p:pic>
      <p:pic>
        <p:nvPicPr>
          <p:cNvPr id="61" name="Picture 60">
            <a:extLst>
              <a:ext uri="{FF2B5EF4-FFF2-40B4-BE49-F238E27FC236}">
                <a16:creationId xmlns:a16="http://schemas.microsoft.com/office/drawing/2014/main" id="{C0164626-7363-D04F-928C-CE231B3FE801}"/>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712516" y="4365625"/>
            <a:ext cx="720000" cy="720000"/>
          </a:xfrm>
          <a:prstGeom prst="rect">
            <a:avLst/>
          </a:prstGeom>
        </p:spPr>
      </p:pic>
      <p:pic>
        <p:nvPicPr>
          <p:cNvPr id="63" name="Picture 62">
            <a:extLst>
              <a:ext uri="{FF2B5EF4-FFF2-40B4-BE49-F238E27FC236}">
                <a16:creationId xmlns:a16="http://schemas.microsoft.com/office/drawing/2014/main" id="{CC99B916-D650-7142-93F8-A898BDCDC9A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053557" y="4365625"/>
            <a:ext cx="720000" cy="720000"/>
          </a:xfrm>
          <a:prstGeom prst="rect">
            <a:avLst/>
          </a:prstGeom>
        </p:spPr>
      </p:pic>
      <p:pic>
        <p:nvPicPr>
          <p:cNvPr id="75" name="Picture 74">
            <a:extLst>
              <a:ext uri="{FF2B5EF4-FFF2-40B4-BE49-F238E27FC236}">
                <a16:creationId xmlns:a16="http://schemas.microsoft.com/office/drawing/2014/main" id="{BB7D9AD9-C31A-0741-8BAF-A0858C0EE853}"/>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1099800" y="4365625"/>
            <a:ext cx="720000" cy="720000"/>
          </a:xfrm>
          <a:prstGeom prst="rect">
            <a:avLst/>
          </a:prstGeom>
        </p:spPr>
      </p:pic>
      <p:pic>
        <p:nvPicPr>
          <p:cNvPr id="77" name="Picture 76">
            <a:extLst>
              <a:ext uri="{FF2B5EF4-FFF2-40B4-BE49-F238E27FC236}">
                <a16:creationId xmlns:a16="http://schemas.microsoft.com/office/drawing/2014/main" id="{07D5C292-4B3B-1F43-AB7F-3B068CB72D55}"/>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71475" y="5589588"/>
            <a:ext cx="720000" cy="720000"/>
          </a:xfrm>
          <a:prstGeom prst="rect">
            <a:avLst/>
          </a:prstGeom>
        </p:spPr>
      </p:pic>
      <p:pic>
        <p:nvPicPr>
          <p:cNvPr id="79" name="Picture 78">
            <a:extLst>
              <a:ext uri="{FF2B5EF4-FFF2-40B4-BE49-F238E27FC236}">
                <a16:creationId xmlns:a16="http://schemas.microsoft.com/office/drawing/2014/main" id="{43C89E2C-600D-5247-8F44-C8764756F29B}"/>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712516" y="5589588"/>
            <a:ext cx="720000" cy="720000"/>
          </a:xfrm>
          <a:prstGeom prst="rect">
            <a:avLst/>
          </a:prstGeom>
        </p:spPr>
      </p:pic>
      <p:pic>
        <p:nvPicPr>
          <p:cNvPr id="81" name="Picture 80">
            <a:extLst>
              <a:ext uri="{FF2B5EF4-FFF2-40B4-BE49-F238E27FC236}">
                <a16:creationId xmlns:a16="http://schemas.microsoft.com/office/drawing/2014/main" id="{6E75C832-B805-DA4E-A613-090BC729FC35}"/>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053557" y="5589588"/>
            <a:ext cx="720000" cy="720000"/>
          </a:xfrm>
          <a:prstGeom prst="rect">
            <a:avLst/>
          </a:prstGeom>
        </p:spPr>
      </p:pic>
      <p:pic>
        <p:nvPicPr>
          <p:cNvPr id="83" name="Picture 82">
            <a:extLst>
              <a:ext uri="{FF2B5EF4-FFF2-40B4-BE49-F238E27FC236}">
                <a16:creationId xmlns:a16="http://schemas.microsoft.com/office/drawing/2014/main" id="{301A1855-BA9D-704B-8E4F-2F878B503018}"/>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94598" y="5589588"/>
            <a:ext cx="720000" cy="720000"/>
          </a:xfrm>
          <a:prstGeom prst="rect">
            <a:avLst/>
          </a:prstGeom>
        </p:spPr>
      </p:pic>
      <p:pic>
        <p:nvPicPr>
          <p:cNvPr id="85" name="Picture 84">
            <a:extLst>
              <a:ext uri="{FF2B5EF4-FFF2-40B4-BE49-F238E27FC236}">
                <a16:creationId xmlns:a16="http://schemas.microsoft.com/office/drawing/2014/main" id="{B8DBCC7A-F144-B84F-9C53-768105A59D3C}"/>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735639" y="5589588"/>
            <a:ext cx="720000" cy="720000"/>
          </a:xfrm>
          <a:prstGeom prst="rect">
            <a:avLst/>
          </a:prstGeom>
        </p:spPr>
      </p:pic>
      <p:pic>
        <p:nvPicPr>
          <p:cNvPr id="87" name="Picture 86">
            <a:extLst>
              <a:ext uri="{FF2B5EF4-FFF2-40B4-BE49-F238E27FC236}">
                <a16:creationId xmlns:a16="http://schemas.microsoft.com/office/drawing/2014/main" id="{AC517F54-F729-4C49-AF19-A914E1DCF374}"/>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076680" y="5589588"/>
            <a:ext cx="720000" cy="720000"/>
          </a:xfrm>
          <a:prstGeom prst="rect">
            <a:avLst/>
          </a:prstGeom>
        </p:spPr>
      </p:pic>
      <p:pic>
        <p:nvPicPr>
          <p:cNvPr id="89" name="Picture 88">
            <a:extLst>
              <a:ext uri="{FF2B5EF4-FFF2-40B4-BE49-F238E27FC236}">
                <a16:creationId xmlns:a16="http://schemas.microsoft.com/office/drawing/2014/main" id="{56577A71-67D0-0D4B-98A4-9C207BC73A19}"/>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417721" y="5589588"/>
            <a:ext cx="720000" cy="720000"/>
          </a:xfrm>
          <a:prstGeom prst="rect">
            <a:avLst/>
          </a:prstGeom>
        </p:spPr>
      </p:pic>
      <p:pic>
        <p:nvPicPr>
          <p:cNvPr id="91" name="Picture 90">
            <a:extLst>
              <a:ext uri="{FF2B5EF4-FFF2-40B4-BE49-F238E27FC236}">
                <a16:creationId xmlns:a16="http://schemas.microsoft.com/office/drawing/2014/main" id="{C72C005D-7300-7843-85B3-617AE651E631}"/>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9758759" y="5589588"/>
            <a:ext cx="720000" cy="720000"/>
          </a:xfrm>
          <a:prstGeom prst="rect">
            <a:avLst/>
          </a:prstGeom>
        </p:spPr>
      </p:pic>
      <p:pic>
        <p:nvPicPr>
          <p:cNvPr id="48" name="Picture 47">
            <a:extLst>
              <a:ext uri="{FF2B5EF4-FFF2-40B4-BE49-F238E27FC236}">
                <a16:creationId xmlns:a16="http://schemas.microsoft.com/office/drawing/2014/main" id="{3E445B27-3DC9-064C-BC37-326FDF0FF358}"/>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099800" y="5589588"/>
            <a:ext cx="720000" cy="720000"/>
          </a:xfrm>
          <a:prstGeom prst="rect">
            <a:avLst/>
          </a:prstGeom>
        </p:spPr>
      </p:pic>
      <p:sp>
        <p:nvSpPr>
          <p:cNvPr id="50" name="TextBox 113">
            <a:extLst>
              <a:ext uri="{FF2B5EF4-FFF2-40B4-BE49-F238E27FC236}">
                <a16:creationId xmlns:a16="http://schemas.microsoft.com/office/drawing/2014/main" id="{CA5F0CDA-01BF-D54E-B5F7-7AEE77349240}"/>
              </a:ext>
            </a:extLst>
          </p:cNvPr>
          <p:cNvSpPr txBox="1"/>
          <p:nvPr/>
        </p:nvSpPr>
        <p:spPr>
          <a:xfrm>
            <a:off x="319335" y="1507450"/>
            <a:ext cx="888384"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Air eSIM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2" name="TextBox 114">
            <a:extLst>
              <a:ext uri="{FF2B5EF4-FFF2-40B4-BE49-F238E27FC236}">
                <a16:creationId xmlns:a16="http://schemas.microsoft.com/office/drawing/2014/main" id="{3A7694BB-0515-1347-BB44-942CA05D53AC}"/>
              </a:ext>
            </a:extLst>
          </p:cNvPr>
          <p:cNvSpPr txBox="1"/>
          <p:nvPr/>
        </p:nvSpPr>
        <p:spPr>
          <a:xfrm>
            <a:off x="11154590" y="1507450"/>
            <a:ext cx="603050"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LTE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4" name="TextBox 120">
            <a:extLst>
              <a:ext uri="{FF2B5EF4-FFF2-40B4-BE49-F238E27FC236}">
                <a16:creationId xmlns:a16="http://schemas.microsoft.com/office/drawing/2014/main" id="{FFAC48C6-F864-D249-9B17-5857DF072C46}"/>
              </a:ext>
            </a:extLst>
          </p:cNvPr>
          <p:cNvSpPr txBox="1"/>
          <p:nvPr/>
        </p:nvSpPr>
        <p:spPr>
          <a:xfrm>
            <a:off x="1651901" y="1507450"/>
            <a:ext cx="89639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Air eSIM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6" name="TextBox 127">
            <a:extLst>
              <a:ext uri="{FF2B5EF4-FFF2-40B4-BE49-F238E27FC236}">
                <a16:creationId xmlns:a16="http://schemas.microsoft.com/office/drawing/2014/main" id="{8F5A4E89-F425-F340-A7A7-144FED5B3D5C}"/>
              </a:ext>
            </a:extLst>
          </p:cNvPr>
          <p:cNvSpPr txBox="1"/>
          <p:nvPr/>
        </p:nvSpPr>
        <p:spPr>
          <a:xfrm>
            <a:off x="2695125" y="1507450"/>
            <a:ext cx="148309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Funnel </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アダプタ</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8" name="TextBox 134">
            <a:extLst>
              <a:ext uri="{FF2B5EF4-FFF2-40B4-BE49-F238E27FC236}">
                <a16:creationId xmlns:a16="http://schemas.microsoft.com/office/drawing/2014/main" id="{3E60288E-1A2D-044D-B838-BDD0B05CEA1A}"/>
              </a:ext>
            </a:extLst>
          </p:cNvPr>
          <p:cNvSpPr txBox="1"/>
          <p:nvPr/>
        </p:nvSpPr>
        <p:spPr>
          <a:xfrm>
            <a:off x="4346687" y="1507450"/>
            <a:ext cx="853118"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SPS </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Partner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0" name="TextBox 141">
            <a:extLst>
              <a:ext uri="{FF2B5EF4-FFF2-40B4-BE49-F238E27FC236}">
                <a16:creationId xmlns:a16="http://schemas.microsoft.com/office/drawing/2014/main" id="{4771209D-7012-5649-B9F0-589D71EABBF9}"/>
              </a:ext>
            </a:extLst>
          </p:cNvPr>
          <p:cNvSpPr txBox="1"/>
          <p:nvPr/>
        </p:nvSpPr>
        <p:spPr>
          <a:xfrm>
            <a:off x="5679253" y="1507450"/>
            <a:ext cx="861133"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SPS </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Partner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2" name="TextBox 148">
            <a:extLst>
              <a:ext uri="{FF2B5EF4-FFF2-40B4-BE49-F238E27FC236}">
                <a16:creationId xmlns:a16="http://schemas.microsoft.com/office/drawing/2014/main" id="{D8BA80D9-E93C-0742-AE84-6147CAEDCC78}"/>
              </a:ext>
            </a:extLst>
          </p:cNvPr>
          <p:cNvSpPr txBox="1"/>
          <p:nvPr/>
        </p:nvSpPr>
        <p:spPr>
          <a:xfrm>
            <a:off x="6982163" y="1507450"/>
            <a:ext cx="92845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LTE</a:t>
            </a:r>
          </a:p>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a:t>
            </a:r>
          </a:p>
        </p:txBody>
      </p:sp>
      <p:sp>
        <p:nvSpPr>
          <p:cNvPr id="64" name="TextBox 155">
            <a:extLst>
              <a:ext uri="{FF2B5EF4-FFF2-40B4-BE49-F238E27FC236}">
                <a16:creationId xmlns:a16="http://schemas.microsoft.com/office/drawing/2014/main" id="{E58D88FE-C6BA-5D45-B9AD-DD417D45195A}"/>
              </a:ext>
            </a:extLst>
          </p:cNvPr>
          <p:cNvSpPr txBox="1"/>
          <p:nvPr/>
        </p:nvSpPr>
        <p:spPr>
          <a:xfrm>
            <a:off x="8299500" y="1507450"/>
            <a:ext cx="966932"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LTE</a:t>
            </a:r>
          </a:p>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B</a:t>
            </a:r>
          </a:p>
        </p:txBody>
      </p:sp>
      <p:sp>
        <p:nvSpPr>
          <p:cNvPr id="66" name="TextBox 162">
            <a:extLst>
              <a:ext uri="{FF2B5EF4-FFF2-40B4-BE49-F238E27FC236}">
                <a16:creationId xmlns:a16="http://schemas.microsoft.com/office/drawing/2014/main" id="{473506A7-6796-CC43-A5C8-7FF0E2A6B0E7}"/>
              </a:ext>
            </a:extLst>
          </p:cNvPr>
          <p:cNvSpPr txBox="1"/>
          <p:nvPr/>
        </p:nvSpPr>
        <p:spPr>
          <a:xfrm>
            <a:off x="9820418" y="1507450"/>
            <a:ext cx="598241"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LTE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8" name="TextBox 113">
            <a:extLst>
              <a:ext uri="{FF2B5EF4-FFF2-40B4-BE49-F238E27FC236}">
                <a16:creationId xmlns:a16="http://schemas.microsoft.com/office/drawing/2014/main" id="{D2B944FC-749B-B141-BCB4-A5AE52FE0CFC}"/>
              </a:ext>
            </a:extLst>
          </p:cNvPr>
          <p:cNvSpPr txBox="1"/>
          <p:nvPr/>
        </p:nvSpPr>
        <p:spPr>
          <a:xfrm>
            <a:off x="167034" y="2699508"/>
            <a:ext cx="1172116"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3G </a:t>
            </a: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0" name="TextBox 127">
            <a:extLst>
              <a:ext uri="{FF2B5EF4-FFF2-40B4-BE49-F238E27FC236}">
                <a16:creationId xmlns:a16="http://schemas.microsoft.com/office/drawing/2014/main" id="{43D0461D-6637-6E42-9FF4-80C672CDECDB}"/>
              </a:ext>
            </a:extLst>
          </p:cNvPr>
          <p:cNvSpPr txBox="1"/>
          <p:nvPr/>
        </p:nvSpPr>
        <p:spPr>
          <a:xfrm>
            <a:off x="3165588" y="2699508"/>
            <a:ext cx="521297"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3G A</a:t>
            </a:r>
          </a:p>
        </p:txBody>
      </p:sp>
      <p:sp>
        <p:nvSpPr>
          <p:cNvPr id="72" name="TextBox 134">
            <a:extLst>
              <a:ext uri="{FF2B5EF4-FFF2-40B4-BE49-F238E27FC236}">
                <a16:creationId xmlns:a16="http://schemas.microsoft.com/office/drawing/2014/main" id="{4775D1B1-C29D-354D-A71D-7ECBF75D9C79}"/>
              </a:ext>
            </a:extLst>
          </p:cNvPr>
          <p:cNvSpPr txBox="1"/>
          <p:nvPr/>
        </p:nvSpPr>
        <p:spPr>
          <a:xfrm>
            <a:off x="4499757" y="2699508"/>
            <a:ext cx="526106"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3G B</a:t>
            </a:r>
          </a:p>
        </p:txBody>
      </p:sp>
      <p:sp>
        <p:nvSpPr>
          <p:cNvPr id="74" name="TextBox 141">
            <a:extLst>
              <a:ext uri="{FF2B5EF4-FFF2-40B4-BE49-F238E27FC236}">
                <a16:creationId xmlns:a16="http://schemas.microsoft.com/office/drawing/2014/main" id="{DBADB651-723C-2A46-B42E-886CBD2AE66A}"/>
              </a:ext>
            </a:extLst>
          </p:cNvPr>
          <p:cNvSpPr txBox="1"/>
          <p:nvPr/>
        </p:nvSpPr>
        <p:spPr>
          <a:xfrm>
            <a:off x="5699273" y="2699508"/>
            <a:ext cx="80021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マイコン</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6" name="TextBox 148">
            <a:extLst>
              <a:ext uri="{FF2B5EF4-FFF2-40B4-BE49-F238E27FC236}">
                <a16:creationId xmlns:a16="http://schemas.microsoft.com/office/drawing/2014/main" id="{ED4E16C8-B97D-3D49-90AD-DF8BEB03C847}"/>
              </a:ext>
            </a:extLst>
          </p:cNvPr>
          <p:cNvSpPr txBox="1"/>
          <p:nvPr/>
        </p:nvSpPr>
        <p:spPr>
          <a:xfrm>
            <a:off x="7044664" y="2699508"/>
            <a:ext cx="782587"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Wio LTE</a:t>
            </a:r>
          </a:p>
        </p:txBody>
      </p:sp>
      <p:sp>
        <p:nvSpPr>
          <p:cNvPr id="78" name="TextBox 155">
            <a:extLst>
              <a:ext uri="{FF2B5EF4-FFF2-40B4-BE49-F238E27FC236}">
                <a16:creationId xmlns:a16="http://schemas.microsoft.com/office/drawing/2014/main" id="{39C22A8B-68B4-B047-A802-5B20F6D0BBBE}"/>
              </a:ext>
            </a:extLst>
          </p:cNvPr>
          <p:cNvSpPr txBox="1"/>
          <p:nvPr/>
        </p:nvSpPr>
        <p:spPr>
          <a:xfrm>
            <a:off x="8419710" y="2699508"/>
            <a:ext cx="705642"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Wio 3G</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0" name="TextBox 162">
            <a:extLst>
              <a:ext uri="{FF2B5EF4-FFF2-40B4-BE49-F238E27FC236}">
                <a16:creationId xmlns:a16="http://schemas.microsoft.com/office/drawing/2014/main" id="{3D5BFFAE-66C6-9A47-99C2-6AA99BF9C265}"/>
              </a:ext>
            </a:extLst>
          </p:cNvPr>
          <p:cNvSpPr txBox="1"/>
          <p:nvPr/>
        </p:nvSpPr>
        <p:spPr>
          <a:xfrm>
            <a:off x="9632050" y="2699508"/>
            <a:ext cx="954107"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プロセッサ</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2" name="TextBox 113">
            <a:extLst>
              <a:ext uri="{FF2B5EF4-FFF2-40B4-BE49-F238E27FC236}">
                <a16:creationId xmlns:a16="http://schemas.microsoft.com/office/drawing/2014/main" id="{646EA98F-D3DA-6D46-B39B-F0FC657EE051}"/>
              </a:ext>
            </a:extLst>
          </p:cNvPr>
          <p:cNvSpPr txBox="1"/>
          <p:nvPr/>
        </p:nvSpPr>
        <p:spPr>
          <a:xfrm>
            <a:off x="1497156" y="2708920"/>
            <a:ext cx="1176925"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3G </a:t>
            </a: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4" name="TextBox 141">
            <a:extLst>
              <a:ext uri="{FF2B5EF4-FFF2-40B4-BE49-F238E27FC236}">
                <a16:creationId xmlns:a16="http://schemas.microsoft.com/office/drawing/2014/main" id="{892CFF80-983F-274E-A7F8-ECC2EFAFB723}"/>
              </a:ext>
            </a:extLst>
          </p:cNvPr>
          <p:cNvSpPr txBox="1"/>
          <p:nvPr/>
        </p:nvSpPr>
        <p:spPr>
          <a:xfrm>
            <a:off x="11135523" y="2684529"/>
            <a:ext cx="646331"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ボタン</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6" name="TextBox 148">
            <a:extLst>
              <a:ext uri="{FF2B5EF4-FFF2-40B4-BE49-F238E27FC236}">
                <a16:creationId xmlns:a16="http://schemas.microsoft.com/office/drawing/2014/main" id="{8C578681-E854-2340-A786-018A903E6A91}"/>
              </a:ext>
            </a:extLst>
          </p:cNvPr>
          <p:cNvSpPr txBox="1"/>
          <p:nvPr/>
        </p:nvSpPr>
        <p:spPr>
          <a:xfrm>
            <a:off x="417629" y="3938885"/>
            <a:ext cx="646331"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ブザー</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8" name="TextBox 155">
            <a:extLst>
              <a:ext uri="{FF2B5EF4-FFF2-40B4-BE49-F238E27FC236}">
                <a16:creationId xmlns:a16="http://schemas.microsoft.com/office/drawing/2014/main" id="{0AD0999D-44D8-4B48-A953-835C08F2752D}"/>
              </a:ext>
            </a:extLst>
          </p:cNvPr>
          <p:cNvSpPr txBox="1"/>
          <p:nvPr/>
        </p:nvSpPr>
        <p:spPr>
          <a:xfrm>
            <a:off x="1776504" y="3938885"/>
            <a:ext cx="646331"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計測器</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0" name="TextBox 162">
            <a:extLst>
              <a:ext uri="{FF2B5EF4-FFF2-40B4-BE49-F238E27FC236}">
                <a16:creationId xmlns:a16="http://schemas.microsoft.com/office/drawing/2014/main" id="{39FCEA41-18D9-CE4B-815E-53E5092A09B3}"/>
              </a:ext>
            </a:extLst>
          </p:cNvPr>
          <p:cNvSpPr txBox="1"/>
          <p:nvPr/>
        </p:nvSpPr>
        <p:spPr>
          <a:xfrm>
            <a:off x="3113077" y="3938885"/>
            <a:ext cx="646331"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温度計</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4" name="TextBox 162">
            <a:extLst>
              <a:ext uri="{FF2B5EF4-FFF2-40B4-BE49-F238E27FC236}">
                <a16:creationId xmlns:a16="http://schemas.microsoft.com/office/drawing/2014/main" id="{65C112FB-5578-6740-B4B4-B16327E20646}"/>
              </a:ext>
            </a:extLst>
          </p:cNvPr>
          <p:cNvSpPr txBox="1"/>
          <p:nvPr/>
        </p:nvSpPr>
        <p:spPr>
          <a:xfrm>
            <a:off x="4395025" y="3953753"/>
            <a:ext cx="646331"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湿度計</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5" name="TextBox 162">
            <a:extLst>
              <a:ext uri="{FF2B5EF4-FFF2-40B4-BE49-F238E27FC236}">
                <a16:creationId xmlns:a16="http://schemas.microsoft.com/office/drawing/2014/main" id="{CC3305F7-6054-6C4C-99EA-5B4364E2D403}"/>
              </a:ext>
            </a:extLst>
          </p:cNvPr>
          <p:cNvSpPr txBox="1"/>
          <p:nvPr/>
        </p:nvSpPr>
        <p:spPr>
          <a:xfrm>
            <a:off x="7101653" y="3953753"/>
            <a:ext cx="646331"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加速度</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6" name="TextBox 162">
            <a:extLst>
              <a:ext uri="{FF2B5EF4-FFF2-40B4-BE49-F238E27FC236}">
                <a16:creationId xmlns:a16="http://schemas.microsoft.com/office/drawing/2014/main" id="{E264EDD5-42F7-0242-9096-CFC0E857F91D}"/>
              </a:ext>
            </a:extLst>
          </p:cNvPr>
          <p:cNvSpPr txBox="1"/>
          <p:nvPr/>
        </p:nvSpPr>
        <p:spPr>
          <a:xfrm>
            <a:off x="8378023" y="3953753"/>
            <a:ext cx="80021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ジャイロ</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7" name="TextBox 162">
            <a:extLst>
              <a:ext uri="{FF2B5EF4-FFF2-40B4-BE49-F238E27FC236}">
                <a16:creationId xmlns:a16="http://schemas.microsoft.com/office/drawing/2014/main" id="{8C0BB179-51A0-EC4A-82A9-486AC426064D}"/>
              </a:ext>
            </a:extLst>
          </p:cNvPr>
          <p:cNvSpPr txBox="1"/>
          <p:nvPr/>
        </p:nvSpPr>
        <p:spPr>
          <a:xfrm>
            <a:off x="11076635" y="3894378"/>
            <a:ext cx="816250" cy="461665"/>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モデル</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8" name="TextBox 148">
            <a:extLst>
              <a:ext uri="{FF2B5EF4-FFF2-40B4-BE49-F238E27FC236}">
                <a16:creationId xmlns:a16="http://schemas.microsoft.com/office/drawing/2014/main" id="{555E39CF-0888-054A-A02C-2471E5729C68}"/>
              </a:ext>
            </a:extLst>
          </p:cNvPr>
          <p:cNvSpPr txBox="1"/>
          <p:nvPr/>
        </p:nvSpPr>
        <p:spPr>
          <a:xfrm>
            <a:off x="242460" y="5127923"/>
            <a:ext cx="966932" cy="461665"/>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エンジン</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55">
            <a:extLst>
              <a:ext uri="{FF2B5EF4-FFF2-40B4-BE49-F238E27FC236}">
                <a16:creationId xmlns:a16="http://schemas.microsoft.com/office/drawing/2014/main" id="{2DA6B952-F21C-0143-8408-188ADAF9EF38}"/>
              </a:ext>
            </a:extLst>
          </p:cNvPr>
          <p:cNvSpPr txBox="1"/>
          <p:nvPr/>
        </p:nvSpPr>
        <p:spPr>
          <a:xfrm>
            <a:off x="1673470" y="5127923"/>
            <a:ext cx="822661" cy="461665"/>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モデル</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62">
            <a:extLst>
              <a:ext uri="{FF2B5EF4-FFF2-40B4-BE49-F238E27FC236}">
                <a16:creationId xmlns:a16="http://schemas.microsoft.com/office/drawing/2014/main" id="{2CB55DEC-E19B-DA44-903F-770143002D6C}"/>
              </a:ext>
            </a:extLst>
          </p:cNvPr>
          <p:cNvSpPr txBox="1"/>
          <p:nvPr/>
        </p:nvSpPr>
        <p:spPr>
          <a:xfrm>
            <a:off x="3040502" y="5127923"/>
            <a:ext cx="761747"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1" name="TextBox 162">
            <a:extLst>
              <a:ext uri="{FF2B5EF4-FFF2-40B4-BE49-F238E27FC236}">
                <a16:creationId xmlns:a16="http://schemas.microsoft.com/office/drawing/2014/main" id="{744D4A02-31F5-304B-A075-DA5ED3A64128}"/>
              </a:ext>
            </a:extLst>
          </p:cNvPr>
          <p:cNvSpPr txBox="1"/>
          <p:nvPr/>
        </p:nvSpPr>
        <p:spPr>
          <a:xfrm>
            <a:off x="4319242" y="5142791"/>
            <a:ext cx="76815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2" name="TextBox 162">
            <a:extLst>
              <a:ext uri="{FF2B5EF4-FFF2-40B4-BE49-F238E27FC236}">
                <a16:creationId xmlns:a16="http://schemas.microsoft.com/office/drawing/2014/main" id="{5E8F6661-3685-1449-80E9-49689E690816}"/>
              </a:ext>
            </a:extLst>
          </p:cNvPr>
          <p:cNvSpPr txBox="1"/>
          <p:nvPr/>
        </p:nvSpPr>
        <p:spPr>
          <a:xfrm>
            <a:off x="5671754" y="5142791"/>
            <a:ext cx="769763"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3" name="TextBox 162">
            <a:extLst>
              <a:ext uri="{FF2B5EF4-FFF2-40B4-BE49-F238E27FC236}">
                <a16:creationId xmlns:a16="http://schemas.microsoft.com/office/drawing/2014/main" id="{0451FABF-D521-FB42-902D-A7B94F21E10D}"/>
              </a:ext>
            </a:extLst>
          </p:cNvPr>
          <p:cNvSpPr txBox="1"/>
          <p:nvPr/>
        </p:nvSpPr>
        <p:spPr>
          <a:xfrm>
            <a:off x="7033886" y="5142791"/>
            <a:ext cx="752130"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E</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4" name="TextBox 162">
            <a:extLst>
              <a:ext uri="{FF2B5EF4-FFF2-40B4-BE49-F238E27FC236}">
                <a16:creationId xmlns:a16="http://schemas.microsoft.com/office/drawing/2014/main" id="{1D05FA07-015B-F849-AC81-C07249D59DFC}"/>
              </a:ext>
            </a:extLst>
          </p:cNvPr>
          <p:cNvSpPr txBox="1"/>
          <p:nvPr/>
        </p:nvSpPr>
        <p:spPr>
          <a:xfrm>
            <a:off x="8467350" y="5142791"/>
            <a:ext cx="59182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通貨</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5" name="TextBox 162">
            <a:extLst>
              <a:ext uri="{FF2B5EF4-FFF2-40B4-BE49-F238E27FC236}">
                <a16:creationId xmlns:a16="http://schemas.microsoft.com/office/drawing/2014/main" id="{84617671-4A54-7940-8EF6-4632170A33DD}"/>
              </a:ext>
            </a:extLst>
          </p:cNvPr>
          <p:cNvSpPr txBox="1"/>
          <p:nvPr/>
        </p:nvSpPr>
        <p:spPr>
          <a:xfrm>
            <a:off x="9812648" y="5142791"/>
            <a:ext cx="60785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通貨</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6" name="TextBox 162">
            <a:extLst>
              <a:ext uri="{FF2B5EF4-FFF2-40B4-BE49-F238E27FC236}">
                <a16:creationId xmlns:a16="http://schemas.microsoft.com/office/drawing/2014/main" id="{1816D522-D85B-184B-BB60-FC7B134A9D9A}"/>
              </a:ext>
            </a:extLst>
          </p:cNvPr>
          <p:cNvSpPr txBox="1"/>
          <p:nvPr/>
        </p:nvSpPr>
        <p:spPr>
          <a:xfrm>
            <a:off x="11174777" y="5142791"/>
            <a:ext cx="590225"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通貨</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7" name="TextBox 148">
            <a:extLst>
              <a:ext uri="{FF2B5EF4-FFF2-40B4-BE49-F238E27FC236}">
                <a16:creationId xmlns:a16="http://schemas.microsoft.com/office/drawing/2014/main" id="{D4BAA661-EE94-0949-9C30-4E229E72D092}"/>
              </a:ext>
            </a:extLst>
          </p:cNvPr>
          <p:cNvSpPr txBox="1"/>
          <p:nvPr/>
        </p:nvSpPr>
        <p:spPr>
          <a:xfrm>
            <a:off x="338198" y="6316961"/>
            <a:ext cx="745718"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F</a:t>
            </a:r>
          </a:p>
        </p:txBody>
      </p:sp>
      <p:sp>
        <p:nvSpPr>
          <p:cNvPr id="108" name="TextBox 155">
            <a:extLst>
              <a:ext uri="{FF2B5EF4-FFF2-40B4-BE49-F238E27FC236}">
                <a16:creationId xmlns:a16="http://schemas.microsoft.com/office/drawing/2014/main" id="{8A8E4F5B-92CB-DD40-949C-15717A6A55BC}"/>
              </a:ext>
            </a:extLst>
          </p:cNvPr>
          <p:cNvSpPr txBox="1"/>
          <p:nvPr/>
        </p:nvSpPr>
        <p:spPr>
          <a:xfrm>
            <a:off x="1685852" y="6316961"/>
            <a:ext cx="76815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G</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09" name="TextBox 162">
            <a:extLst>
              <a:ext uri="{FF2B5EF4-FFF2-40B4-BE49-F238E27FC236}">
                <a16:creationId xmlns:a16="http://schemas.microsoft.com/office/drawing/2014/main" id="{7FF7414A-1986-EB45-856C-548C76EBE919}"/>
              </a:ext>
            </a:extLst>
          </p:cNvPr>
          <p:cNvSpPr txBox="1"/>
          <p:nvPr/>
        </p:nvSpPr>
        <p:spPr>
          <a:xfrm>
            <a:off x="3107385" y="6316961"/>
            <a:ext cx="598242"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E</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0" name="TextBox 162">
            <a:extLst>
              <a:ext uri="{FF2B5EF4-FFF2-40B4-BE49-F238E27FC236}">
                <a16:creationId xmlns:a16="http://schemas.microsoft.com/office/drawing/2014/main" id="{41624ECB-D12B-F546-B6C6-B63E650C7DB3}"/>
              </a:ext>
            </a:extLst>
          </p:cNvPr>
          <p:cNvSpPr txBox="1"/>
          <p:nvPr/>
        </p:nvSpPr>
        <p:spPr>
          <a:xfrm>
            <a:off x="4463788" y="6331829"/>
            <a:ext cx="591830"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F</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1" name="TextBox 162">
            <a:extLst>
              <a:ext uri="{FF2B5EF4-FFF2-40B4-BE49-F238E27FC236}">
                <a16:creationId xmlns:a16="http://schemas.microsoft.com/office/drawing/2014/main" id="{BC712F7C-2CC8-964A-9EA1-EAF5B4546208}"/>
              </a:ext>
            </a:extLst>
          </p:cNvPr>
          <p:cNvSpPr txBox="1"/>
          <p:nvPr/>
        </p:nvSpPr>
        <p:spPr>
          <a:xfrm>
            <a:off x="5580745" y="6331829"/>
            <a:ext cx="922047"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2" name="TextBox 162">
            <a:extLst>
              <a:ext uri="{FF2B5EF4-FFF2-40B4-BE49-F238E27FC236}">
                <a16:creationId xmlns:a16="http://schemas.microsoft.com/office/drawing/2014/main" id="{3D1815DB-7322-2C42-8A5A-E235F6C9B9A5}"/>
              </a:ext>
            </a:extLst>
          </p:cNvPr>
          <p:cNvSpPr txBox="1"/>
          <p:nvPr/>
        </p:nvSpPr>
        <p:spPr>
          <a:xfrm>
            <a:off x="6651340" y="6331829"/>
            <a:ext cx="1582484"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スイッチングハブ</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3" name="TextBox 162">
            <a:extLst>
              <a:ext uri="{FF2B5EF4-FFF2-40B4-BE49-F238E27FC236}">
                <a16:creationId xmlns:a16="http://schemas.microsoft.com/office/drawing/2014/main" id="{54733EE8-ED78-464E-8268-B9C3EE160E90}"/>
              </a:ext>
            </a:extLst>
          </p:cNvPr>
          <p:cNvSpPr txBox="1"/>
          <p:nvPr/>
        </p:nvSpPr>
        <p:spPr>
          <a:xfrm>
            <a:off x="8284164" y="6331829"/>
            <a:ext cx="92845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4" name="TextBox 162">
            <a:extLst>
              <a:ext uri="{FF2B5EF4-FFF2-40B4-BE49-F238E27FC236}">
                <a16:creationId xmlns:a16="http://schemas.microsoft.com/office/drawing/2014/main" id="{F19A2B32-C928-9045-B218-6E63E0C5C4BF}"/>
              </a:ext>
            </a:extLst>
          </p:cNvPr>
          <p:cNvSpPr txBox="1"/>
          <p:nvPr/>
        </p:nvSpPr>
        <p:spPr>
          <a:xfrm>
            <a:off x="9305658" y="6331829"/>
            <a:ext cx="1592104"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スイッチングハブ</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5" name="TextBox 162">
            <a:extLst>
              <a:ext uri="{FF2B5EF4-FFF2-40B4-BE49-F238E27FC236}">
                <a16:creationId xmlns:a16="http://schemas.microsoft.com/office/drawing/2014/main" id="{3687F7A8-20A1-4B40-AB1E-CD2981D633C7}"/>
              </a:ext>
            </a:extLst>
          </p:cNvPr>
          <p:cNvSpPr txBox="1"/>
          <p:nvPr/>
        </p:nvSpPr>
        <p:spPr>
          <a:xfrm>
            <a:off x="10993801" y="6329848"/>
            <a:ext cx="966932"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6" name="TextBox 162">
            <a:extLst>
              <a:ext uri="{FF2B5EF4-FFF2-40B4-BE49-F238E27FC236}">
                <a16:creationId xmlns:a16="http://schemas.microsoft.com/office/drawing/2014/main" id="{C53365B9-6B8D-1246-9130-D812EFBFAC4A}"/>
              </a:ext>
            </a:extLst>
          </p:cNvPr>
          <p:cNvSpPr txBox="1"/>
          <p:nvPr/>
        </p:nvSpPr>
        <p:spPr>
          <a:xfrm>
            <a:off x="5825283" y="3953753"/>
            <a:ext cx="492443"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音波</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17" name="TextBox 162">
            <a:extLst>
              <a:ext uri="{FF2B5EF4-FFF2-40B4-BE49-F238E27FC236}">
                <a16:creationId xmlns:a16="http://schemas.microsoft.com/office/drawing/2014/main" id="{0002DF19-0797-7D4E-8180-21834E35F2F5}"/>
              </a:ext>
            </a:extLst>
          </p:cNvPr>
          <p:cNvSpPr txBox="1"/>
          <p:nvPr/>
        </p:nvSpPr>
        <p:spPr>
          <a:xfrm>
            <a:off x="9703770" y="3880525"/>
            <a:ext cx="928459" cy="461665"/>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エンジン</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335561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931CA-139C-A143-BA9A-F8FE5C0514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995" y="800100"/>
            <a:ext cx="720000" cy="720000"/>
          </a:xfrm>
          <a:prstGeom prst="rect">
            <a:avLst/>
          </a:prstGeom>
        </p:spPr>
      </p:pic>
      <p:pic>
        <p:nvPicPr>
          <p:cNvPr id="4" name="Picture 3">
            <a:extLst>
              <a:ext uri="{FF2B5EF4-FFF2-40B4-BE49-F238E27FC236}">
                <a16:creationId xmlns:a16="http://schemas.microsoft.com/office/drawing/2014/main" id="{1374FC0C-8552-7B41-B590-615F3EFF2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8957" y="800100"/>
            <a:ext cx="720000" cy="720000"/>
          </a:xfrm>
          <a:prstGeom prst="rect">
            <a:avLst/>
          </a:prstGeom>
        </p:spPr>
      </p:pic>
      <p:sp>
        <p:nvSpPr>
          <p:cNvPr id="5" name="TextBox 113">
            <a:extLst>
              <a:ext uri="{FF2B5EF4-FFF2-40B4-BE49-F238E27FC236}">
                <a16:creationId xmlns:a16="http://schemas.microsoft.com/office/drawing/2014/main" id="{AD3071F0-5DE9-1649-A5EF-F1C0796443E8}"/>
              </a:ext>
            </a:extLst>
          </p:cNvPr>
          <p:cNvSpPr txBox="1"/>
          <p:nvPr/>
        </p:nvSpPr>
        <p:spPr>
          <a:xfrm>
            <a:off x="188053" y="1507450"/>
            <a:ext cx="1261885"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エクスカリバー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 name="TextBox 120">
            <a:extLst>
              <a:ext uri="{FF2B5EF4-FFF2-40B4-BE49-F238E27FC236}">
                <a16:creationId xmlns:a16="http://schemas.microsoft.com/office/drawing/2014/main" id="{0D154BB7-AD7C-6143-96F0-17B98F1CA3C8}"/>
              </a:ext>
            </a:extLst>
          </p:cNvPr>
          <p:cNvSpPr txBox="1"/>
          <p:nvPr/>
        </p:nvSpPr>
        <p:spPr>
          <a:xfrm>
            <a:off x="1748848" y="1507450"/>
            <a:ext cx="80021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スライム</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7" name="図 6">
            <a:extLst>
              <a:ext uri="{FF2B5EF4-FFF2-40B4-BE49-F238E27FC236}">
                <a16:creationId xmlns:a16="http://schemas.microsoft.com/office/drawing/2014/main" id="{B0675FFB-8B6A-F343-86B2-0CC3FCA29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8919" y="800100"/>
            <a:ext cx="720000" cy="720000"/>
          </a:xfrm>
          <a:prstGeom prst="rect">
            <a:avLst/>
          </a:prstGeom>
        </p:spPr>
      </p:pic>
      <p:pic>
        <p:nvPicPr>
          <p:cNvPr id="9" name="図 8">
            <a:extLst>
              <a:ext uri="{FF2B5EF4-FFF2-40B4-BE49-F238E27FC236}">
                <a16:creationId xmlns:a16="http://schemas.microsoft.com/office/drawing/2014/main" id="{562CE644-1799-CE44-BA83-BD6D7D88D9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8881" y="800100"/>
            <a:ext cx="720000" cy="720000"/>
          </a:xfrm>
          <a:prstGeom prst="rect">
            <a:avLst/>
          </a:prstGeom>
        </p:spPr>
      </p:pic>
      <p:pic>
        <p:nvPicPr>
          <p:cNvPr id="11" name="図 10">
            <a:extLst>
              <a:ext uri="{FF2B5EF4-FFF2-40B4-BE49-F238E27FC236}">
                <a16:creationId xmlns:a16="http://schemas.microsoft.com/office/drawing/2014/main" id="{3C570E1E-9710-D74C-BB4F-E4624AA594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8843" y="800100"/>
            <a:ext cx="720000" cy="720000"/>
          </a:xfrm>
          <a:prstGeom prst="rect">
            <a:avLst/>
          </a:prstGeom>
        </p:spPr>
      </p:pic>
      <p:pic>
        <p:nvPicPr>
          <p:cNvPr id="13" name="図 12">
            <a:extLst>
              <a:ext uri="{FF2B5EF4-FFF2-40B4-BE49-F238E27FC236}">
                <a16:creationId xmlns:a16="http://schemas.microsoft.com/office/drawing/2014/main" id="{E28AFC3E-7E1E-864F-8F4B-7842C7A6F7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8805" y="800100"/>
            <a:ext cx="720000" cy="720000"/>
          </a:xfrm>
          <a:prstGeom prst="rect">
            <a:avLst/>
          </a:prstGeom>
        </p:spPr>
      </p:pic>
      <p:pic>
        <p:nvPicPr>
          <p:cNvPr id="15" name="図 14">
            <a:extLst>
              <a:ext uri="{FF2B5EF4-FFF2-40B4-BE49-F238E27FC236}">
                <a16:creationId xmlns:a16="http://schemas.microsoft.com/office/drawing/2014/main" id="{93335DBA-F814-3D4E-9347-A4E5C12917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8767" y="800100"/>
            <a:ext cx="720000" cy="720000"/>
          </a:xfrm>
          <a:prstGeom prst="rect">
            <a:avLst/>
          </a:prstGeom>
        </p:spPr>
      </p:pic>
      <p:pic>
        <p:nvPicPr>
          <p:cNvPr id="17" name="図 16">
            <a:extLst>
              <a:ext uri="{FF2B5EF4-FFF2-40B4-BE49-F238E27FC236}">
                <a16:creationId xmlns:a16="http://schemas.microsoft.com/office/drawing/2014/main" id="{689EBB33-7B53-4B45-BB68-5BE9E9FC56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8729" y="800100"/>
            <a:ext cx="720000" cy="720000"/>
          </a:xfrm>
          <a:prstGeom prst="rect">
            <a:avLst/>
          </a:prstGeom>
        </p:spPr>
      </p:pic>
      <p:pic>
        <p:nvPicPr>
          <p:cNvPr id="19" name="図 18">
            <a:extLst>
              <a:ext uri="{FF2B5EF4-FFF2-40B4-BE49-F238E27FC236}">
                <a16:creationId xmlns:a16="http://schemas.microsoft.com/office/drawing/2014/main" id="{5AEAAE08-2BCC-A744-9E50-9614CA1C47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8689" y="800100"/>
            <a:ext cx="720000" cy="720000"/>
          </a:xfrm>
          <a:prstGeom prst="rect">
            <a:avLst/>
          </a:prstGeom>
        </p:spPr>
      </p:pic>
      <p:pic>
        <p:nvPicPr>
          <p:cNvPr id="21" name="図 20">
            <a:extLst>
              <a:ext uri="{FF2B5EF4-FFF2-40B4-BE49-F238E27FC236}">
                <a16:creationId xmlns:a16="http://schemas.microsoft.com/office/drawing/2014/main" id="{CD83706F-8616-0241-9273-44242B4FD5F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995" y="2003827"/>
            <a:ext cx="720000" cy="720000"/>
          </a:xfrm>
          <a:prstGeom prst="rect">
            <a:avLst/>
          </a:prstGeom>
        </p:spPr>
      </p:pic>
      <p:pic>
        <p:nvPicPr>
          <p:cNvPr id="23" name="図 22">
            <a:extLst>
              <a:ext uri="{FF2B5EF4-FFF2-40B4-BE49-F238E27FC236}">
                <a16:creationId xmlns:a16="http://schemas.microsoft.com/office/drawing/2014/main" id="{B6DC5E7C-FF0F-994A-9F6A-5BC972CE49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88957" y="2003827"/>
            <a:ext cx="720000" cy="720000"/>
          </a:xfrm>
          <a:prstGeom prst="rect">
            <a:avLst/>
          </a:prstGeom>
        </p:spPr>
      </p:pic>
      <p:pic>
        <p:nvPicPr>
          <p:cNvPr id="25" name="図 24">
            <a:extLst>
              <a:ext uri="{FF2B5EF4-FFF2-40B4-BE49-F238E27FC236}">
                <a16:creationId xmlns:a16="http://schemas.microsoft.com/office/drawing/2014/main" id="{4701F810-4D95-934F-9EAC-1E19A3731B7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18919" y="2003827"/>
            <a:ext cx="720000" cy="720000"/>
          </a:xfrm>
          <a:prstGeom prst="rect">
            <a:avLst/>
          </a:prstGeom>
        </p:spPr>
      </p:pic>
      <p:pic>
        <p:nvPicPr>
          <p:cNvPr id="27" name="図 26">
            <a:extLst>
              <a:ext uri="{FF2B5EF4-FFF2-40B4-BE49-F238E27FC236}">
                <a16:creationId xmlns:a16="http://schemas.microsoft.com/office/drawing/2014/main" id="{0F7A5137-1FDB-5541-BCED-8B904AAB95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48881" y="2003827"/>
            <a:ext cx="720000" cy="720000"/>
          </a:xfrm>
          <a:prstGeom prst="rect">
            <a:avLst/>
          </a:prstGeom>
        </p:spPr>
      </p:pic>
      <p:pic>
        <p:nvPicPr>
          <p:cNvPr id="29" name="図 28">
            <a:extLst>
              <a:ext uri="{FF2B5EF4-FFF2-40B4-BE49-F238E27FC236}">
                <a16:creationId xmlns:a16="http://schemas.microsoft.com/office/drawing/2014/main" id="{40A3F0B7-92BF-404E-B216-EE61CAE6DFD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78843" y="2003827"/>
            <a:ext cx="720000" cy="720000"/>
          </a:xfrm>
          <a:prstGeom prst="rect">
            <a:avLst/>
          </a:prstGeom>
        </p:spPr>
      </p:pic>
      <p:pic>
        <p:nvPicPr>
          <p:cNvPr id="31" name="図 30">
            <a:extLst>
              <a:ext uri="{FF2B5EF4-FFF2-40B4-BE49-F238E27FC236}">
                <a16:creationId xmlns:a16="http://schemas.microsoft.com/office/drawing/2014/main" id="{AEC6816E-3EB4-2543-9443-17A7504200A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08805" y="2003827"/>
            <a:ext cx="720000" cy="720000"/>
          </a:xfrm>
          <a:prstGeom prst="rect">
            <a:avLst/>
          </a:prstGeom>
        </p:spPr>
      </p:pic>
      <p:pic>
        <p:nvPicPr>
          <p:cNvPr id="33" name="図 32">
            <a:extLst>
              <a:ext uri="{FF2B5EF4-FFF2-40B4-BE49-F238E27FC236}">
                <a16:creationId xmlns:a16="http://schemas.microsoft.com/office/drawing/2014/main" id="{918AF072-BA5A-4741-8E46-DAF9FAAC412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38767" y="2003827"/>
            <a:ext cx="720000" cy="720000"/>
          </a:xfrm>
          <a:prstGeom prst="rect">
            <a:avLst/>
          </a:prstGeom>
        </p:spPr>
      </p:pic>
      <p:pic>
        <p:nvPicPr>
          <p:cNvPr id="35" name="図 34">
            <a:extLst>
              <a:ext uri="{FF2B5EF4-FFF2-40B4-BE49-F238E27FC236}">
                <a16:creationId xmlns:a16="http://schemas.microsoft.com/office/drawing/2014/main" id="{3DD81D42-0624-FD4B-8A65-094FEAB6B15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68729" y="2003827"/>
            <a:ext cx="720000" cy="720000"/>
          </a:xfrm>
          <a:prstGeom prst="rect">
            <a:avLst/>
          </a:prstGeom>
        </p:spPr>
      </p:pic>
      <p:pic>
        <p:nvPicPr>
          <p:cNvPr id="37" name="図 36">
            <a:extLst>
              <a:ext uri="{FF2B5EF4-FFF2-40B4-BE49-F238E27FC236}">
                <a16:creationId xmlns:a16="http://schemas.microsoft.com/office/drawing/2014/main" id="{BE393B23-CF78-A541-9DB6-6861D9049C7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98689" y="2003827"/>
            <a:ext cx="720000" cy="720000"/>
          </a:xfrm>
          <a:prstGeom prst="rect">
            <a:avLst/>
          </a:prstGeom>
        </p:spPr>
      </p:pic>
      <p:pic>
        <p:nvPicPr>
          <p:cNvPr id="39" name="図 38">
            <a:extLst>
              <a:ext uri="{FF2B5EF4-FFF2-40B4-BE49-F238E27FC236}">
                <a16:creationId xmlns:a16="http://schemas.microsoft.com/office/drawing/2014/main" id="{6CB8D916-9A2D-0C49-AD62-CDBADEA94A2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8995" y="3232437"/>
            <a:ext cx="720000" cy="720000"/>
          </a:xfrm>
          <a:prstGeom prst="rect">
            <a:avLst/>
          </a:prstGeom>
        </p:spPr>
      </p:pic>
      <p:pic>
        <p:nvPicPr>
          <p:cNvPr id="41" name="図 40">
            <a:extLst>
              <a:ext uri="{FF2B5EF4-FFF2-40B4-BE49-F238E27FC236}">
                <a16:creationId xmlns:a16="http://schemas.microsoft.com/office/drawing/2014/main" id="{B200E9CC-3B1A-C242-8EFB-62D2018CB23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88957" y="3232437"/>
            <a:ext cx="720000" cy="720000"/>
          </a:xfrm>
          <a:prstGeom prst="rect">
            <a:avLst/>
          </a:prstGeom>
        </p:spPr>
      </p:pic>
      <p:pic>
        <p:nvPicPr>
          <p:cNvPr id="43" name="図 42">
            <a:extLst>
              <a:ext uri="{FF2B5EF4-FFF2-40B4-BE49-F238E27FC236}">
                <a16:creationId xmlns:a16="http://schemas.microsoft.com/office/drawing/2014/main" id="{E08E1B02-4ABA-2E47-8908-DF21A91802A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118919" y="3232437"/>
            <a:ext cx="720000" cy="720000"/>
          </a:xfrm>
          <a:prstGeom prst="rect">
            <a:avLst/>
          </a:prstGeom>
        </p:spPr>
      </p:pic>
      <p:pic>
        <p:nvPicPr>
          <p:cNvPr id="45" name="図 44">
            <a:extLst>
              <a:ext uri="{FF2B5EF4-FFF2-40B4-BE49-F238E27FC236}">
                <a16:creationId xmlns:a16="http://schemas.microsoft.com/office/drawing/2014/main" id="{20E0C9E6-04B9-9941-8878-AA5F94779BB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448881" y="3232437"/>
            <a:ext cx="720000" cy="720000"/>
          </a:xfrm>
          <a:prstGeom prst="rect">
            <a:avLst/>
          </a:prstGeom>
        </p:spPr>
      </p:pic>
      <p:pic>
        <p:nvPicPr>
          <p:cNvPr id="47" name="図 46">
            <a:extLst>
              <a:ext uri="{FF2B5EF4-FFF2-40B4-BE49-F238E27FC236}">
                <a16:creationId xmlns:a16="http://schemas.microsoft.com/office/drawing/2014/main" id="{8970FE78-3501-7A4F-B007-738DD6B132D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78843" y="3232437"/>
            <a:ext cx="720000" cy="720000"/>
          </a:xfrm>
          <a:prstGeom prst="rect">
            <a:avLst/>
          </a:prstGeom>
        </p:spPr>
      </p:pic>
      <p:pic>
        <p:nvPicPr>
          <p:cNvPr id="49" name="図 48">
            <a:extLst>
              <a:ext uri="{FF2B5EF4-FFF2-40B4-BE49-F238E27FC236}">
                <a16:creationId xmlns:a16="http://schemas.microsoft.com/office/drawing/2014/main" id="{8FEFA888-F666-4844-9D06-2B9978D5EEF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108805" y="3232437"/>
            <a:ext cx="720000" cy="720000"/>
          </a:xfrm>
          <a:prstGeom prst="rect">
            <a:avLst/>
          </a:prstGeom>
        </p:spPr>
      </p:pic>
      <p:pic>
        <p:nvPicPr>
          <p:cNvPr id="51" name="図 50">
            <a:extLst>
              <a:ext uri="{FF2B5EF4-FFF2-40B4-BE49-F238E27FC236}">
                <a16:creationId xmlns:a16="http://schemas.microsoft.com/office/drawing/2014/main" id="{A05D91DB-3563-1B47-9F9E-074DFFC5E5E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38767" y="3232437"/>
            <a:ext cx="720000" cy="720000"/>
          </a:xfrm>
          <a:prstGeom prst="rect">
            <a:avLst/>
          </a:prstGeom>
        </p:spPr>
      </p:pic>
      <p:pic>
        <p:nvPicPr>
          <p:cNvPr id="53" name="図 52">
            <a:extLst>
              <a:ext uri="{FF2B5EF4-FFF2-40B4-BE49-F238E27FC236}">
                <a16:creationId xmlns:a16="http://schemas.microsoft.com/office/drawing/2014/main" id="{7743A95D-B368-9049-B549-B128CE9A8EC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68729" y="3232437"/>
            <a:ext cx="720000" cy="720000"/>
          </a:xfrm>
          <a:prstGeom prst="rect">
            <a:avLst/>
          </a:prstGeom>
        </p:spPr>
      </p:pic>
      <p:pic>
        <p:nvPicPr>
          <p:cNvPr id="55" name="図 54">
            <a:extLst>
              <a:ext uri="{FF2B5EF4-FFF2-40B4-BE49-F238E27FC236}">
                <a16:creationId xmlns:a16="http://schemas.microsoft.com/office/drawing/2014/main" id="{70F89FD3-47CA-B748-91D1-2B1E444BF39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98689" y="3232437"/>
            <a:ext cx="720000" cy="720000"/>
          </a:xfrm>
          <a:prstGeom prst="rect">
            <a:avLst/>
          </a:prstGeom>
        </p:spPr>
      </p:pic>
      <p:sp>
        <p:nvSpPr>
          <p:cNvPr id="56" name="TextBox 114">
            <a:extLst>
              <a:ext uri="{FF2B5EF4-FFF2-40B4-BE49-F238E27FC236}">
                <a16:creationId xmlns:a16="http://schemas.microsoft.com/office/drawing/2014/main" id="{5A7769A2-B498-064E-8D54-135EF6D36D90}"/>
              </a:ext>
            </a:extLst>
          </p:cNvPr>
          <p:cNvSpPr txBox="1"/>
          <p:nvPr/>
        </p:nvSpPr>
        <p:spPr>
          <a:xfrm>
            <a:off x="11212468" y="1507450"/>
            <a:ext cx="492443"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踏切</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7" name="TextBox 127">
            <a:extLst>
              <a:ext uri="{FF2B5EF4-FFF2-40B4-BE49-F238E27FC236}">
                <a16:creationId xmlns:a16="http://schemas.microsoft.com/office/drawing/2014/main" id="{5EF9328C-1AAD-5440-AE20-00ADCE8B24DD}"/>
              </a:ext>
            </a:extLst>
          </p:cNvPr>
          <p:cNvSpPr txBox="1"/>
          <p:nvPr/>
        </p:nvSpPr>
        <p:spPr>
          <a:xfrm>
            <a:off x="3232698" y="1507450"/>
            <a:ext cx="492443"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住居</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8" name="TextBox 134">
            <a:extLst>
              <a:ext uri="{FF2B5EF4-FFF2-40B4-BE49-F238E27FC236}">
                <a16:creationId xmlns:a16="http://schemas.microsoft.com/office/drawing/2014/main" id="{649C671B-0ADE-034A-9E5F-B8D9ED9B649F}"/>
              </a:ext>
            </a:extLst>
          </p:cNvPr>
          <p:cNvSpPr txBox="1"/>
          <p:nvPr/>
        </p:nvSpPr>
        <p:spPr>
          <a:xfrm>
            <a:off x="4562660" y="1507450"/>
            <a:ext cx="492443"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店舗</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9" name="TextBox 141">
            <a:extLst>
              <a:ext uri="{FF2B5EF4-FFF2-40B4-BE49-F238E27FC236}">
                <a16:creationId xmlns:a16="http://schemas.microsoft.com/office/drawing/2014/main" id="{EAE99CEA-64E6-2E45-AC93-C747F566F1CD}"/>
              </a:ext>
            </a:extLst>
          </p:cNvPr>
          <p:cNvSpPr txBox="1"/>
          <p:nvPr/>
        </p:nvSpPr>
        <p:spPr>
          <a:xfrm>
            <a:off x="5825296" y="1507450"/>
            <a:ext cx="627095"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工場 </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0" name="TextBox 148">
            <a:extLst>
              <a:ext uri="{FF2B5EF4-FFF2-40B4-BE49-F238E27FC236}">
                <a16:creationId xmlns:a16="http://schemas.microsoft.com/office/drawing/2014/main" id="{9DFCAC17-8A85-EA48-A949-4EDD0C3F4086}"/>
              </a:ext>
            </a:extLst>
          </p:cNvPr>
          <p:cNvSpPr txBox="1"/>
          <p:nvPr/>
        </p:nvSpPr>
        <p:spPr>
          <a:xfrm>
            <a:off x="7154457" y="1507450"/>
            <a:ext cx="628697"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工場 </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p>
        </p:txBody>
      </p:sp>
      <p:sp>
        <p:nvSpPr>
          <p:cNvPr id="61" name="TextBox 155">
            <a:extLst>
              <a:ext uri="{FF2B5EF4-FFF2-40B4-BE49-F238E27FC236}">
                <a16:creationId xmlns:a16="http://schemas.microsoft.com/office/drawing/2014/main" id="{725A08DE-D79F-654A-9AC7-B91A778565FA}"/>
              </a:ext>
            </a:extLst>
          </p:cNvPr>
          <p:cNvSpPr txBox="1"/>
          <p:nvPr/>
        </p:nvSpPr>
        <p:spPr>
          <a:xfrm>
            <a:off x="8167825" y="1507450"/>
            <a:ext cx="1261884" cy="461665"/>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メーター</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（ガス・電気）</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2" name="TextBox 162">
            <a:extLst>
              <a:ext uri="{FF2B5EF4-FFF2-40B4-BE49-F238E27FC236}">
                <a16:creationId xmlns:a16="http://schemas.microsoft.com/office/drawing/2014/main" id="{9CED755F-4D5E-1243-8FAD-6E8A44580006}"/>
              </a:ext>
            </a:extLst>
          </p:cNvPr>
          <p:cNvSpPr txBox="1"/>
          <p:nvPr/>
        </p:nvSpPr>
        <p:spPr>
          <a:xfrm>
            <a:off x="9651676" y="1507450"/>
            <a:ext cx="954107"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自動販売機</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3" name="TextBox 113">
            <a:extLst>
              <a:ext uri="{FF2B5EF4-FFF2-40B4-BE49-F238E27FC236}">
                <a16:creationId xmlns:a16="http://schemas.microsoft.com/office/drawing/2014/main" id="{AA6495AC-C3A9-054D-956F-234997F529CA}"/>
              </a:ext>
            </a:extLst>
          </p:cNvPr>
          <p:cNvSpPr txBox="1"/>
          <p:nvPr/>
        </p:nvSpPr>
        <p:spPr>
          <a:xfrm>
            <a:off x="34165" y="2684529"/>
            <a:ext cx="1569661"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ハンディターミナル</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4" name="TextBox 127">
            <a:extLst>
              <a:ext uri="{FF2B5EF4-FFF2-40B4-BE49-F238E27FC236}">
                <a16:creationId xmlns:a16="http://schemas.microsoft.com/office/drawing/2014/main" id="{F08E83D4-15E8-6147-8670-181186C7CA0E}"/>
              </a:ext>
            </a:extLst>
          </p:cNvPr>
          <p:cNvSpPr txBox="1"/>
          <p:nvPr/>
        </p:nvSpPr>
        <p:spPr>
          <a:xfrm>
            <a:off x="3155753" y="2684529"/>
            <a:ext cx="646332"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発電機</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5" name="TextBox 134">
            <a:extLst>
              <a:ext uri="{FF2B5EF4-FFF2-40B4-BE49-F238E27FC236}">
                <a16:creationId xmlns:a16="http://schemas.microsoft.com/office/drawing/2014/main" id="{9B65FCCB-3292-A140-B5F6-D4A2AFE893AB}"/>
              </a:ext>
            </a:extLst>
          </p:cNvPr>
          <p:cNvSpPr txBox="1"/>
          <p:nvPr/>
        </p:nvSpPr>
        <p:spPr>
          <a:xfrm>
            <a:off x="4570675" y="2684529"/>
            <a:ext cx="476413"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PLC</a:t>
            </a:r>
          </a:p>
        </p:txBody>
      </p:sp>
      <p:sp>
        <p:nvSpPr>
          <p:cNvPr id="66" name="TextBox 141">
            <a:extLst>
              <a:ext uri="{FF2B5EF4-FFF2-40B4-BE49-F238E27FC236}">
                <a16:creationId xmlns:a16="http://schemas.microsoft.com/office/drawing/2014/main" id="{C71AEEF1-5435-D049-BFF1-D38A726EC77A}"/>
              </a:ext>
            </a:extLst>
          </p:cNvPr>
          <p:cNvSpPr txBox="1"/>
          <p:nvPr/>
        </p:nvSpPr>
        <p:spPr>
          <a:xfrm>
            <a:off x="5391497" y="2684529"/>
            <a:ext cx="1415772"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アナログメーター</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7" name="TextBox 148">
            <a:extLst>
              <a:ext uri="{FF2B5EF4-FFF2-40B4-BE49-F238E27FC236}">
                <a16:creationId xmlns:a16="http://schemas.microsoft.com/office/drawing/2014/main" id="{5BB283BC-B851-9C4A-8AE8-E58CB7992B27}"/>
              </a:ext>
            </a:extLst>
          </p:cNvPr>
          <p:cNvSpPr txBox="1"/>
          <p:nvPr/>
        </p:nvSpPr>
        <p:spPr>
          <a:xfrm>
            <a:off x="6937249" y="2684529"/>
            <a:ext cx="1063113"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7</a:t>
            </a: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セグパネル</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8" name="TextBox 155">
            <a:extLst>
              <a:ext uri="{FF2B5EF4-FFF2-40B4-BE49-F238E27FC236}">
                <a16:creationId xmlns:a16="http://schemas.microsoft.com/office/drawing/2014/main" id="{08CFAF35-12DD-034A-BD41-C3E273BA8742}"/>
              </a:ext>
            </a:extLst>
          </p:cNvPr>
          <p:cNvSpPr txBox="1"/>
          <p:nvPr/>
        </p:nvSpPr>
        <p:spPr>
          <a:xfrm>
            <a:off x="8167825" y="2684529"/>
            <a:ext cx="1261884"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ロボットアーム</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9" name="TextBox 162">
            <a:extLst>
              <a:ext uri="{FF2B5EF4-FFF2-40B4-BE49-F238E27FC236}">
                <a16:creationId xmlns:a16="http://schemas.microsoft.com/office/drawing/2014/main" id="{1860E91F-5BCB-0247-B745-2C04373F5DD2}"/>
              </a:ext>
            </a:extLst>
          </p:cNvPr>
          <p:cNvSpPr txBox="1"/>
          <p:nvPr/>
        </p:nvSpPr>
        <p:spPr>
          <a:xfrm>
            <a:off x="9728620" y="2684529"/>
            <a:ext cx="800219"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ロボット</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0" name="TextBox 113">
            <a:extLst>
              <a:ext uri="{FF2B5EF4-FFF2-40B4-BE49-F238E27FC236}">
                <a16:creationId xmlns:a16="http://schemas.microsoft.com/office/drawing/2014/main" id="{39CEB523-67E1-8647-8BF3-ED4468DDB74A}"/>
              </a:ext>
            </a:extLst>
          </p:cNvPr>
          <p:cNvSpPr txBox="1"/>
          <p:nvPr/>
        </p:nvSpPr>
        <p:spPr>
          <a:xfrm>
            <a:off x="1744039" y="2684529"/>
            <a:ext cx="809837"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POS</a:t>
            </a: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レジ</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1" name="TextBox 141">
            <a:extLst>
              <a:ext uri="{FF2B5EF4-FFF2-40B4-BE49-F238E27FC236}">
                <a16:creationId xmlns:a16="http://schemas.microsoft.com/office/drawing/2014/main" id="{80B08FDE-0C00-BC41-BD74-69CF3F50E156}"/>
              </a:ext>
            </a:extLst>
          </p:cNvPr>
          <p:cNvSpPr txBox="1"/>
          <p:nvPr/>
        </p:nvSpPr>
        <p:spPr>
          <a:xfrm>
            <a:off x="10827747" y="2684529"/>
            <a:ext cx="1261884"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ベルトコンベア</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2" name="TextBox 148">
            <a:extLst>
              <a:ext uri="{FF2B5EF4-FFF2-40B4-BE49-F238E27FC236}">
                <a16:creationId xmlns:a16="http://schemas.microsoft.com/office/drawing/2014/main" id="{F620A5F1-7230-614A-BC5D-472FCD66BF42}"/>
              </a:ext>
            </a:extLst>
          </p:cNvPr>
          <p:cNvSpPr txBox="1"/>
          <p:nvPr/>
        </p:nvSpPr>
        <p:spPr>
          <a:xfrm>
            <a:off x="495830" y="3938885"/>
            <a:ext cx="646331"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信号灯</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3" name="TextBox 155">
            <a:extLst>
              <a:ext uri="{FF2B5EF4-FFF2-40B4-BE49-F238E27FC236}">
                <a16:creationId xmlns:a16="http://schemas.microsoft.com/office/drawing/2014/main" id="{B8F8FBFB-949D-7B46-A966-C6E345AA0BE5}"/>
              </a:ext>
            </a:extLst>
          </p:cNvPr>
          <p:cNvSpPr txBox="1"/>
          <p:nvPr/>
        </p:nvSpPr>
        <p:spPr>
          <a:xfrm>
            <a:off x="1671904" y="3938885"/>
            <a:ext cx="954107"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SIM</a:t>
            </a:r>
          </a:p>
          <a:p>
            <a:pPr algn="ctr"/>
            <a:r>
              <a:rPr lang="ja-JP" altLang="en" sz="1200">
                <a:solidFill>
                  <a:schemeClr val="bg1"/>
                </a:solidFill>
                <a:latin typeface="Noto Sans JP Regular" panose="020B0500000000000000" pitchFamily="34" charset="-128"/>
                <a:ea typeface="Noto Sans JP Regular" panose="020B0500000000000000" pitchFamily="34" charset="-128"/>
                <a:cs typeface="ヒラギノ角ゴ ProN W6"/>
              </a:rPr>
              <a:t>（</a:t>
            </a: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中断中）</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4" name="TextBox 162">
            <a:extLst>
              <a:ext uri="{FF2B5EF4-FFF2-40B4-BE49-F238E27FC236}">
                <a16:creationId xmlns:a16="http://schemas.microsoft.com/office/drawing/2014/main" id="{05D62B3B-D349-9349-9485-FBE1D451158F}"/>
              </a:ext>
            </a:extLst>
          </p:cNvPr>
          <p:cNvSpPr txBox="1"/>
          <p:nvPr/>
        </p:nvSpPr>
        <p:spPr>
          <a:xfrm>
            <a:off x="3155754" y="3938885"/>
            <a:ext cx="646331"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マップ</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5" name="TextBox 162">
            <a:extLst>
              <a:ext uri="{FF2B5EF4-FFF2-40B4-BE49-F238E27FC236}">
                <a16:creationId xmlns:a16="http://schemas.microsoft.com/office/drawing/2014/main" id="{92505CDD-E140-F34F-BC04-DAF503E06F27}"/>
              </a:ext>
            </a:extLst>
          </p:cNvPr>
          <p:cNvSpPr txBox="1"/>
          <p:nvPr/>
        </p:nvSpPr>
        <p:spPr>
          <a:xfrm>
            <a:off x="4411176" y="3938885"/>
            <a:ext cx="795411"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有線</a:t>
            </a: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LAN</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6" name="TextBox 162">
            <a:extLst>
              <a:ext uri="{FF2B5EF4-FFF2-40B4-BE49-F238E27FC236}">
                <a16:creationId xmlns:a16="http://schemas.microsoft.com/office/drawing/2014/main" id="{89DB0DDF-E5E9-2E45-9F69-2435B43459EC}"/>
              </a:ext>
            </a:extLst>
          </p:cNvPr>
          <p:cNvSpPr txBox="1"/>
          <p:nvPr/>
        </p:nvSpPr>
        <p:spPr>
          <a:xfrm>
            <a:off x="6985340" y="3938885"/>
            <a:ext cx="966931"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LTE-M</a:t>
            </a:r>
          </a:p>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デバイス </a:t>
            </a: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7" name="TextBox 162">
            <a:extLst>
              <a:ext uri="{FF2B5EF4-FFF2-40B4-BE49-F238E27FC236}">
                <a16:creationId xmlns:a16="http://schemas.microsoft.com/office/drawing/2014/main" id="{D5CF8EF2-39E6-DB4A-B797-53E69712DFD5}"/>
              </a:ext>
            </a:extLst>
          </p:cNvPr>
          <p:cNvSpPr txBox="1"/>
          <p:nvPr/>
        </p:nvSpPr>
        <p:spPr>
          <a:xfrm>
            <a:off x="8420299" y="3938885"/>
            <a:ext cx="756937" cy="276999"/>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LTE-M 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8" name="TextBox 162">
            <a:extLst>
              <a:ext uri="{FF2B5EF4-FFF2-40B4-BE49-F238E27FC236}">
                <a16:creationId xmlns:a16="http://schemas.microsoft.com/office/drawing/2014/main" id="{D3DCB0E8-8AA3-5446-9254-62AFE2003C18}"/>
              </a:ext>
            </a:extLst>
          </p:cNvPr>
          <p:cNvSpPr txBox="1"/>
          <p:nvPr/>
        </p:nvSpPr>
        <p:spPr>
          <a:xfrm>
            <a:off x="11058580" y="3938885"/>
            <a:ext cx="800219"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不届き者</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8" name="TextBox 162">
            <a:extLst>
              <a:ext uri="{FF2B5EF4-FFF2-40B4-BE49-F238E27FC236}">
                <a16:creationId xmlns:a16="http://schemas.microsoft.com/office/drawing/2014/main" id="{011166E6-89B4-F742-AA12-277A6EDA85C9}"/>
              </a:ext>
            </a:extLst>
          </p:cNvPr>
          <p:cNvSpPr txBox="1"/>
          <p:nvPr/>
        </p:nvSpPr>
        <p:spPr>
          <a:xfrm>
            <a:off x="5674614" y="3938885"/>
            <a:ext cx="928459"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LTE-M</a:t>
            </a:r>
          </a:p>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デバイス </a:t>
            </a: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9" name="TextBox 162">
            <a:extLst>
              <a:ext uri="{FF2B5EF4-FFF2-40B4-BE49-F238E27FC236}">
                <a16:creationId xmlns:a16="http://schemas.microsoft.com/office/drawing/2014/main" id="{A8FDC721-7153-6F4E-BB12-15C4B31DE1E2}"/>
              </a:ext>
            </a:extLst>
          </p:cNvPr>
          <p:cNvSpPr txBox="1"/>
          <p:nvPr/>
        </p:nvSpPr>
        <p:spPr>
          <a:xfrm>
            <a:off x="9732627" y="3938885"/>
            <a:ext cx="792205" cy="276999"/>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LTE-M 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8" name="Picture 7">
            <a:extLst>
              <a:ext uri="{FF2B5EF4-FFF2-40B4-BE49-F238E27FC236}">
                <a16:creationId xmlns:a16="http://schemas.microsoft.com/office/drawing/2014/main" id="{EC0F2F51-2104-DF46-B0AD-597CE5C8EEB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58995" y="4669172"/>
            <a:ext cx="720000" cy="720000"/>
          </a:xfrm>
          <a:prstGeom prst="rect">
            <a:avLst/>
          </a:prstGeom>
        </p:spPr>
      </p:pic>
      <p:pic>
        <p:nvPicPr>
          <p:cNvPr id="12" name="Picture 11">
            <a:extLst>
              <a:ext uri="{FF2B5EF4-FFF2-40B4-BE49-F238E27FC236}">
                <a16:creationId xmlns:a16="http://schemas.microsoft.com/office/drawing/2014/main" id="{16A29BC0-1BAB-A648-B8BC-CDA35C123F5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788957" y="4669172"/>
            <a:ext cx="720000" cy="720000"/>
          </a:xfrm>
          <a:prstGeom prst="rect">
            <a:avLst/>
          </a:prstGeom>
        </p:spPr>
      </p:pic>
      <p:sp>
        <p:nvSpPr>
          <p:cNvPr id="79" name="TextBox 148">
            <a:extLst>
              <a:ext uri="{FF2B5EF4-FFF2-40B4-BE49-F238E27FC236}">
                <a16:creationId xmlns:a16="http://schemas.microsoft.com/office/drawing/2014/main" id="{D636D12C-82C1-5D42-939F-2A4302B547A9}"/>
              </a:ext>
            </a:extLst>
          </p:cNvPr>
          <p:cNvSpPr txBox="1"/>
          <p:nvPr/>
        </p:nvSpPr>
        <p:spPr>
          <a:xfrm>
            <a:off x="277821" y="5411832"/>
            <a:ext cx="1082348"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Camera</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 </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p>
        </p:txBody>
      </p:sp>
      <p:sp>
        <p:nvSpPr>
          <p:cNvPr id="80" name="TextBox 155">
            <a:extLst>
              <a:ext uri="{FF2B5EF4-FFF2-40B4-BE49-F238E27FC236}">
                <a16:creationId xmlns:a16="http://schemas.microsoft.com/office/drawing/2014/main" id="{368B64D4-184E-5A49-B945-F7E152F0D722}"/>
              </a:ext>
            </a:extLst>
          </p:cNvPr>
          <p:cNvSpPr txBox="1"/>
          <p:nvPr/>
        </p:nvSpPr>
        <p:spPr>
          <a:xfrm>
            <a:off x="1603776" y="5411832"/>
            <a:ext cx="1090363"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Camera</a:t>
            </a: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 </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p>
        </p:txBody>
      </p:sp>
      <p:pic>
        <p:nvPicPr>
          <p:cNvPr id="10" name="Picture 9" descr="A picture containing drawing&#10;&#10;Description automatically generated">
            <a:extLst>
              <a:ext uri="{FF2B5EF4-FFF2-40B4-BE49-F238E27FC236}">
                <a16:creationId xmlns:a16="http://schemas.microsoft.com/office/drawing/2014/main" id="{7F2941DB-2CC5-B84F-8385-81812159EFEB}"/>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118919" y="4669172"/>
            <a:ext cx="720000" cy="720000"/>
          </a:xfrm>
          <a:prstGeom prst="rect">
            <a:avLst/>
          </a:prstGeom>
        </p:spPr>
      </p:pic>
      <p:pic>
        <p:nvPicPr>
          <p:cNvPr id="16" name="Picture 15" descr="A close up of a sign&#10;&#10;Description automatically generated">
            <a:extLst>
              <a:ext uri="{FF2B5EF4-FFF2-40B4-BE49-F238E27FC236}">
                <a16:creationId xmlns:a16="http://schemas.microsoft.com/office/drawing/2014/main" id="{2F7DE3B0-7675-184E-A039-AA041E3CEBA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448881" y="4669172"/>
            <a:ext cx="720000" cy="720000"/>
          </a:xfrm>
          <a:prstGeom prst="rect">
            <a:avLst/>
          </a:prstGeom>
        </p:spPr>
      </p:pic>
      <p:pic>
        <p:nvPicPr>
          <p:cNvPr id="20" name="Picture 19" descr="A close up of a sign&#10;&#10;Description automatically generated">
            <a:extLst>
              <a:ext uri="{FF2B5EF4-FFF2-40B4-BE49-F238E27FC236}">
                <a16:creationId xmlns:a16="http://schemas.microsoft.com/office/drawing/2014/main" id="{1C0E376E-EFF2-9049-98A6-A413A3C6925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778843" y="4669172"/>
            <a:ext cx="720000" cy="720000"/>
          </a:xfrm>
          <a:prstGeom prst="rect">
            <a:avLst/>
          </a:prstGeom>
        </p:spPr>
      </p:pic>
      <p:pic>
        <p:nvPicPr>
          <p:cNvPr id="24" name="Picture 23" descr="A close up of a sign&#10;&#10;Description automatically generated">
            <a:extLst>
              <a:ext uri="{FF2B5EF4-FFF2-40B4-BE49-F238E27FC236}">
                <a16:creationId xmlns:a16="http://schemas.microsoft.com/office/drawing/2014/main" id="{718F7E9F-6816-804C-A865-64AB019CD785}"/>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108805" y="4669172"/>
            <a:ext cx="720000" cy="720000"/>
          </a:xfrm>
          <a:prstGeom prst="rect">
            <a:avLst/>
          </a:prstGeom>
        </p:spPr>
      </p:pic>
      <p:pic>
        <p:nvPicPr>
          <p:cNvPr id="28" name="Picture 27" descr="A close up of a sign&#10;&#10;Description automatically generated">
            <a:extLst>
              <a:ext uri="{FF2B5EF4-FFF2-40B4-BE49-F238E27FC236}">
                <a16:creationId xmlns:a16="http://schemas.microsoft.com/office/drawing/2014/main" id="{96BE636D-022B-7149-B45A-102A452610E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38767" y="4669172"/>
            <a:ext cx="720000" cy="720000"/>
          </a:xfrm>
          <a:prstGeom prst="rect">
            <a:avLst/>
          </a:prstGeom>
        </p:spPr>
      </p:pic>
      <p:sp>
        <p:nvSpPr>
          <p:cNvPr id="81" name="TextBox 155">
            <a:extLst>
              <a:ext uri="{FF2B5EF4-FFF2-40B4-BE49-F238E27FC236}">
                <a16:creationId xmlns:a16="http://schemas.microsoft.com/office/drawing/2014/main" id="{4ABB5E2E-C348-5340-8A74-6CE78CB763E7}"/>
              </a:ext>
            </a:extLst>
          </p:cNvPr>
          <p:cNvSpPr txBox="1"/>
          <p:nvPr/>
        </p:nvSpPr>
        <p:spPr>
          <a:xfrm>
            <a:off x="2933738" y="5411832"/>
            <a:ext cx="1090363" cy="646331"/>
          </a:xfrm>
          <a:prstGeom prst="rect">
            <a:avLst/>
          </a:prstGeom>
          <a:noFill/>
        </p:spPr>
        <p:txBody>
          <a:bodyPr wrap="squar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Smart Notification Service</a:t>
            </a:r>
          </a:p>
        </p:txBody>
      </p:sp>
      <p:sp>
        <p:nvSpPr>
          <p:cNvPr id="82" name="TextBox 155">
            <a:extLst>
              <a:ext uri="{FF2B5EF4-FFF2-40B4-BE49-F238E27FC236}">
                <a16:creationId xmlns:a16="http://schemas.microsoft.com/office/drawing/2014/main" id="{7DDF8FA4-E25F-BB4A-8A28-C64FF2E838FD}"/>
              </a:ext>
            </a:extLst>
          </p:cNvPr>
          <p:cNvSpPr txBox="1"/>
          <p:nvPr/>
        </p:nvSpPr>
        <p:spPr>
          <a:xfrm>
            <a:off x="4263700" y="5411832"/>
            <a:ext cx="1090363" cy="276999"/>
          </a:xfrm>
          <a:prstGeom prst="rect">
            <a:avLst/>
          </a:prstGeom>
          <a:noFill/>
        </p:spPr>
        <p:txBody>
          <a:bodyPr wrap="squar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VPG Type-C</a:t>
            </a:r>
          </a:p>
        </p:txBody>
      </p:sp>
      <p:sp>
        <p:nvSpPr>
          <p:cNvPr id="83" name="TextBox 155">
            <a:extLst>
              <a:ext uri="{FF2B5EF4-FFF2-40B4-BE49-F238E27FC236}">
                <a16:creationId xmlns:a16="http://schemas.microsoft.com/office/drawing/2014/main" id="{2B31BACF-47E9-8544-9BD4-898BE4194C0A}"/>
              </a:ext>
            </a:extLst>
          </p:cNvPr>
          <p:cNvSpPr txBox="1"/>
          <p:nvPr/>
        </p:nvSpPr>
        <p:spPr>
          <a:xfrm>
            <a:off x="5593662" y="5411832"/>
            <a:ext cx="1090363" cy="276999"/>
          </a:xfrm>
          <a:prstGeom prst="rect">
            <a:avLst/>
          </a:prstGeom>
          <a:noFill/>
        </p:spPr>
        <p:txBody>
          <a:bodyPr wrap="squar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VPG Type-D</a:t>
            </a:r>
          </a:p>
        </p:txBody>
      </p:sp>
      <p:sp>
        <p:nvSpPr>
          <p:cNvPr id="84" name="TextBox 155">
            <a:extLst>
              <a:ext uri="{FF2B5EF4-FFF2-40B4-BE49-F238E27FC236}">
                <a16:creationId xmlns:a16="http://schemas.microsoft.com/office/drawing/2014/main" id="{44AFB49C-88BB-3240-B1D9-84606E3954E5}"/>
              </a:ext>
            </a:extLst>
          </p:cNvPr>
          <p:cNvSpPr txBox="1"/>
          <p:nvPr/>
        </p:nvSpPr>
        <p:spPr>
          <a:xfrm>
            <a:off x="6923624" y="5411832"/>
            <a:ext cx="1090363" cy="276999"/>
          </a:xfrm>
          <a:prstGeom prst="rect">
            <a:avLst/>
          </a:prstGeom>
          <a:noFill/>
        </p:spPr>
        <p:txBody>
          <a:bodyPr wrap="squar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VPG Type-E</a:t>
            </a:r>
          </a:p>
        </p:txBody>
      </p:sp>
      <p:sp>
        <p:nvSpPr>
          <p:cNvPr id="85" name="TextBox 155">
            <a:extLst>
              <a:ext uri="{FF2B5EF4-FFF2-40B4-BE49-F238E27FC236}">
                <a16:creationId xmlns:a16="http://schemas.microsoft.com/office/drawing/2014/main" id="{C1DD9FC4-AFE6-AE4A-BFC8-85F9DB36504B}"/>
              </a:ext>
            </a:extLst>
          </p:cNvPr>
          <p:cNvSpPr txBox="1"/>
          <p:nvPr/>
        </p:nvSpPr>
        <p:spPr>
          <a:xfrm>
            <a:off x="8253586" y="5411832"/>
            <a:ext cx="1090363" cy="276999"/>
          </a:xfrm>
          <a:prstGeom prst="rect">
            <a:avLst/>
          </a:prstGeom>
          <a:noFill/>
        </p:spPr>
        <p:txBody>
          <a:bodyPr wrap="squar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VPG Type-F</a:t>
            </a:r>
          </a:p>
        </p:txBody>
      </p:sp>
      <p:pic>
        <p:nvPicPr>
          <p:cNvPr id="2" name="Picture 1">
            <a:extLst>
              <a:ext uri="{FF2B5EF4-FFF2-40B4-BE49-F238E27FC236}">
                <a16:creationId xmlns:a16="http://schemas.microsoft.com/office/drawing/2014/main" id="{7BC944B8-3740-074D-A743-FCDE5E1D9E10}"/>
              </a:ext>
            </a:extLst>
          </p:cNvPr>
          <p:cNvPicPr>
            <a:picLocks noChangeAspect="1"/>
          </p:cNvPicPr>
          <p:nvPr/>
        </p:nvPicPr>
        <p:blipFill>
          <a:blip r:embed="rId36"/>
          <a:stretch>
            <a:fillRect/>
          </a:stretch>
        </p:blipFill>
        <p:spPr>
          <a:xfrm>
            <a:off x="11098690" y="4669172"/>
            <a:ext cx="720000" cy="720000"/>
          </a:xfrm>
          <a:prstGeom prst="rect">
            <a:avLst/>
          </a:prstGeom>
        </p:spPr>
      </p:pic>
      <p:sp>
        <p:nvSpPr>
          <p:cNvPr id="86" name="TextBox 155">
            <a:extLst>
              <a:ext uri="{FF2B5EF4-FFF2-40B4-BE49-F238E27FC236}">
                <a16:creationId xmlns:a16="http://schemas.microsoft.com/office/drawing/2014/main" id="{C53CAA9E-58F1-7045-B783-2080048F78F3}"/>
              </a:ext>
            </a:extLst>
          </p:cNvPr>
          <p:cNvSpPr txBox="1"/>
          <p:nvPr/>
        </p:nvSpPr>
        <p:spPr>
          <a:xfrm>
            <a:off x="10913509" y="5411832"/>
            <a:ext cx="1090363" cy="830997"/>
          </a:xfrm>
          <a:prstGeom prst="rect">
            <a:avLst/>
          </a:prstGeom>
          <a:noFill/>
        </p:spPr>
        <p:txBody>
          <a:bodyPr wrap="squar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GPS </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マルチユニット</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SORACOM Edition</a:t>
            </a:r>
          </a:p>
        </p:txBody>
      </p:sp>
      <p:sp>
        <p:nvSpPr>
          <p:cNvPr id="26" name="TextBox 155">
            <a:extLst>
              <a:ext uri="{FF2B5EF4-FFF2-40B4-BE49-F238E27FC236}">
                <a16:creationId xmlns:a16="http://schemas.microsoft.com/office/drawing/2014/main" id="{23F2D632-DF03-236B-6934-DD6C170EBA0B}"/>
              </a:ext>
            </a:extLst>
          </p:cNvPr>
          <p:cNvSpPr txBox="1"/>
          <p:nvPr/>
        </p:nvSpPr>
        <p:spPr>
          <a:xfrm>
            <a:off x="9583549" y="5411832"/>
            <a:ext cx="1090363" cy="276999"/>
          </a:xfrm>
          <a:prstGeom prst="rect">
            <a:avLst/>
          </a:prstGeom>
          <a:noFill/>
        </p:spPr>
        <p:txBody>
          <a:bodyPr wrap="squar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VPG Type-G</a:t>
            </a:r>
          </a:p>
        </p:txBody>
      </p:sp>
      <p:pic>
        <p:nvPicPr>
          <p:cNvPr id="38" name="図 37" descr="アイコン&#10;&#10;自動的に生成された説明">
            <a:extLst>
              <a:ext uri="{FF2B5EF4-FFF2-40B4-BE49-F238E27FC236}">
                <a16:creationId xmlns:a16="http://schemas.microsoft.com/office/drawing/2014/main" id="{EF722079-FB24-81B0-38B0-F55802EB316F}"/>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768729" y="4669172"/>
            <a:ext cx="720000" cy="720000"/>
          </a:xfrm>
          <a:prstGeom prst="rect">
            <a:avLst/>
          </a:prstGeom>
        </p:spPr>
      </p:pic>
    </p:spTree>
    <p:extLst>
      <p:ext uri="{BB962C8B-B14F-4D97-AF65-F5344CB8AC3E}">
        <p14:creationId xmlns:p14="http://schemas.microsoft.com/office/powerpoint/2010/main" val="3981073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アイコン&#10;&#10;自動的に生成された説明">
            <a:extLst>
              <a:ext uri="{FF2B5EF4-FFF2-40B4-BE49-F238E27FC236}">
                <a16:creationId xmlns:a16="http://schemas.microsoft.com/office/drawing/2014/main" id="{ACCBC317-E6F8-7448-F941-A1BB13962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995" y="2003827"/>
            <a:ext cx="720000" cy="720000"/>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D44F7FD4-D4E7-2747-8842-42B0A0954A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995" y="800100"/>
            <a:ext cx="720000" cy="720000"/>
          </a:xfrm>
          <a:prstGeom prst="rect">
            <a:avLst/>
          </a:prstGeom>
        </p:spPr>
      </p:pic>
      <p:sp>
        <p:nvSpPr>
          <p:cNvPr id="45" name="TextBox 113">
            <a:extLst>
              <a:ext uri="{FF2B5EF4-FFF2-40B4-BE49-F238E27FC236}">
                <a16:creationId xmlns:a16="http://schemas.microsoft.com/office/drawing/2014/main" id="{97590940-E5C1-3249-A230-3696431B2601}"/>
              </a:ext>
            </a:extLst>
          </p:cNvPr>
          <p:cNvSpPr txBox="1"/>
          <p:nvPr/>
        </p:nvSpPr>
        <p:spPr>
          <a:xfrm>
            <a:off x="241754" y="1507450"/>
            <a:ext cx="1154483"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5G </a:t>
            </a: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a:t>
            </a:r>
          </a:p>
        </p:txBody>
      </p:sp>
      <p:pic>
        <p:nvPicPr>
          <p:cNvPr id="46" name="Picture 45" descr="Text&#10;&#10;Description automatically generated">
            <a:extLst>
              <a:ext uri="{FF2B5EF4-FFF2-40B4-BE49-F238E27FC236}">
                <a16:creationId xmlns:a16="http://schemas.microsoft.com/office/drawing/2014/main" id="{B6CC6327-A378-E441-A5D9-ADBC28B91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8957" y="800100"/>
            <a:ext cx="720000" cy="720000"/>
          </a:xfrm>
          <a:prstGeom prst="rect">
            <a:avLst/>
          </a:prstGeom>
        </p:spPr>
      </p:pic>
      <p:sp>
        <p:nvSpPr>
          <p:cNvPr id="47" name="TextBox 113">
            <a:extLst>
              <a:ext uri="{FF2B5EF4-FFF2-40B4-BE49-F238E27FC236}">
                <a16:creationId xmlns:a16="http://schemas.microsoft.com/office/drawing/2014/main" id="{C299D2D8-D136-A24A-8258-55AB22A03D06}"/>
              </a:ext>
            </a:extLst>
          </p:cNvPr>
          <p:cNvSpPr txBox="1"/>
          <p:nvPr/>
        </p:nvSpPr>
        <p:spPr>
          <a:xfrm>
            <a:off x="1567708" y="1507450"/>
            <a:ext cx="1162498"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5G </a:t>
            </a: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B</a:t>
            </a:r>
          </a:p>
        </p:txBody>
      </p:sp>
      <p:pic>
        <p:nvPicPr>
          <p:cNvPr id="48" name="Picture 47" descr="Icon&#10;&#10;Description automatically generated with medium confidence">
            <a:extLst>
              <a:ext uri="{FF2B5EF4-FFF2-40B4-BE49-F238E27FC236}">
                <a16:creationId xmlns:a16="http://schemas.microsoft.com/office/drawing/2014/main" id="{895F7A1C-3956-AC44-840B-2B8B6F0048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8919" y="800100"/>
            <a:ext cx="720000" cy="720000"/>
          </a:xfrm>
          <a:prstGeom prst="rect">
            <a:avLst/>
          </a:prstGeom>
        </p:spPr>
      </p:pic>
      <p:sp>
        <p:nvSpPr>
          <p:cNvPr id="49" name="TextBox 113">
            <a:extLst>
              <a:ext uri="{FF2B5EF4-FFF2-40B4-BE49-F238E27FC236}">
                <a16:creationId xmlns:a16="http://schemas.microsoft.com/office/drawing/2014/main" id="{29EAC879-A6C8-024D-AFB8-5FF90B6AFEA0}"/>
              </a:ext>
            </a:extLst>
          </p:cNvPr>
          <p:cNvSpPr txBox="1"/>
          <p:nvPr/>
        </p:nvSpPr>
        <p:spPr>
          <a:xfrm>
            <a:off x="3227088" y="1507450"/>
            <a:ext cx="503663"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5G A</a:t>
            </a:r>
          </a:p>
        </p:txBody>
      </p:sp>
      <p:pic>
        <p:nvPicPr>
          <p:cNvPr id="50" name="Picture 49" descr="Icon&#10;&#10;Description automatically generated with medium confidence">
            <a:extLst>
              <a:ext uri="{FF2B5EF4-FFF2-40B4-BE49-F238E27FC236}">
                <a16:creationId xmlns:a16="http://schemas.microsoft.com/office/drawing/2014/main" id="{0CFE99FF-60E1-C343-8F96-2677CBF006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8881" y="800100"/>
            <a:ext cx="720000" cy="720000"/>
          </a:xfrm>
          <a:prstGeom prst="rect">
            <a:avLst/>
          </a:prstGeom>
        </p:spPr>
      </p:pic>
      <p:sp>
        <p:nvSpPr>
          <p:cNvPr id="51" name="TextBox 113">
            <a:extLst>
              <a:ext uri="{FF2B5EF4-FFF2-40B4-BE49-F238E27FC236}">
                <a16:creationId xmlns:a16="http://schemas.microsoft.com/office/drawing/2014/main" id="{4FE4E59B-48D7-F344-802C-9FCAC5ED8356}"/>
              </a:ext>
            </a:extLst>
          </p:cNvPr>
          <p:cNvSpPr txBox="1"/>
          <p:nvPr/>
        </p:nvSpPr>
        <p:spPr>
          <a:xfrm>
            <a:off x="4553042" y="1507450"/>
            <a:ext cx="511679"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5G B</a:t>
            </a:r>
          </a:p>
        </p:txBody>
      </p:sp>
      <p:pic>
        <p:nvPicPr>
          <p:cNvPr id="52" name="Picture 51" descr="Icon&#10;&#10;Description automatically generated">
            <a:extLst>
              <a:ext uri="{FF2B5EF4-FFF2-40B4-BE49-F238E27FC236}">
                <a16:creationId xmlns:a16="http://schemas.microsoft.com/office/drawing/2014/main" id="{C34ABC9B-842A-D84D-B352-2610F97D05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8843" y="800100"/>
            <a:ext cx="720000" cy="720000"/>
          </a:xfrm>
          <a:prstGeom prst="rect">
            <a:avLst/>
          </a:prstGeom>
        </p:spPr>
      </p:pic>
      <p:sp>
        <p:nvSpPr>
          <p:cNvPr id="53" name="TextBox 113">
            <a:extLst>
              <a:ext uri="{FF2B5EF4-FFF2-40B4-BE49-F238E27FC236}">
                <a16:creationId xmlns:a16="http://schemas.microsoft.com/office/drawing/2014/main" id="{A3725D41-6434-3D47-8DC1-DA9A804F463B}"/>
              </a:ext>
            </a:extLst>
          </p:cNvPr>
          <p:cNvSpPr txBox="1"/>
          <p:nvPr/>
        </p:nvSpPr>
        <p:spPr>
          <a:xfrm>
            <a:off x="5513512" y="1507450"/>
            <a:ext cx="1250663" cy="276999"/>
          </a:xfrm>
          <a:prstGeom prst="rect">
            <a:avLst/>
          </a:prstGeom>
          <a:noFill/>
        </p:spPr>
        <p:txBody>
          <a:bodyPr wrap="none" rtlCol="0">
            <a:spAutoFit/>
          </a:bodyPr>
          <a:lstStyle/>
          <a:p>
            <a:pPr algn="ctr"/>
            <a:r>
              <a:rPr lang="ja-JP" altLang="en-US" sz="1200">
                <a:solidFill>
                  <a:schemeClr val="bg1"/>
                </a:solidFill>
                <a:latin typeface="Noto Sans JP Regular" panose="020B0500000000000000" pitchFamily="34" charset="-128"/>
                <a:ea typeface="Noto Sans JP Regular" panose="020B0500000000000000" pitchFamily="34" charset="-128"/>
                <a:cs typeface="ヒラギノ角ゴ ProN W6"/>
              </a:rPr>
              <a:t>バーチャル</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SIM</a:t>
            </a:r>
          </a:p>
        </p:txBody>
      </p:sp>
      <p:pic>
        <p:nvPicPr>
          <p:cNvPr id="54" name="Picture 53" descr="Logo&#10;&#10;Description automatically generated">
            <a:extLst>
              <a:ext uri="{FF2B5EF4-FFF2-40B4-BE49-F238E27FC236}">
                <a16:creationId xmlns:a16="http://schemas.microsoft.com/office/drawing/2014/main" id="{0A50E96E-5E26-4746-A48A-4D29CD25FA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8805" y="800100"/>
            <a:ext cx="720000" cy="720000"/>
          </a:xfrm>
          <a:prstGeom prst="rect">
            <a:avLst/>
          </a:prstGeom>
        </p:spPr>
      </p:pic>
      <p:sp>
        <p:nvSpPr>
          <p:cNvPr id="55" name="TextBox 113">
            <a:extLst>
              <a:ext uri="{FF2B5EF4-FFF2-40B4-BE49-F238E27FC236}">
                <a16:creationId xmlns:a16="http://schemas.microsoft.com/office/drawing/2014/main" id="{CD9BA708-865B-EB4D-9A22-50F9F5B23326}"/>
              </a:ext>
            </a:extLst>
          </p:cNvPr>
          <p:cNvSpPr txBox="1"/>
          <p:nvPr/>
        </p:nvSpPr>
        <p:spPr>
          <a:xfrm>
            <a:off x="7222584" y="1507450"/>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診断</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3" name="グラフィックス 2">
            <a:extLst>
              <a:ext uri="{FF2B5EF4-FFF2-40B4-BE49-F238E27FC236}">
                <a16:creationId xmlns:a16="http://schemas.microsoft.com/office/drawing/2014/main" id="{BB61892C-75CF-B297-33AE-0E0C171D3E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98689" y="800100"/>
            <a:ext cx="720000" cy="720000"/>
          </a:xfrm>
          <a:prstGeom prst="rect">
            <a:avLst/>
          </a:prstGeom>
        </p:spPr>
      </p:pic>
      <p:pic>
        <p:nvPicPr>
          <p:cNvPr id="7" name="グラフィックス 6">
            <a:extLst>
              <a:ext uri="{FF2B5EF4-FFF2-40B4-BE49-F238E27FC236}">
                <a16:creationId xmlns:a16="http://schemas.microsoft.com/office/drawing/2014/main" id="{25107321-1225-5F4A-35CC-EE28ED3945D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38767" y="800100"/>
            <a:ext cx="720000" cy="720000"/>
          </a:xfrm>
          <a:prstGeom prst="rect">
            <a:avLst/>
          </a:prstGeom>
        </p:spPr>
      </p:pic>
      <p:pic>
        <p:nvPicPr>
          <p:cNvPr id="9" name="グラフィックス 8">
            <a:extLst>
              <a:ext uri="{FF2B5EF4-FFF2-40B4-BE49-F238E27FC236}">
                <a16:creationId xmlns:a16="http://schemas.microsoft.com/office/drawing/2014/main" id="{B568E2CA-9DCD-7C5C-B34E-6351B75B0C3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68729" y="800100"/>
            <a:ext cx="720000" cy="720000"/>
          </a:xfrm>
          <a:prstGeom prst="rect">
            <a:avLst/>
          </a:prstGeom>
        </p:spPr>
      </p:pic>
      <p:sp>
        <p:nvSpPr>
          <p:cNvPr id="56" name="TextBox 113">
            <a:extLst>
              <a:ext uri="{FF2B5EF4-FFF2-40B4-BE49-F238E27FC236}">
                <a16:creationId xmlns:a16="http://schemas.microsoft.com/office/drawing/2014/main" id="{FF06721E-1AAB-E126-8BFD-F3664E08432B}"/>
              </a:ext>
            </a:extLst>
          </p:cNvPr>
          <p:cNvSpPr txBox="1"/>
          <p:nvPr/>
        </p:nvSpPr>
        <p:spPr>
          <a:xfrm>
            <a:off x="8435527" y="1507450"/>
            <a:ext cx="726481"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soratun</a:t>
            </a:r>
          </a:p>
        </p:txBody>
      </p:sp>
      <p:sp>
        <p:nvSpPr>
          <p:cNvPr id="57" name="TextBox 113">
            <a:extLst>
              <a:ext uri="{FF2B5EF4-FFF2-40B4-BE49-F238E27FC236}">
                <a16:creationId xmlns:a16="http://schemas.microsoft.com/office/drawing/2014/main" id="{3A3299C2-9CC4-7662-E0BE-CA7DB83665FF}"/>
              </a:ext>
            </a:extLst>
          </p:cNvPr>
          <p:cNvSpPr txBox="1"/>
          <p:nvPr/>
        </p:nvSpPr>
        <p:spPr>
          <a:xfrm>
            <a:off x="9438476" y="1507450"/>
            <a:ext cx="1380506"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Cloud</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Camera Services</a:t>
            </a:r>
          </a:p>
        </p:txBody>
      </p:sp>
      <p:sp>
        <p:nvSpPr>
          <p:cNvPr id="58" name="TextBox 113">
            <a:extLst>
              <a:ext uri="{FF2B5EF4-FFF2-40B4-BE49-F238E27FC236}">
                <a16:creationId xmlns:a16="http://schemas.microsoft.com/office/drawing/2014/main" id="{3ADD88D5-2B8C-072A-E26C-2B99D7756CF9}"/>
              </a:ext>
            </a:extLst>
          </p:cNvPr>
          <p:cNvSpPr txBox="1"/>
          <p:nvPr/>
        </p:nvSpPr>
        <p:spPr>
          <a:xfrm>
            <a:off x="10894272" y="1507450"/>
            <a:ext cx="1128835"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ATOM Cam 2</a:t>
            </a:r>
          </a:p>
        </p:txBody>
      </p:sp>
      <p:sp>
        <p:nvSpPr>
          <p:cNvPr id="98" name="TextBox 113">
            <a:extLst>
              <a:ext uri="{FF2B5EF4-FFF2-40B4-BE49-F238E27FC236}">
                <a16:creationId xmlns:a16="http://schemas.microsoft.com/office/drawing/2014/main" id="{D12792C5-709C-1232-2AC2-CC18C354F94B}"/>
              </a:ext>
            </a:extLst>
          </p:cNvPr>
          <p:cNvSpPr txBox="1"/>
          <p:nvPr/>
        </p:nvSpPr>
        <p:spPr>
          <a:xfrm>
            <a:off x="83538" y="2684529"/>
            <a:ext cx="1470915"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Camera Design</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32" name="TextBox 127">
            <a:extLst>
              <a:ext uri="{FF2B5EF4-FFF2-40B4-BE49-F238E27FC236}">
                <a16:creationId xmlns:a16="http://schemas.microsoft.com/office/drawing/2014/main" id="{6C80F4AE-D3AB-9BAE-0743-F75847EA5C46}"/>
              </a:ext>
            </a:extLst>
          </p:cNvPr>
          <p:cNvSpPr txBox="1"/>
          <p:nvPr/>
        </p:nvSpPr>
        <p:spPr>
          <a:xfrm>
            <a:off x="2855992" y="2684529"/>
            <a:ext cx="1245855"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電池 </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残量半分</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33" name="TextBox 134">
            <a:extLst>
              <a:ext uri="{FF2B5EF4-FFF2-40B4-BE49-F238E27FC236}">
                <a16:creationId xmlns:a16="http://schemas.microsoft.com/office/drawing/2014/main" id="{CEBC4444-075E-5D13-C8AE-5DBF6802069A}"/>
              </a:ext>
            </a:extLst>
          </p:cNvPr>
          <p:cNvSpPr txBox="1"/>
          <p:nvPr/>
        </p:nvSpPr>
        <p:spPr>
          <a:xfrm>
            <a:off x="4185954" y="2684529"/>
            <a:ext cx="1245855"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電池 </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残量なし</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34" name="TextBox 141">
            <a:extLst>
              <a:ext uri="{FF2B5EF4-FFF2-40B4-BE49-F238E27FC236}">
                <a16:creationId xmlns:a16="http://schemas.microsoft.com/office/drawing/2014/main" id="{58CD578F-79D9-667B-39D8-3E73CD0E5E92}"/>
              </a:ext>
            </a:extLst>
          </p:cNvPr>
          <p:cNvSpPr txBox="1"/>
          <p:nvPr/>
        </p:nvSpPr>
        <p:spPr>
          <a:xfrm>
            <a:off x="5553400" y="2684529"/>
            <a:ext cx="1091966"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静止画 </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屋外</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35" name="TextBox 148">
            <a:extLst>
              <a:ext uri="{FF2B5EF4-FFF2-40B4-BE49-F238E27FC236}">
                <a16:creationId xmlns:a16="http://schemas.microsoft.com/office/drawing/2014/main" id="{CA13F300-ECD8-B56D-01DF-49205F7F1D20}"/>
              </a:ext>
            </a:extLst>
          </p:cNvPr>
          <p:cNvSpPr txBox="1"/>
          <p:nvPr/>
        </p:nvSpPr>
        <p:spPr>
          <a:xfrm>
            <a:off x="6922823" y="2684529"/>
            <a:ext cx="1091966"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静止画 </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屋内</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p>
        </p:txBody>
      </p:sp>
      <p:sp>
        <p:nvSpPr>
          <p:cNvPr id="36" name="TextBox 155">
            <a:extLst>
              <a:ext uri="{FF2B5EF4-FFF2-40B4-BE49-F238E27FC236}">
                <a16:creationId xmlns:a16="http://schemas.microsoft.com/office/drawing/2014/main" id="{9A8E9306-8690-631F-30B6-0B68DA49CB1B}"/>
              </a:ext>
            </a:extLst>
          </p:cNvPr>
          <p:cNvSpPr txBox="1"/>
          <p:nvPr/>
        </p:nvSpPr>
        <p:spPr>
          <a:xfrm>
            <a:off x="8552546" y="2684529"/>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動画</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37" name="TextBox 162">
            <a:extLst>
              <a:ext uri="{FF2B5EF4-FFF2-40B4-BE49-F238E27FC236}">
                <a16:creationId xmlns:a16="http://schemas.microsoft.com/office/drawing/2014/main" id="{F19163B6-F6C1-DCBD-C817-9E7413DB5BE6}"/>
              </a:ext>
            </a:extLst>
          </p:cNvPr>
          <p:cNvSpPr txBox="1"/>
          <p:nvPr/>
        </p:nvSpPr>
        <p:spPr>
          <a:xfrm>
            <a:off x="9651676" y="2684529"/>
            <a:ext cx="954107"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コンソール</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38" name="TextBox 113">
            <a:extLst>
              <a:ext uri="{FF2B5EF4-FFF2-40B4-BE49-F238E27FC236}">
                <a16:creationId xmlns:a16="http://schemas.microsoft.com/office/drawing/2014/main" id="{8FDF1EC3-1499-97ED-F772-5446F79B5144}"/>
              </a:ext>
            </a:extLst>
          </p:cNvPr>
          <p:cNvSpPr txBox="1"/>
          <p:nvPr/>
        </p:nvSpPr>
        <p:spPr>
          <a:xfrm>
            <a:off x="1526031" y="2684529"/>
            <a:ext cx="1245854"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電池 </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残量フル</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39" name="TextBox 141">
            <a:extLst>
              <a:ext uri="{FF2B5EF4-FFF2-40B4-BE49-F238E27FC236}">
                <a16:creationId xmlns:a16="http://schemas.microsoft.com/office/drawing/2014/main" id="{C5304D6E-528E-1DA0-2E3E-D60442814CAF}"/>
              </a:ext>
            </a:extLst>
          </p:cNvPr>
          <p:cNvSpPr txBox="1"/>
          <p:nvPr/>
        </p:nvSpPr>
        <p:spPr>
          <a:xfrm>
            <a:off x="10873047" y="2684529"/>
            <a:ext cx="1171283"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CLI</a:t>
            </a:r>
          </a:p>
        </p:txBody>
      </p:sp>
      <p:sp>
        <p:nvSpPr>
          <p:cNvPr id="41" name="TextBox 148">
            <a:extLst>
              <a:ext uri="{FF2B5EF4-FFF2-40B4-BE49-F238E27FC236}">
                <a16:creationId xmlns:a16="http://schemas.microsoft.com/office/drawing/2014/main" id="{4BB2C5E1-F3ED-CF7B-C2E9-2D3CC65B0905}"/>
              </a:ext>
            </a:extLst>
          </p:cNvPr>
          <p:cNvSpPr txBox="1"/>
          <p:nvPr/>
        </p:nvSpPr>
        <p:spPr>
          <a:xfrm>
            <a:off x="572774" y="3938885"/>
            <a:ext cx="492443" cy="276999"/>
          </a:xfrm>
          <a:prstGeom prst="rect">
            <a:avLst/>
          </a:prstGeom>
          <a:noFill/>
        </p:spPr>
        <p:txBody>
          <a:bodyPr wrap="none" rtlCol="0">
            <a:spAutoFit/>
          </a:bodyPr>
          <a:lstStyle/>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署名</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99" name="図 98" descr="ロゴ が含まれている画像&#10;&#10;自動的に生成された説明">
            <a:extLst>
              <a:ext uri="{FF2B5EF4-FFF2-40B4-BE49-F238E27FC236}">
                <a16:creationId xmlns:a16="http://schemas.microsoft.com/office/drawing/2014/main" id="{55D0841F-4DC5-1449-A3BC-47CA4D61FC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88958" y="2003827"/>
            <a:ext cx="720000" cy="720000"/>
          </a:xfrm>
          <a:prstGeom prst="rect">
            <a:avLst/>
          </a:prstGeom>
        </p:spPr>
      </p:pic>
      <p:pic>
        <p:nvPicPr>
          <p:cNvPr id="107" name="図 106" descr="QR コード が含まれている画像&#10;&#10;自動的に生成された説明">
            <a:extLst>
              <a:ext uri="{FF2B5EF4-FFF2-40B4-BE49-F238E27FC236}">
                <a16:creationId xmlns:a16="http://schemas.microsoft.com/office/drawing/2014/main" id="{C49ECCFB-50D7-F1BB-9C9D-846A5E59911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18919" y="2003827"/>
            <a:ext cx="720000" cy="720000"/>
          </a:xfrm>
          <a:prstGeom prst="rect">
            <a:avLst/>
          </a:prstGeom>
        </p:spPr>
      </p:pic>
      <p:pic>
        <p:nvPicPr>
          <p:cNvPr id="115" name="図 114" descr="アイコン&#10;&#10;中程度の精度で自動的に生成された説明">
            <a:extLst>
              <a:ext uri="{FF2B5EF4-FFF2-40B4-BE49-F238E27FC236}">
                <a16:creationId xmlns:a16="http://schemas.microsoft.com/office/drawing/2014/main" id="{C988D7EB-2217-5E39-8CAF-01CE19DC80F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48881" y="2003827"/>
            <a:ext cx="720000" cy="720000"/>
          </a:xfrm>
          <a:prstGeom prst="rect">
            <a:avLst/>
          </a:prstGeom>
        </p:spPr>
      </p:pic>
      <p:pic>
        <p:nvPicPr>
          <p:cNvPr id="123" name="図 122" descr="ロゴ, アイコン&#10;&#10;自動的に生成された説明">
            <a:extLst>
              <a:ext uri="{FF2B5EF4-FFF2-40B4-BE49-F238E27FC236}">
                <a16:creationId xmlns:a16="http://schemas.microsoft.com/office/drawing/2014/main" id="{10C27F96-9FCE-FE50-AD7B-11947BDC782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78843" y="2003827"/>
            <a:ext cx="720000" cy="720000"/>
          </a:xfrm>
          <a:prstGeom prst="rect">
            <a:avLst/>
          </a:prstGeom>
        </p:spPr>
      </p:pic>
      <p:pic>
        <p:nvPicPr>
          <p:cNvPr id="131" name="図 130" descr="アイコン, QR コード&#10;&#10;自動的に生成された説明">
            <a:extLst>
              <a:ext uri="{FF2B5EF4-FFF2-40B4-BE49-F238E27FC236}">
                <a16:creationId xmlns:a16="http://schemas.microsoft.com/office/drawing/2014/main" id="{F76CE195-03DB-E66B-A3C1-FB9FC68F6A1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08805" y="2003827"/>
            <a:ext cx="720000" cy="720000"/>
          </a:xfrm>
          <a:prstGeom prst="rect">
            <a:avLst/>
          </a:prstGeom>
        </p:spPr>
      </p:pic>
      <p:pic>
        <p:nvPicPr>
          <p:cNvPr id="139" name="図 138" descr="アイコン&#10;&#10;自動的に生成された説明">
            <a:extLst>
              <a:ext uri="{FF2B5EF4-FFF2-40B4-BE49-F238E27FC236}">
                <a16:creationId xmlns:a16="http://schemas.microsoft.com/office/drawing/2014/main" id="{39614EC0-CCEF-E108-D943-960EB2C6B64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38767" y="2003827"/>
            <a:ext cx="720000" cy="720000"/>
          </a:xfrm>
          <a:prstGeom prst="rect">
            <a:avLst/>
          </a:prstGeom>
        </p:spPr>
      </p:pic>
      <p:pic>
        <p:nvPicPr>
          <p:cNvPr id="147" name="図 146" descr="アイコン&#10;&#10;自動的に生成された説明">
            <a:extLst>
              <a:ext uri="{FF2B5EF4-FFF2-40B4-BE49-F238E27FC236}">
                <a16:creationId xmlns:a16="http://schemas.microsoft.com/office/drawing/2014/main" id="{41D6704C-C2A4-CAFC-3D96-91F16E60321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768729" y="2003827"/>
            <a:ext cx="720000" cy="720000"/>
          </a:xfrm>
          <a:prstGeom prst="rect">
            <a:avLst/>
          </a:prstGeom>
        </p:spPr>
      </p:pic>
      <p:pic>
        <p:nvPicPr>
          <p:cNvPr id="151" name="図 150" descr="アイコン&#10;&#10;自動的に生成された説明">
            <a:extLst>
              <a:ext uri="{FF2B5EF4-FFF2-40B4-BE49-F238E27FC236}">
                <a16:creationId xmlns:a16="http://schemas.microsoft.com/office/drawing/2014/main" id="{5D7BC1A0-71F2-2EF0-E601-80481FC2C5B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098689" y="2003827"/>
            <a:ext cx="720000" cy="720000"/>
          </a:xfrm>
          <a:prstGeom prst="rect">
            <a:avLst/>
          </a:prstGeom>
        </p:spPr>
      </p:pic>
      <p:pic>
        <p:nvPicPr>
          <p:cNvPr id="155" name="図 154" descr="アイコン&#10;&#10;自動的に生成された説明">
            <a:extLst>
              <a:ext uri="{FF2B5EF4-FFF2-40B4-BE49-F238E27FC236}">
                <a16:creationId xmlns:a16="http://schemas.microsoft.com/office/drawing/2014/main" id="{E9C7781D-B967-24B0-4215-6DBA79CF9AF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58995" y="3232437"/>
            <a:ext cx="720000" cy="720000"/>
          </a:xfrm>
          <a:prstGeom prst="rect">
            <a:avLst/>
          </a:prstGeom>
        </p:spPr>
      </p:pic>
    </p:spTree>
    <p:extLst>
      <p:ext uri="{BB962C8B-B14F-4D97-AF65-F5344CB8AC3E}">
        <p14:creationId xmlns:p14="http://schemas.microsoft.com/office/powerpoint/2010/main" val="1305553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357" y="808610"/>
            <a:ext cx="720000" cy="720000"/>
          </a:xfrm>
          <a:prstGeom prst="rect">
            <a:avLst/>
          </a:prstGeom>
        </p:spPr>
      </p:pic>
      <p:pic>
        <p:nvPicPr>
          <p:cNvPr id="113" name="Picture 1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481" y="822402"/>
            <a:ext cx="720000" cy="720000"/>
          </a:xfrm>
          <a:prstGeom prst="rect">
            <a:avLst/>
          </a:prstGeom>
        </p:spPr>
      </p:pic>
      <p:pic>
        <p:nvPicPr>
          <p:cNvPr id="114" name="Picture 1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2605" y="822402"/>
            <a:ext cx="720000" cy="720000"/>
          </a:xfrm>
          <a:prstGeom prst="rect">
            <a:avLst/>
          </a:prstGeom>
        </p:spPr>
      </p:pic>
      <p:pic>
        <p:nvPicPr>
          <p:cNvPr id="115" name="Picture 1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729" y="822402"/>
            <a:ext cx="720000" cy="720000"/>
          </a:xfrm>
          <a:prstGeom prst="rect">
            <a:avLst/>
          </a:prstGeom>
        </p:spPr>
      </p:pic>
      <p:pic>
        <p:nvPicPr>
          <p:cNvPr id="116" name="Picture 1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6853" y="822402"/>
            <a:ext cx="720000" cy="720000"/>
          </a:xfrm>
          <a:prstGeom prst="rect">
            <a:avLst/>
          </a:prstGeom>
        </p:spPr>
      </p:pic>
      <p:pic>
        <p:nvPicPr>
          <p:cNvPr id="117" name="Picture 1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3977" y="822402"/>
            <a:ext cx="720000" cy="720000"/>
          </a:xfrm>
          <a:prstGeom prst="rect">
            <a:avLst/>
          </a:prstGeom>
        </p:spPr>
      </p:pic>
      <p:pic>
        <p:nvPicPr>
          <p:cNvPr id="118" name="Picture 1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1101" y="822402"/>
            <a:ext cx="720000" cy="720000"/>
          </a:xfrm>
          <a:prstGeom prst="rect">
            <a:avLst/>
          </a:prstGeom>
        </p:spPr>
      </p:pic>
      <p:pic>
        <p:nvPicPr>
          <p:cNvPr id="119" name="Picture 1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8225" y="822402"/>
            <a:ext cx="720000" cy="720000"/>
          </a:xfrm>
          <a:prstGeom prst="rect">
            <a:avLst/>
          </a:prstGeom>
        </p:spPr>
      </p:pic>
      <p:pic>
        <p:nvPicPr>
          <p:cNvPr id="120" name="Picture 1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5350" y="820062"/>
            <a:ext cx="720000" cy="720000"/>
          </a:xfrm>
          <a:prstGeom prst="rect">
            <a:avLst/>
          </a:prstGeom>
        </p:spPr>
      </p:pic>
      <p:sp>
        <p:nvSpPr>
          <p:cNvPr id="121" name="TextBox 106"/>
          <p:cNvSpPr txBox="1"/>
          <p:nvPr/>
        </p:nvSpPr>
        <p:spPr>
          <a:xfrm>
            <a:off x="41810" y="1511322"/>
            <a:ext cx="1451038" cy="646331"/>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プラットフォーム</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t>
            </a:r>
            <a:b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b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4" name="TextBox 114"/>
          <p:cNvSpPr txBox="1"/>
          <p:nvPr/>
        </p:nvSpPr>
        <p:spPr>
          <a:xfrm>
            <a:off x="11006731" y="1494066"/>
            <a:ext cx="91723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Funnel</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5" name="TextBox 120"/>
          <p:cNvSpPr txBox="1"/>
          <p:nvPr/>
        </p:nvSpPr>
        <p:spPr>
          <a:xfrm>
            <a:off x="1378719" y="1511322"/>
            <a:ext cx="1451038" cy="646331"/>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t>
            </a:r>
          </a:p>
          <a:p>
            <a:pPr algn="ctr"/>
            <a:r>
              <a:rPr lang="ja-JP" alt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プラットフォーム</a:t>
            </a: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 </a:t>
            </a:r>
            <a:b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b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27" name="TextBox 127"/>
          <p:cNvSpPr txBox="1"/>
          <p:nvPr/>
        </p:nvSpPr>
        <p:spPr>
          <a:xfrm>
            <a:off x="3000965" y="1511322"/>
            <a:ext cx="880369"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IoT SIM A</a:t>
            </a:r>
          </a:p>
        </p:txBody>
      </p:sp>
      <p:sp>
        <p:nvSpPr>
          <p:cNvPr id="129" name="TextBox 134"/>
          <p:cNvSpPr txBox="1"/>
          <p:nvPr/>
        </p:nvSpPr>
        <p:spPr>
          <a:xfrm>
            <a:off x="4335469" y="1511322"/>
            <a:ext cx="885179"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IoT SIM B</a:t>
            </a:r>
          </a:p>
        </p:txBody>
      </p:sp>
      <p:sp>
        <p:nvSpPr>
          <p:cNvPr id="131" name="TextBox 141"/>
          <p:cNvSpPr txBox="1"/>
          <p:nvPr/>
        </p:nvSpPr>
        <p:spPr>
          <a:xfrm>
            <a:off x="5656348" y="1511322"/>
            <a:ext cx="91723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Beam</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33" name="TextBox 148"/>
          <p:cNvSpPr txBox="1"/>
          <p:nvPr/>
        </p:nvSpPr>
        <p:spPr>
          <a:xfrm>
            <a:off x="6993258" y="1511322"/>
            <a:ext cx="91723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Canal</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35" name="TextBox 155"/>
          <p:cNvSpPr txBox="1"/>
          <p:nvPr/>
        </p:nvSpPr>
        <p:spPr>
          <a:xfrm>
            <a:off x="8330168" y="1511322"/>
            <a:ext cx="91723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Direct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137" name="TextBox 162"/>
          <p:cNvSpPr txBox="1"/>
          <p:nvPr/>
        </p:nvSpPr>
        <p:spPr>
          <a:xfrm>
            <a:off x="9667078" y="1511322"/>
            <a:ext cx="91723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Endorse</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001" y="2002912"/>
            <a:ext cx="723600" cy="723600"/>
          </a:xfrm>
          <a:prstGeom prst="rect">
            <a:avLst/>
          </a:prstGeom>
        </p:spPr>
      </p:pic>
      <p:pic>
        <p:nvPicPr>
          <p:cNvPr id="78" name="Picture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36812" y="2018126"/>
            <a:ext cx="723600" cy="723600"/>
          </a:xfrm>
          <a:prstGeom prst="rect">
            <a:avLst/>
          </a:prstGeom>
        </p:spPr>
      </p:pic>
      <p:pic>
        <p:nvPicPr>
          <p:cNvPr id="79" name="Picture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89623" y="2018126"/>
            <a:ext cx="723600" cy="723600"/>
          </a:xfrm>
          <a:prstGeom prst="rect">
            <a:avLst/>
          </a:prstGeom>
        </p:spPr>
      </p:pic>
      <p:pic>
        <p:nvPicPr>
          <p:cNvPr id="80" name="Picture 7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42434" y="2018126"/>
            <a:ext cx="723600" cy="723600"/>
          </a:xfrm>
          <a:prstGeom prst="rect">
            <a:avLst/>
          </a:prstGeom>
        </p:spPr>
      </p:pic>
      <p:sp>
        <p:nvSpPr>
          <p:cNvPr id="81" name="TextBox 106"/>
          <p:cNvSpPr txBox="1"/>
          <p:nvPr/>
        </p:nvSpPr>
        <p:spPr>
          <a:xfrm>
            <a:off x="273671" y="2728869"/>
            <a:ext cx="989374"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Door</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2" name="TextBox 120"/>
          <p:cNvSpPr txBox="1"/>
          <p:nvPr/>
        </p:nvSpPr>
        <p:spPr>
          <a:xfrm>
            <a:off x="1627759" y="2728869"/>
            <a:ext cx="989374"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t>
            </a:r>
          </a:p>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Gate</a:t>
            </a:r>
          </a:p>
        </p:txBody>
      </p:sp>
      <p:sp>
        <p:nvSpPr>
          <p:cNvPr id="83" name="TextBox 127"/>
          <p:cNvSpPr txBox="1"/>
          <p:nvPr/>
        </p:nvSpPr>
        <p:spPr>
          <a:xfrm>
            <a:off x="2968223" y="2728869"/>
            <a:ext cx="1016624"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IoT </a:t>
            </a: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SIM </a:t>
            </a:r>
          </a:p>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for Global A</a:t>
            </a:r>
          </a:p>
        </p:txBody>
      </p:sp>
      <p:sp>
        <p:nvSpPr>
          <p:cNvPr id="84" name="TextBox 134"/>
          <p:cNvSpPr txBox="1"/>
          <p:nvPr/>
        </p:nvSpPr>
        <p:spPr>
          <a:xfrm>
            <a:off x="4318304" y="2728869"/>
            <a:ext cx="102463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IoT </a:t>
            </a: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SIM </a:t>
            </a:r>
          </a:p>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for Global B</a:t>
            </a: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55268" y="2020251"/>
            <a:ext cx="720000" cy="720000"/>
          </a:xfrm>
          <a:prstGeom prst="rect">
            <a:avLst/>
          </a:prstGeom>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04567" y="2009100"/>
            <a:ext cx="720000" cy="720000"/>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20409" y="2009100"/>
            <a:ext cx="720000" cy="720000"/>
          </a:xfrm>
          <a:prstGeom prst="rect">
            <a:avLst/>
          </a:prstGeom>
        </p:spPr>
      </p:pic>
      <p:pic>
        <p:nvPicPr>
          <p:cNvPr id="5" name="Picture 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2010" y="2028342"/>
            <a:ext cx="720000" cy="720000"/>
          </a:xfrm>
          <a:prstGeom prst="rect">
            <a:avLst/>
          </a:prstGeom>
        </p:spPr>
      </p:pic>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05350" y="2017191"/>
            <a:ext cx="720000" cy="720000"/>
          </a:xfrm>
          <a:prstGeom prst="rect">
            <a:avLst/>
          </a:prstGeom>
        </p:spPr>
      </p:pic>
      <p:sp>
        <p:nvSpPr>
          <p:cNvPr id="67" name="TextBox 114"/>
          <p:cNvSpPr txBox="1"/>
          <p:nvPr/>
        </p:nvSpPr>
        <p:spPr>
          <a:xfrm>
            <a:off x="11006731" y="2716983"/>
            <a:ext cx="91723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Air</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69" name="TextBox 141"/>
          <p:cNvSpPr txBox="1"/>
          <p:nvPr/>
        </p:nvSpPr>
        <p:spPr>
          <a:xfrm>
            <a:off x="5665736" y="2734239"/>
            <a:ext cx="91723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Harvest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70" name="TextBox 148"/>
          <p:cNvSpPr txBox="1"/>
          <p:nvPr/>
        </p:nvSpPr>
        <p:spPr>
          <a:xfrm>
            <a:off x="7002646" y="2734239"/>
            <a:ext cx="91723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Inventory</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7" name="TextBox 155"/>
          <p:cNvSpPr txBox="1"/>
          <p:nvPr/>
        </p:nvSpPr>
        <p:spPr>
          <a:xfrm>
            <a:off x="8143190" y="2734239"/>
            <a:ext cx="1309974"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Inventory client</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88" name="TextBox 162"/>
          <p:cNvSpPr txBox="1"/>
          <p:nvPr/>
        </p:nvSpPr>
        <p:spPr>
          <a:xfrm>
            <a:off x="9676466" y="2734239"/>
            <a:ext cx="917239" cy="461665"/>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Junction</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15" name="図 14">
            <a:extLst>
              <a:ext uri="{FF2B5EF4-FFF2-40B4-BE49-F238E27FC236}">
                <a16:creationId xmlns:a16="http://schemas.microsoft.com/office/drawing/2014/main" id="{852B22B6-3B53-A041-90D3-626F08942B8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7601" y="3226416"/>
            <a:ext cx="720000" cy="720000"/>
          </a:xfrm>
          <a:prstGeom prst="rect">
            <a:avLst/>
          </a:prstGeom>
        </p:spPr>
      </p:pic>
      <p:pic>
        <p:nvPicPr>
          <p:cNvPr id="17" name="図 16">
            <a:extLst>
              <a:ext uri="{FF2B5EF4-FFF2-40B4-BE49-F238E27FC236}">
                <a16:creationId xmlns:a16="http://schemas.microsoft.com/office/drawing/2014/main" id="{B126F2DE-EE34-E642-8710-02BF5B3FB74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14740" y="3226416"/>
            <a:ext cx="720000" cy="720000"/>
          </a:xfrm>
          <a:prstGeom prst="rect">
            <a:avLst/>
          </a:prstGeom>
        </p:spPr>
      </p:pic>
      <p:pic>
        <p:nvPicPr>
          <p:cNvPr id="19" name="図 18">
            <a:extLst>
              <a:ext uri="{FF2B5EF4-FFF2-40B4-BE49-F238E27FC236}">
                <a16:creationId xmlns:a16="http://schemas.microsoft.com/office/drawing/2014/main" id="{732C985C-1BB1-3340-9632-DCBFBA378D7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41879" y="3229823"/>
            <a:ext cx="720000" cy="720000"/>
          </a:xfrm>
          <a:prstGeom prst="rect">
            <a:avLst/>
          </a:prstGeom>
        </p:spPr>
      </p:pic>
      <p:sp>
        <p:nvSpPr>
          <p:cNvPr id="55" name="TextBox 148">
            <a:extLst>
              <a:ext uri="{FF2B5EF4-FFF2-40B4-BE49-F238E27FC236}">
                <a16:creationId xmlns:a16="http://schemas.microsoft.com/office/drawing/2014/main" id="{F37AB63A-BC58-FB4B-AC4F-376868993739}"/>
              </a:ext>
            </a:extLst>
          </p:cNvPr>
          <p:cNvSpPr txBox="1"/>
          <p:nvPr/>
        </p:nvSpPr>
        <p:spPr>
          <a:xfrm>
            <a:off x="282175" y="3933512"/>
            <a:ext cx="917239"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Krypton</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6" name="TextBox 155">
            <a:extLst>
              <a:ext uri="{FF2B5EF4-FFF2-40B4-BE49-F238E27FC236}">
                <a16:creationId xmlns:a16="http://schemas.microsoft.com/office/drawing/2014/main" id="{E860CE3C-02BE-1D4D-B63A-7BA4B095382C}"/>
              </a:ext>
            </a:extLst>
          </p:cNvPr>
          <p:cNvSpPr txBox="1"/>
          <p:nvPr/>
        </p:nvSpPr>
        <p:spPr>
          <a:xfrm>
            <a:off x="1574525" y="3933512"/>
            <a:ext cx="1050288"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Krypton key</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57" name="TextBox 162">
            <a:extLst>
              <a:ext uri="{FF2B5EF4-FFF2-40B4-BE49-F238E27FC236}">
                <a16:creationId xmlns:a16="http://schemas.microsoft.com/office/drawing/2014/main" id="{333EE545-D33E-984A-8D7D-802C37593359}"/>
              </a:ext>
            </a:extLst>
          </p:cNvPr>
          <p:cNvSpPr txBox="1"/>
          <p:nvPr/>
        </p:nvSpPr>
        <p:spPr>
          <a:xfrm>
            <a:off x="2977623" y="3933512"/>
            <a:ext cx="917239"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Lagoon</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pic>
        <p:nvPicPr>
          <p:cNvPr id="7" name="図 6">
            <a:extLst>
              <a:ext uri="{FF2B5EF4-FFF2-40B4-BE49-F238E27FC236}">
                <a16:creationId xmlns:a16="http://schemas.microsoft.com/office/drawing/2014/main" id="{E1E87199-542F-014E-BEE3-9558FEBF554F}"/>
              </a:ext>
            </a:extLst>
          </p:cNvPr>
          <p:cNvPicPr>
            <a:picLocks noChangeAspect="1"/>
          </p:cNvPicPr>
          <p:nvPr/>
        </p:nvPicPr>
        <p:blipFill>
          <a:blip r:embed="rId23"/>
          <a:stretch>
            <a:fillRect/>
          </a:stretch>
        </p:blipFill>
        <p:spPr>
          <a:xfrm>
            <a:off x="4446034" y="3226416"/>
            <a:ext cx="720000" cy="720000"/>
          </a:xfrm>
          <a:prstGeom prst="rect">
            <a:avLst/>
          </a:prstGeom>
        </p:spPr>
      </p:pic>
      <p:pic>
        <p:nvPicPr>
          <p:cNvPr id="8" name="図 7">
            <a:extLst>
              <a:ext uri="{FF2B5EF4-FFF2-40B4-BE49-F238E27FC236}">
                <a16:creationId xmlns:a16="http://schemas.microsoft.com/office/drawing/2014/main" id="{CAF8D163-B967-A841-99B5-3CB353B2F1AB}"/>
              </a:ext>
            </a:extLst>
          </p:cNvPr>
          <p:cNvPicPr>
            <a:picLocks noChangeAspect="1"/>
          </p:cNvPicPr>
          <p:nvPr/>
        </p:nvPicPr>
        <p:blipFill>
          <a:blip r:embed="rId24"/>
          <a:stretch>
            <a:fillRect/>
          </a:stretch>
        </p:blipFill>
        <p:spPr>
          <a:xfrm>
            <a:off x="5755268" y="3226416"/>
            <a:ext cx="720000" cy="720000"/>
          </a:xfrm>
          <a:prstGeom prst="rect">
            <a:avLst/>
          </a:prstGeom>
        </p:spPr>
      </p:pic>
      <p:pic>
        <p:nvPicPr>
          <p:cNvPr id="9" name="図 8">
            <a:extLst>
              <a:ext uri="{FF2B5EF4-FFF2-40B4-BE49-F238E27FC236}">
                <a16:creationId xmlns:a16="http://schemas.microsoft.com/office/drawing/2014/main" id="{19FA29ED-B4A4-9845-8D08-CC44691BCF51}"/>
              </a:ext>
            </a:extLst>
          </p:cNvPr>
          <p:cNvPicPr>
            <a:picLocks noChangeAspect="1"/>
          </p:cNvPicPr>
          <p:nvPr/>
        </p:nvPicPr>
        <p:blipFill>
          <a:blip r:embed="rId25"/>
          <a:stretch>
            <a:fillRect/>
          </a:stretch>
        </p:blipFill>
        <p:spPr>
          <a:xfrm>
            <a:off x="7093977" y="3226416"/>
            <a:ext cx="720000" cy="720000"/>
          </a:xfrm>
          <a:prstGeom prst="rect">
            <a:avLst/>
          </a:prstGeom>
        </p:spPr>
      </p:pic>
      <p:sp>
        <p:nvSpPr>
          <p:cNvPr id="47" name="TextBox 162">
            <a:extLst>
              <a:ext uri="{FF2B5EF4-FFF2-40B4-BE49-F238E27FC236}">
                <a16:creationId xmlns:a16="http://schemas.microsoft.com/office/drawing/2014/main" id="{44A1974A-7AC2-6A41-A2F0-A65AD83F1533}"/>
              </a:ext>
            </a:extLst>
          </p:cNvPr>
          <p:cNvSpPr txBox="1"/>
          <p:nvPr/>
        </p:nvSpPr>
        <p:spPr>
          <a:xfrm>
            <a:off x="4345614" y="3933512"/>
            <a:ext cx="917239"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Funk</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48" name="TextBox 162">
            <a:extLst>
              <a:ext uri="{FF2B5EF4-FFF2-40B4-BE49-F238E27FC236}">
                <a16:creationId xmlns:a16="http://schemas.microsoft.com/office/drawing/2014/main" id="{3ADB9D17-8DC9-6F42-B2BB-AD96BE7BDB40}"/>
              </a:ext>
            </a:extLst>
          </p:cNvPr>
          <p:cNvSpPr txBox="1"/>
          <p:nvPr/>
        </p:nvSpPr>
        <p:spPr>
          <a:xfrm>
            <a:off x="5637380" y="3933512"/>
            <a:ext cx="917239"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Mosaic</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49" name="TextBox 162">
            <a:extLst>
              <a:ext uri="{FF2B5EF4-FFF2-40B4-BE49-F238E27FC236}">
                <a16:creationId xmlns:a16="http://schemas.microsoft.com/office/drawing/2014/main" id="{7E871896-4FFC-064F-A225-121159C7A96C}"/>
              </a:ext>
            </a:extLst>
          </p:cNvPr>
          <p:cNvSpPr txBox="1"/>
          <p:nvPr/>
        </p:nvSpPr>
        <p:spPr>
          <a:xfrm>
            <a:off x="6990878" y="3933512"/>
            <a:ext cx="917239"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Napter</a:t>
            </a:r>
          </a:p>
        </p:txBody>
      </p:sp>
      <p:pic>
        <p:nvPicPr>
          <p:cNvPr id="12" name="Picture 11" descr="A picture containing drawing&#10;&#10;Description automatically generated">
            <a:extLst>
              <a:ext uri="{FF2B5EF4-FFF2-40B4-BE49-F238E27FC236}">
                <a16:creationId xmlns:a16="http://schemas.microsoft.com/office/drawing/2014/main" id="{C45E1AAC-048F-5A4D-A8A2-E67852D3182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37547" y="3237156"/>
            <a:ext cx="720000" cy="720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9F9237F2-9091-0144-9BD3-43E850B9F4F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2010" y="3237156"/>
            <a:ext cx="720000" cy="720000"/>
          </a:xfrm>
          <a:prstGeom prst="rect">
            <a:avLst/>
          </a:prstGeom>
        </p:spPr>
      </p:pic>
      <p:sp>
        <p:nvSpPr>
          <p:cNvPr id="58" name="TextBox 162">
            <a:extLst>
              <a:ext uri="{FF2B5EF4-FFF2-40B4-BE49-F238E27FC236}">
                <a16:creationId xmlns:a16="http://schemas.microsoft.com/office/drawing/2014/main" id="{22930FB9-07B2-E24F-ACCD-81D3A7598ACA}"/>
              </a:ext>
            </a:extLst>
          </p:cNvPr>
          <p:cNvSpPr txBox="1"/>
          <p:nvPr/>
        </p:nvSpPr>
        <p:spPr>
          <a:xfrm>
            <a:off x="8338927" y="3933512"/>
            <a:ext cx="917239"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Orbit</a:t>
            </a:r>
          </a:p>
        </p:txBody>
      </p:sp>
      <p:sp>
        <p:nvSpPr>
          <p:cNvPr id="59" name="TextBox 162">
            <a:extLst>
              <a:ext uri="{FF2B5EF4-FFF2-40B4-BE49-F238E27FC236}">
                <a16:creationId xmlns:a16="http://schemas.microsoft.com/office/drawing/2014/main" id="{1C18F815-6B2A-CE43-AED5-62DC98A0EE8F}"/>
              </a:ext>
            </a:extLst>
          </p:cNvPr>
          <p:cNvSpPr txBox="1"/>
          <p:nvPr/>
        </p:nvSpPr>
        <p:spPr>
          <a:xfrm>
            <a:off x="9667077" y="3933512"/>
            <a:ext cx="917239"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Peek</a:t>
            </a:r>
          </a:p>
        </p:txBody>
      </p:sp>
      <p:pic>
        <p:nvPicPr>
          <p:cNvPr id="72" name="Picture 71" descr="Icon&#10;&#10;Description automatically generated">
            <a:extLst>
              <a:ext uri="{FF2B5EF4-FFF2-40B4-BE49-F238E27FC236}">
                <a16:creationId xmlns:a16="http://schemas.microsoft.com/office/drawing/2014/main" id="{5B2100B1-93D4-B847-8341-53D4DEC89C6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05350" y="3237156"/>
            <a:ext cx="720000" cy="720000"/>
          </a:xfrm>
          <a:prstGeom prst="rect">
            <a:avLst/>
          </a:prstGeom>
        </p:spPr>
      </p:pic>
      <p:sp>
        <p:nvSpPr>
          <p:cNvPr id="73" name="TextBox 113">
            <a:extLst>
              <a:ext uri="{FF2B5EF4-FFF2-40B4-BE49-F238E27FC236}">
                <a16:creationId xmlns:a16="http://schemas.microsoft.com/office/drawing/2014/main" id="{8904B87E-8A11-FC47-8570-ADF2C03D1122}"/>
              </a:ext>
            </a:extLst>
          </p:cNvPr>
          <p:cNvSpPr txBox="1"/>
          <p:nvPr/>
        </p:nvSpPr>
        <p:spPr>
          <a:xfrm>
            <a:off x="10873682" y="3933512"/>
            <a:ext cx="1183336" cy="276999"/>
          </a:xfrm>
          <a:prstGeom prst="rect">
            <a:avLst/>
          </a:prstGeom>
          <a:noFill/>
        </p:spPr>
        <p:txBody>
          <a:bodyPr wrap="none" rtlCol="0">
            <a:spAutoFit/>
          </a:bodyPr>
          <a:lstStyle/>
          <a:p>
            <a:pPr algn="ctr"/>
            <a:r>
              <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 Arc</a:t>
            </a:r>
          </a:p>
        </p:txBody>
      </p:sp>
      <p:pic>
        <p:nvPicPr>
          <p:cNvPr id="10" name="図 9" descr="アイコン&#10;&#10;自動的に生成された説明">
            <a:extLst>
              <a:ext uri="{FF2B5EF4-FFF2-40B4-BE49-F238E27FC236}">
                <a16:creationId xmlns:a16="http://schemas.microsoft.com/office/drawing/2014/main" id="{83097B79-A5FA-2E8C-575E-D4ABEC51F28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87601" y="4449920"/>
            <a:ext cx="720000" cy="720000"/>
          </a:xfrm>
          <a:prstGeom prst="rect">
            <a:avLst/>
          </a:prstGeom>
        </p:spPr>
      </p:pic>
      <p:sp>
        <p:nvSpPr>
          <p:cNvPr id="13" name="TextBox 148">
            <a:extLst>
              <a:ext uri="{FF2B5EF4-FFF2-40B4-BE49-F238E27FC236}">
                <a16:creationId xmlns:a16="http://schemas.microsoft.com/office/drawing/2014/main" id="{581AC47B-576F-7B62-E59A-68D0AFFACCF8}"/>
              </a:ext>
            </a:extLst>
          </p:cNvPr>
          <p:cNvSpPr txBox="1"/>
          <p:nvPr/>
        </p:nvSpPr>
        <p:spPr>
          <a:xfrm>
            <a:off x="282175" y="5138155"/>
            <a:ext cx="917239" cy="461665"/>
          </a:xfrm>
          <a:prstGeom prst="rect">
            <a:avLst/>
          </a:prstGeom>
          <a:noFill/>
        </p:spPr>
        <p:txBody>
          <a:bodyPr wrap="none" rtlCol="0">
            <a:spAutoFit/>
          </a:bodyPr>
          <a:lstStyle/>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rPr>
              <a:t>Relay</a:t>
            </a:r>
            <a:endParaRPr lang="en-US" altLang="ja-JP"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394265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E0F66B-CBEE-6D48-B650-7A71AF4E22E1}"/>
              </a:ext>
            </a:extLst>
          </p:cNvPr>
          <p:cNvSpPr txBox="1">
            <a:spLocks/>
          </p:cNvSpPr>
          <p:nvPr/>
        </p:nvSpPr>
        <p:spPr>
          <a:xfrm>
            <a:off x="374138" y="1227600"/>
            <a:ext cx="7772400" cy="614587"/>
          </a:xfrm>
          <a:prstGeom prst="rect">
            <a:avLst/>
          </a:prstGeom>
        </p:spPr>
        <p:txBody>
          <a:bodyPr anchor="ctr">
            <a:normAutofit/>
          </a:bodyPr>
          <a:lstStyle>
            <a:lvl1pPr algn="ctr"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l"/>
            <a:r>
              <a:rPr lang="en-US" altLang="ja-JP" sz="3200" dirty="0">
                <a:latin typeface="Noto Sans JP Regular" panose="020B0500000000000000" pitchFamily="34" charset="-128"/>
                <a:ea typeface="Noto Sans JP Regular" panose="020B0500000000000000" pitchFamily="34" charset="-128"/>
                <a:cs typeface="Helvetica Neue"/>
              </a:rPr>
              <a:t>SORACOM</a:t>
            </a:r>
            <a:r>
              <a:rPr lang="en-US" sz="3200" dirty="0">
                <a:latin typeface="Noto Sans JP Regular" panose="020B0500000000000000" pitchFamily="34" charset="-128"/>
                <a:ea typeface="Noto Sans JP Regular" panose="020B0500000000000000" pitchFamily="34" charset="-128"/>
                <a:cs typeface="Helvetica Neue"/>
              </a:rPr>
              <a:t> Icon</a:t>
            </a:r>
            <a:r>
              <a:rPr lang="ja-JP" altLang="en-US" sz="3200" dirty="0">
                <a:latin typeface="Noto Sans JP Regular" panose="020B0500000000000000" pitchFamily="34" charset="-128"/>
                <a:ea typeface="Noto Sans JP Regular" panose="020B0500000000000000" pitchFamily="34" charset="-128"/>
                <a:cs typeface="Helvetica Neue"/>
              </a:rPr>
              <a:t> </a:t>
            </a:r>
            <a:r>
              <a:rPr lang="en-US" altLang="ja-JP" sz="3200" dirty="0">
                <a:latin typeface="Noto Sans JP Regular" panose="020B0500000000000000" pitchFamily="34" charset="-128"/>
                <a:ea typeface="Noto Sans JP Regular" panose="020B0500000000000000" pitchFamily="34" charset="-128"/>
                <a:cs typeface="Helvetica Neue"/>
              </a:rPr>
              <a:t>Set </a:t>
            </a:r>
            <a:r>
              <a:rPr lang="ja-JP" altLang="en-US" sz="3200" dirty="0">
                <a:latin typeface="Noto Sans JP Regular" panose="020B0500000000000000" pitchFamily="34" charset="-128"/>
                <a:ea typeface="Noto Sans JP Regular" panose="020B0500000000000000" pitchFamily="34" charset="-128"/>
                <a:cs typeface="Helvetica Neue"/>
              </a:rPr>
              <a:t>活用の手引き</a:t>
            </a:r>
            <a:endParaRPr lang="en-US" sz="1600" dirty="0">
              <a:solidFill>
                <a:schemeClr val="bg1">
                  <a:lumMod val="65000"/>
                </a:schemeClr>
              </a:solidFill>
              <a:latin typeface="Noto Sans JP Regular" panose="020B0500000000000000" pitchFamily="34" charset="-128"/>
              <a:ea typeface="Noto Sans JP Regular" panose="020B0500000000000000" pitchFamily="34" charset="-128"/>
              <a:cs typeface="Helvetica Neue"/>
            </a:endParaRPr>
          </a:p>
        </p:txBody>
      </p:sp>
      <p:sp>
        <p:nvSpPr>
          <p:cNvPr id="4" name="テキスト ボックス 3">
            <a:extLst>
              <a:ext uri="{FF2B5EF4-FFF2-40B4-BE49-F238E27FC236}">
                <a16:creationId xmlns:a16="http://schemas.microsoft.com/office/drawing/2014/main" id="{1B0C3917-B630-174B-90A4-9D9D630EF30B}"/>
              </a:ext>
            </a:extLst>
          </p:cNvPr>
          <p:cNvSpPr txBox="1"/>
          <p:nvPr/>
        </p:nvSpPr>
        <p:spPr>
          <a:xfrm>
            <a:off x="371475" y="4217345"/>
            <a:ext cx="1947969" cy="923330"/>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a:latin typeface="Noto Sans JP Regular" panose="020B0500000000000000" pitchFamily="34" charset="-128"/>
                <a:ea typeface="Noto Sans JP Regular" panose="020B0500000000000000" pitchFamily="34" charset="-128"/>
              </a:rPr>
              <a:t>図の構成</a:t>
            </a:r>
            <a:endParaRPr kumimoji="1" lang="en-US" altLang="ja-JP" dirty="0">
              <a:latin typeface="Noto Sans JP Regular" panose="020B0500000000000000" pitchFamily="34" charset="-128"/>
              <a:ea typeface="Noto Sans JP Regular" panose="020B0500000000000000" pitchFamily="34" charset="-128"/>
            </a:endParaRPr>
          </a:p>
          <a:p>
            <a:pPr marL="285750" indent="-285750">
              <a:buFont typeface="Arial" panose="020B0604020202020204" pitchFamily="34" charset="0"/>
              <a:buChar char="•"/>
            </a:pPr>
            <a:r>
              <a:rPr kumimoji="1" lang="ja-JP" altLang="en-US">
                <a:latin typeface="Noto Sans JP Regular" panose="020B0500000000000000" pitchFamily="34" charset="-128"/>
                <a:ea typeface="Noto Sans JP Regular" panose="020B0500000000000000" pitchFamily="34" charset="-128"/>
              </a:rPr>
              <a:t>配色</a:t>
            </a:r>
            <a:r>
              <a:rPr kumimoji="1" lang="en-US" altLang="ja-JP" dirty="0">
                <a:latin typeface="Noto Sans JP Regular" panose="020B0500000000000000" pitchFamily="34" charset="-128"/>
                <a:ea typeface="Noto Sans JP Regular" panose="020B0500000000000000" pitchFamily="34" charset="-128"/>
              </a:rPr>
              <a:t>/</a:t>
            </a:r>
            <a:r>
              <a:rPr kumimoji="1" lang="ja-JP" altLang="en-US">
                <a:latin typeface="Noto Sans JP Regular" panose="020B0500000000000000" pitchFamily="34" charset="-128"/>
                <a:ea typeface="Noto Sans JP Regular" panose="020B0500000000000000" pitchFamily="34" charset="-128"/>
              </a:rPr>
              <a:t>フォント</a:t>
            </a:r>
            <a:endParaRPr kumimoji="1" lang="en-US" altLang="ja-JP" dirty="0">
              <a:latin typeface="Noto Sans JP Regular" panose="020B0500000000000000" pitchFamily="34" charset="-128"/>
              <a:ea typeface="Noto Sans JP Regular" panose="020B0500000000000000" pitchFamily="34" charset="-128"/>
            </a:endParaRPr>
          </a:p>
          <a:p>
            <a:pPr marL="285750" indent="-285750">
              <a:buFont typeface="Arial" panose="020B0604020202020204" pitchFamily="34" charset="0"/>
              <a:buChar char="•"/>
            </a:pPr>
            <a:r>
              <a:rPr kumimoji="1" lang="ja-JP" altLang="en-US">
                <a:latin typeface="Noto Sans JP Regular" panose="020B0500000000000000" pitchFamily="34" charset="-128"/>
                <a:ea typeface="Noto Sans JP Regular" panose="020B0500000000000000" pitchFamily="34" charset="-128"/>
              </a:rPr>
              <a:t>構成図例</a:t>
            </a:r>
            <a:endParaRPr kumimoji="1" lang="ja-JP" altLang="en-US" dirty="0">
              <a:latin typeface="Noto Sans JP Regular" panose="020B0500000000000000" pitchFamily="34" charset="-128"/>
              <a:ea typeface="Noto Sans JP Regular" panose="020B0500000000000000" pitchFamily="34" charset="-128"/>
            </a:endParaRPr>
          </a:p>
        </p:txBody>
      </p:sp>
      <p:sp>
        <p:nvSpPr>
          <p:cNvPr id="5" name="テキスト ボックス 4">
            <a:extLst>
              <a:ext uri="{FF2B5EF4-FFF2-40B4-BE49-F238E27FC236}">
                <a16:creationId xmlns:a16="http://schemas.microsoft.com/office/drawing/2014/main" id="{8E61639E-71AC-B84C-97CB-14F9EF270360}"/>
              </a:ext>
            </a:extLst>
          </p:cNvPr>
          <p:cNvSpPr txBox="1"/>
          <p:nvPr/>
        </p:nvSpPr>
        <p:spPr>
          <a:xfrm>
            <a:off x="371475" y="2352657"/>
            <a:ext cx="5724525" cy="1077218"/>
          </a:xfrm>
          <a:prstGeom prst="rect">
            <a:avLst/>
          </a:prstGeom>
          <a:noFill/>
        </p:spPr>
        <p:txBody>
          <a:bodyPr wrap="square" rtlCol="0">
            <a:spAutoFit/>
          </a:bodyPr>
          <a:lstStyle/>
          <a:p>
            <a:pPr>
              <a:spcAft>
                <a:spcPts val="1200"/>
              </a:spcAft>
            </a:pPr>
            <a:r>
              <a:rPr lang="en-US" altLang="ja-JP" dirty="0">
                <a:latin typeface="Noto Sans JP Regular" panose="020B0500000000000000" pitchFamily="34" charset="-128"/>
                <a:ea typeface="Noto Sans JP Regular" panose="020B0500000000000000" pitchFamily="34" charset="-128"/>
              </a:rPr>
              <a:t>IoT</a:t>
            </a:r>
            <a:r>
              <a:rPr lang="ja-JP" altLang="en-US">
                <a:latin typeface="Noto Sans JP Regular" panose="020B0500000000000000" pitchFamily="34" charset="-128"/>
                <a:ea typeface="Noto Sans JP Regular" panose="020B0500000000000000" pitchFamily="34" charset="-128"/>
              </a:rPr>
              <a:t>システムの構成図を描くために</a:t>
            </a:r>
            <a:r>
              <a:rPr kumimoji="1" lang="en-US" altLang="ja-JP" dirty="0">
                <a:latin typeface="Noto Sans JP Regular" panose="020B0500000000000000" pitchFamily="34" charset="-128"/>
                <a:ea typeface="Noto Sans JP Regular" panose="020B0500000000000000" pitchFamily="34" charset="-128"/>
              </a:rPr>
              <a:t>Icon Set</a:t>
            </a:r>
            <a:r>
              <a:rPr kumimoji="1" lang="ja-JP" altLang="en-US">
                <a:latin typeface="Noto Sans JP Regular" panose="020B0500000000000000" pitchFamily="34" charset="-128"/>
                <a:ea typeface="Noto Sans JP Regular" panose="020B0500000000000000" pitchFamily="34" charset="-128"/>
              </a:rPr>
              <a:t>を効果的に利用するためのポイントを示します</a:t>
            </a:r>
            <a:endParaRPr kumimoji="1" lang="en-US" altLang="ja-JP" dirty="0">
              <a:latin typeface="Noto Sans JP Regular" panose="020B0500000000000000" pitchFamily="34" charset="-128"/>
              <a:ea typeface="Noto Sans JP Regular" panose="020B0500000000000000" pitchFamily="34" charset="-128"/>
            </a:endParaRPr>
          </a:p>
          <a:p>
            <a:pPr>
              <a:spcAft>
                <a:spcPts val="1200"/>
              </a:spcAft>
            </a:pPr>
            <a:r>
              <a:rPr lang="ja-JP" altLang="en-US">
                <a:latin typeface="Noto Sans JP Regular" panose="020B0500000000000000" pitchFamily="34" charset="-128"/>
                <a:ea typeface="Noto Sans JP Regular" panose="020B0500000000000000" pitchFamily="34" charset="-128"/>
              </a:rPr>
              <a:t>構成図を描くときの参考としてご利用ください</a:t>
            </a:r>
            <a:endParaRPr kumimoji="1" lang="ja-JP" altLang="en-US" dirty="0">
              <a:latin typeface="Noto Sans JP Regular" panose="020B0500000000000000" pitchFamily="34" charset="-128"/>
              <a:ea typeface="Noto Sans JP Regular" panose="020B0500000000000000" pitchFamily="34" charset="-128"/>
            </a:endParaRPr>
          </a:p>
        </p:txBody>
      </p:sp>
      <p:pic>
        <p:nvPicPr>
          <p:cNvPr id="7" name="図 6" descr="SIS0090GY.png">
            <a:extLst>
              <a:ext uri="{FF2B5EF4-FFF2-40B4-BE49-F238E27FC236}">
                <a16:creationId xmlns:a16="http://schemas.microsoft.com/office/drawing/2014/main" id="{750025AF-2C45-7F4E-8F53-39B806392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3742" y="4750498"/>
            <a:ext cx="720000" cy="720000"/>
          </a:xfrm>
          <a:prstGeom prst="rect">
            <a:avLst/>
          </a:prstGeom>
        </p:spPr>
      </p:pic>
      <p:pic>
        <p:nvPicPr>
          <p:cNvPr id="8" name="Picture 90">
            <a:extLst>
              <a:ext uri="{FF2B5EF4-FFF2-40B4-BE49-F238E27FC236}">
                <a16:creationId xmlns:a16="http://schemas.microsoft.com/office/drawing/2014/main" id="{70804F38-E0A5-B94C-91A7-C5C1287499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2993" y="5393951"/>
            <a:ext cx="961498" cy="961498"/>
          </a:xfrm>
          <a:prstGeom prst="rect">
            <a:avLst/>
          </a:prstGeom>
        </p:spPr>
      </p:pic>
      <p:pic>
        <p:nvPicPr>
          <p:cNvPr id="9" name="Picture 69">
            <a:extLst>
              <a:ext uri="{FF2B5EF4-FFF2-40B4-BE49-F238E27FC236}">
                <a16:creationId xmlns:a16="http://schemas.microsoft.com/office/drawing/2014/main" id="{6E12E3AE-D31D-584C-A4D5-733967754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3742" y="4750498"/>
            <a:ext cx="720000" cy="720000"/>
          </a:xfrm>
          <a:prstGeom prst="rect">
            <a:avLst/>
          </a:prstGeom>
        </p:spPr>
      </p:pic>
      <p:pic>
        <p:nvPicPr>
          <p:cNvPr id="10" name="Picture 67">
            <a:extLst>
              <a:ext uri="{FF2B5EF4-FFF2-40B4-BE49-F238E27FC236}">
                <a16:creationId xmlns:a16="http://schemas.microsoft.com/office/drawing/2014/main" id="{560FE634-1CE3-BE43-BE01-FA0705C26D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3742" y="4750498"/>
            <a:ext cx="720000" cy="720000"/>
          </a:xfrm>
          <a:prstGeom prst="rect">
            <a:avLst/>
          </a:prstGeom>
        </p:spPr>
      </p:pic>
      <p:sp>
        <p:nvSpPr>
          <p:cNvPr id="2" name="正方形/長方形 1">
            <a:extLst>
              <a:ext uri="{FF2B5EF4-FFF2-40B4-BE49-F238E27FC236}">
                <a16:creationId xmlns:a16="http://schemas.microsoft.com/office/drawing/2014/main" id="{96A28D95-AF53-5F41-956C-11E156B8D296}"/>
              </a:ext>
            </a:extLst>
          </p:cNvPr>
          <p:cNvSpPr>
            <a:spLocks noChangeAspect="1"/>
          </p:cNvSpPr>
          <p:nvPr/>
        </p:nvSpPr>
        <p:spPr>
          <a:xfrm>
            <a:off x="9499077" y="3429000"/>
            <a:ext cx="1709330" cy="961498"/>
          </a:xfrm>
          <a:prstGeom prst="rect">
            <a:avLst/>
          </a:prstGeom>
          <a:noFill/>
          <a:ln w="635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1D19751B-6E16-5746-9BC9-C6993B543989}"/>
              </a:ext>
            </a:extLst>
          </p:cNvPr>
          <p:cNvCxnSpPr>
            <a:stCxn id="9" idx="0"/>
          </p:cNvCxnSpPr>
          <p:nvPr/>
        </p:nvCxnSpPr>
        <p:spPr>
          <a:xfrm flipV="1">
            <a:off x="9633742" y="4072453"/>
            <a:ext cx="360000" cy="678045"/>
          </a:xfrm>
          <a:prstGeom prst="straightConnector1">
            <a:avLst/>
          </a:prstGeom>
          <a:ln w="444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E8381A67-8CFF-E345-BA5E-995C0769FA73}"/>
              </a:ext>
            </a:extLst>
          </p:cNvPr>
          <p:cNvCxnSpPr>
            <a:cxnSpLocks/>
            <a:stCxn id="7" idx="0"/>
          </p:cNvCxnSpPr>
          <p:nvPr/>
        </p:nvCxnSpPr>
        <p:spPr>
          <a:xfrm flipV="1">
            <a:off x="10353742" y="4072454"/>
            <a:ext cx="10875" cy="678044"/>
          </a:xfrm>
          <a:prstGeom prst="straightConnector1">
            <a:avLst/>
          </a:prstGeom>
          <a:ln w="444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B1ABA89E-AD8B-3B4D-8843-6B416A54CF86}"/>
              </a:ext>
            </a:extLst>
          </p:cNvPr>
          <p:cNvCxnSpPr>
            <a:cxnSpLocks/>
          </p:cNvCxnSpPr>
          <p:nvPr/>
        </p:nvCxnSpPr>
        <p:spPr>
          <a:xfrm flipH="1" flipV="1">
            <a:off x="10658542" y="4072453"/>
            <a:ext cx="393450" cy="678046"/>
          </a:xfrm>
          <a:prstGeom prst="straightConnector1">
            <a:avLst/>
          </a:prstGeom>
          <a:ln w="444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488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834" y="794562"/>
            <a:ext cx="720000" cy="720000"/>
          </a:xfrm>
          <a:prstGeom prst="rect">
            <a:avLst/>
          </a:prstGeom>
        </p:spPr>
      </p:pic>
      <p:pic>
        <p:nvPicPr>
          <p:cNvPr id="3" name="Picture 1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923" y="794562"/>
            <a:ext cx="720000" cy="720000"/>
          </a:xfrm>
          <a:prstGeom prst="rect">
            <a:avLst/>
          </a:prstGeom>
        </p:spPr>
      </p:pic>
      <p:pic>
        <p:nvPicPr>
          <p:cNvPr id="4" name="Picture 1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011" y="794562"/>
            <a:ext cx="720000" cy="720000"/>
          </a:xfrm>
          <a:prstGeom prst="rect">
            <a:avLst/>
          </a:prstGeom>
        </p:spPr>
      </p:pic>
      <p:pic>
        <p:nvPicPr>
          <p:cNvPr id="5" name="Picture 1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6100" y="794562"/>
            <a:ext cx="720000" cy="720000"/>
          </a:xfrm>
          <a:prstGeom prst="rect">
            <a:avLst/>
          </a:prstGeom>
        </p:spPr>
      </p:pic>
      <p:pic>
        <p:nvPicPr>
          <p:cNvPr id="6" name="Picture 1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0190" y="794562"/>
            <a:ext cx="720000" cy="720000"/>
          </a:xfrm>
          <a:prstGeom prst="rect">
            <a:avLst/>
          </a:prstGeom>
        </p:spPr>
      </p:pic>
      <p:pic>
        <p:nvPicPr>
          <p:cNvPr id="7" name="Picture 1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4278" y="794562"/>
            <a:ext cx="720000" cy="720000"/>
          </a:xfrm>
          <a:prstGeom prst="rect">
            <a:avLst/>
          </a:prstGeom>
        </p:spPr>
      </p:pic>
      <p:pic>
        <p:nvPicPr>
          <p:cNvPr id="8" name="Picture 1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8368" y="794562"/>
            <a:ext cx="720000" cy="720000"/>
          </a:xfrm>
          <a:prstGeom prst="rect">
            <a:avLst/>
          </a:prstGeom>
        </p:spPr>
      </p:pic>
      <p:pic>
        <p:nvPicPr>
          <p:cNvPr id="9" name="Picture 17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2459" y="794562"/>
            <a:ext cx="720000" cy="720000"/>
          </a:xfrm>
          <a:prstGeom prst="rect">
            <a:avLst/>
          </a:prstGeom>
        </p:spPr>
      </p:pic>
      <p:pic>
        <p:nvPicPr>
          <p:cNvPr id="10" name="Picture 1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744" y="2009859"/>
            <a:ext cx="720000" cy="720000"/>
          </a:xfrm>
          <a:prstGeom prst="rect">
            <a:avLst/>
          </a:prstGeom>
        </p:spPr>
      </p:pic>
      <p:pic>
        <p:nvPicPr>
          <p:cNvPr id="11" name="Picture 1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3834" y="2009859"/>
            <a:ext cx="720000" cy="720000"/>
          </a:xfrm>
          <a:prstGeom prst="rect">
            <a:avLst/>
          </a:prstGeom>
        </p:spPr>
      </p:pic>
      <p:pic>
        <p:nvPicPr>
          <p:cNvPr id="12" name="Picture 1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27923" y="2009859"/>
            <a:ext cx="720000" cy="720000"/>
          </a:xfrm>
          <a:prstGeom prst="rect">
            <a:avLst/>
          </a:prstGeom>
        </p:spPr>
      </p:pic>
      <p:pic>
        <p:nvPicPr>
          <p:cNvPr id="13" name="Picture 17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82011" y="2009859"/>
            <a:ext cx="720000" cy="720000"/>
          </a:xfrm>
          <a:prstGeom prst="rect">
            <a:avLst/>
          </a:prstGeom>
        </p:spPr>
      </p:pic>
      <p:pic>
        <p:nvPicPr>
          <p:cNvPr id="14" name="Picture 1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6100" y="2009859"/>
            <a:ext cx="720000" cy="720000"/>
          </a:xfrm>
          <a:prstGeom prst="rect">
            <a:avLst/>
          </a:prstGeom>
        </p:spPr>
      </p:pic>
      <p:pic>
        <p:nvPicPr>
          <p:cNvPr id="15" name="Picture 17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90190" y="2009859"/>
            <a:ext cx="720000" cy="720000"/>
          </a:xfrm>
          <a:prstGeom prst="rect">
            <a:avLst/>
          </a:prstGeom>
        </p:spPr>
      </p:pic>
      <p:pic>
        <p:nvPicPr>
          <p:cNvPr id="16" name="Picture 1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44278" y="2009859"/>
            <a:ext cx="720000" cy="720000"/>
          </a:xfrm>
          <a:prstGeom prst="rect">
            <a:avLst/>
          </a:prstGeom>
        </p:spPr>
      </p:pic>
      <p:pic>
        <p:nvPicPr>
          <p:cNvPr id="17" name="Picture 17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98368" y="2009859"/>
            <a:ext cx="720000" cy="720000"/>
          </a:xfrm>
          <a:prstGeom prst="rect">
            <a:avLst/>
          </a:prstGeom>
        </p:spPr>
      </p:pic>
      <p:pic>
        <p:nvPicPr>
          <p:cNvPr id="18" name="Picture 18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52459" y="2009859"/>
            <a:ext cx="720000" cy="720000"/>
          </a:xfrm>
          <a:prstGeom prst="rect">
            <a:avLst/>
          </a:prstGeom>
        </p:spPr>
      </p:pic>
      <p:pic>
        <p:nvPicPr>
          <p:cNvPr id="19" name="Picture 18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9880" y="3259597"/>
            <a:ext cx="639729" cy="639729"/>
          </a:xfrm>
          <a:prstGeom prst="rect">
            <a:avLst/>
          </a:prstGeom>
        </p:spPr>
      </p:pic>
      <p:pic>
        <p:nvPicPr>
          <p:cNvPr id="20" name="Picture 18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73834" y="3219461"/>
            <a:ext cx="720000" cy="720000"/>
          </a:xfrm>
          <a:prstGeom prst="rect">
            <a:avLst/>
          </a:prstGeom>
        </p:spPr>
      </p:pic>
      <p:pic>
        <p:nvPicPr>
          <p:cNvPr id="21" name="Picture 18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027923" y="3219461"/>
            <a:ext cx="720000" cy="720000"/>
          </a:xfrm>
          <a:prstGeom prst="rect">
            <a:avLst/>
          </a:prstGeom>
        </p:spPr>
      </p:pic>
      <p:pic>
        <p:nvPicPr>
          <p:cNvPr id="22" name="Picture 18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382011" y="3219461"/>
            <a:ext cx="720000" cy="720000"/>
          </a:xfrm>
          <a:prstGeom prst="rect">
            <a:avLst/>
          </a:prstGeom>
        </p:spPr>
      </p:pic>
      <p:pic>
        <p:nvPicPr>
          <p:cNvPr id="23" name="Picture 18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36100" y="3219461"/>
            <a:ext cx="720000" cy="720000"/>
          </a:xfrm>
          <a:prstGeom prst="rect">
            <a:avLst/>
          </a:prstGeom>
        </p:spPr>
      </p:pic>
      <p:pic>
        <p:nvPicPr>
          <p:cNvPr id="24" name="Picture 18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090190" y="3219461"/>
            <a:ext cx="720000" cy="720000"/>
          </a:xfrm>
          <a:prstGeom prst="rect">
            <a:avLst/>
          </a:prstGeom>
        </p:spPr>
      </p:pic>
      <p:pic>
        <p:nvPicPr>
          <p:cNvPr id="25" name="Picture 18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444278" y="3219461"/>
            <a:ext cx="720000" cy="720000"/>
          </a:xfrm>
          <a:prstGeom prst="rect">
            <a:avLst/>
          </a:prstGeom>
        </p:spPr>
      </p:pic>
      <p:pic>
        <p:nvPicPr>
          <p:cNvPr id="26" name="Picture 18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798368" y="3219461"/>
            <a:ext cx="720000" cy="720000"/>
          </a:xfrm>
          <a:prstGeom prst="rect">
            <a:avLst/>
          </a:prstGeom>
        </p:spPr>
      </p:pic>
      <p:pic>
        <p:nvPicPr>
          <p:cNvPr id="27" name="Picture 18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152459" y="3219461"/>
            <a:ext cx="720000" cy="720000"/>
          </a:xfrm>
          <a:prstGeom prst="rect">
            <a:avLst/>
          </a:prstGeom>
        </p:spPr>
      </p:pic>
      <p:pic>
        <p:nvPicPr>
          <p:cNvPr id="28" name="Picture 19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19744" y="4434159"/>
            <a:ext cx="720000" cy="720000"/>
          </a:xfrm>
          <a:prstGeom prst="rect">
            <a:avLst/>
          </a:prstGeom>
        </p:spPr>
      </p:pic>
      <p:pic>
        <p:nvPicPr>
          <p:cNvPr id="29" name="Picture 19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673834" y="4434159"/>
            <a:ext cx="720000" cy="720000"/>
          </a:xfrm>
          <a:prstGeom prst="rect">
            <a:avLst/>
          </a:prstGeom>
        </p:spPr>
      </p:pic>
      <p:pic>
        <p:nvPicPr>
          <p:cNvPr id="30" name="Picture 19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027923" y="4434159"/>
            <a:ext cx="720000" cy="720000"/>
          </a:xfrm>
          <a:prstGeom prst="rect">
            <a:avLst/>
          </a:prstGeom>
        </p:spPr>
      </p:pic>
      <p:pic>
        <p:nvPicPr>
          <p:cNvPr id="31" name="Picture 19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382011" y="4434159"/>
            <a:ext cx="720000" cy="720000"/>
          </a:xfrm>
          <a:prstGeom prst="rect">
            <a:avLst/>
          </a:prstGeom>
        </p:spPr>
      </p:pic>
      <p:pic>
        <p:nvPicPr>
          <p:cNvPr id="32" name="Picture 19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736100" y="4434159"/>
            <a:ext cx="720000" cy="720000"/>
          </a:xfrm>
          <a:prstGeom prst="rect">
            <a:avLst/>
          </a:prstGeom>
        </p:spPr>
      </p:pic>
      <p:pic>
        <p:nvPicPr>
          <p:cNvPr id="33" name="Picture 19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090190" y="4434159"/>
            <a:ext cx="720000" cy="720000"/>
          </a:xfrm>
          <a:prstGeom prst="rect">
            <a:avLst/>
          </a:prstGeom>
        </p:spPr>
      </p:pic>
      <p:pic>
        <p:nvPicPr>
          <p:cNvPr id="34" name="Picture 19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444278" y="4434159"/>
            <a:ext cx="720000" cy="720000"/>
          </a:xfrm>
          <a:prstGeom prst="rect">
            <a:avLst/>
          </a:prstGeom>
        </p:spPr>
      </p:pic>
      <p:pic>
        <p:nvPicPr>
          <p:cNvPr id="35" name="Picture 19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798368" y="4434159"/>
            <a:ext cx="720000" cy="720000"/>
          </a:xfrm>
          <a:prstGeom prst="rect">
            <a:avLst/>
          </a:prstGeom>
        </p:spPr>
      </p:pic>
      <p:pic>
        <p:nvPicPr>
          <p:cNvPr id="36" name="Picture 19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1152459" y="4434159"/>
            <a:ext cx="720000" cy="720000"/>
          </a:xfrm>
          <a:prstGeom prst="rect">
            <a:avLst/>
          </a:prstGeom>
        </p:spPr>
      </p:pic>
      <p:pic>
        <p:nvPicPr>
          <p:cNvPr id="37" name="Picture 19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19744" y="5588188"/>
            <a:ext cx="720000" cy="720000"/>
          </a:xfrm>
          <a:prstGeom prst="rect">
            <a:avLst/>
          </a:prstGeom>
        </p:spPr>
      </p:pic>
      <p:pic>
        <p:nvPicPr>
          <p:cNvPr id="38" name="Picture 200"/>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73834" y="5588188"/>
            <a:ext cx="720000" cy="720000"/>
          </a:xfrm>
          <a:prstGeom prst="rect">
            <a:avLst/>
          </a:prstGeom>
        </p:spPr>
      </p:pic>
      <p:pic>
        <p:nvPicPr>
          <p:cNvPr id="39" name="Picture 20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027923" y="5588188"/>
            <a:ext cx="720000" cy="720000"/>
          </a:xfrm>
          <a:prstGeom prst="rect">
            <a:avLst/>
          </a:prstGeom>
        </p:spPr>
      </p:pic>
      <p:pic>
        <p:nvPicPr>
          <p:cNvPr id="40" name="Picture 20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382011" y="5588188"/>
            <a:ext cx="720000" cy="720000"/>
          </a:xfrm>
          <a:prstGeom prst="rect">
            <a:avLst/>
          </a:prstGeom>
        </p:spPr>
      </p:pic>
      <p:pic>
        <p:nvPicPr>
          <p:cNvPr id="41" name="Picture 20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736100" y="5588188"/>
            <a:ext cx="720000" cy="720000"/>
          </a:xfrm>
          <a:prstGeom prst="rect">
            <a:avLst/>
          </a:prstGeom>
        </p:spPr>
      </p:pic>
      <p:pic>
        <p:nvPicPr>
          <p:cNvPr id="42" name="Picture 20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090190" y="5588188"/>
            <a:ext cx="720000" cy="720000"/>
          </a:xfrm>
          <a:prstGeom prst="rect">
            <a:avLst/>
          </a:prstGeom>
        </p:spPr>
      </p:pic>
      <p:pic>
        <p:nvPicPr>
          <p:cNvPr id="43" name="Picture 205"/>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444278" y="5588188"/>
            <a:ext cx="720000" cy="720000"/>
          </a:xfrm>
          <a:prstGeom prst="rect">
            <a:avLst/>
          </a:prstGeom>
        </p:spPr>
      </p:pic>
      <p:pic>
        <p:nvPicPr>
          <p:cNvPr id="44" name="Picture 20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9798368" y="5588188"/>
            <a:ext cx="720000" cy="720000"/>
          </a:xfrm>
          <a:prstGeom prst="rect">
            <a:avLst/>
          </a:prstGeom>
        </p:spPr>
      </p:pic>
      <p:pic>
        <p:nvPicPr>
          <p:cNvPr id="45" name="Picture 207"/>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1152459" y="5588188"/>
            <a:ext cx="720000" cy="720000"/>
          </a:xfrm>
          <a:prstGeom prst="rect">
            <a:avLst/>
          </a:prstGeom>
        </p:spPr>
      </p:pic>
      <p:pic>
        <p:nvPicPr>
          <p:cNvPr id="55" name="Picture 217"/>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319744" y="794562"/>
            <a:ext cx="720000" cy="720000"/>
          </a:xfrm>
          <a:prstGeom prst="rect">
            <a:avLst/>
          </a:prstGeom>
        </p:spPr>
      </p:pic>
      <p:sp>
        <p:nvSpPr>
          <p:cNvPr id="114" name="TextBox 102"/>
          <p:cNvSpPr txBox="1"/>
          <p:nvPr/>
        </p:nvSpPr>
        <p:spPr>
          <a:xfrm>
            <a:off x="1650555" y="1479913"/>
            <a:ext cx="766557"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Cloud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5" name="TextBox 103"/>
          <p:cNvSpPr txBox="1"/>
          <p:nvPr/>
        </p:nvSpPr>
        <p:spPr>
          <a:xfrm>
            <a:off x="1633725" y="2713564"/>
            <a:ext cx="80021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ガラケー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6" name="TextBox 104"/>
          <p:cNvSpPr txBox="1"/>
          <p:nvPr/>
        </p:nvSpPr>
        <p:spPr>
          <a:xfrm>
            <a:off x="1356405" y="3918934"/>
            <a:ext cx="1354858"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コントローラー</a:t>
            </a:r>
            <a:r>
              <a:rPr lang="en-US"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7" name="TextBox 105"/>
          <p:cNvSpPr txBox="1"/>
          <p:nvPr/>
        </p:nvSpPr>
        <p:spPr>
          <a:xfrm>
            <a:off x="1422127" y="5171436"/>
            <a:ext cx="1223412"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8" name="TextBox 106"/>
          <p:cNvSpPr txBox="1"/>
          <p:nvPr/>
        </p:nvSpPr>
        <p:spPr>
          <a:xfrm>
            <a:off x="1738721" y="6291963"/>
            <a:ext cx="590225"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設定</a:t>
            </a:r>
            <a:r>
              <a:rPr lang="en-US" altLang="ja-JP" sz="1200" dirty="0">
                <a:latin typeface="Noto Sans JP Regular" panose="020B0500000000000000" pitchFamily="34" charset="-128"/>
                <a:ea typeface="Noto Sans JP Regular" panose="020B0500000000000000" pitchFamily="34" charset="-128"/>
                <a:cs typeface="ヒラギノ角ゴ ProN W6"/>
              </a:rPr>
              <a:t>C</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8" name="TextBox 109"/>
          <p:cNvSpPr txBox="1"/>
          <p:nvPr/>
        </p:nvSpPr>
        <p:spPr>
          <a:xfrm>
            <a:off x="298870" y="1479913"/>
            <a:ext cx="761747"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Cloud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9" name="TextBox 110"/>
          <p:cNvSpPr txBox="1"/>
          <p:nvPr/>
        </p:nvSpPr>
        <p:spPr>
          <a:xfrm>
            <a:off x="202691" y="2713564"/>
            <a:ext cx="95410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タブレット</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0" name="TextBox 111"/>
          <p:cNvSpPr txBox="1"/>
          <p:nvPr/>
        </p:nvSpPr>
        <p:spPr>
          <a:xfrm>
            <a:off x="298563" y="3918934"/>
            <a:ext cx="762362"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送信機</a:t>
            </a:r>
            <a:r>
              <a:rPr lang="en-US"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1" name="TextBox 112"/>
          <p:cNvSpPr txBox="1"/>
          <p:nvPr/>
        </p:nvSpPr>
        <p:spPr>
          <a:xfrm>
            <a:off x="221619" y="5171436"/>
            <a:ext cx="916251"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ユーザー</a:t>
            </a:r>
            <a:r>
              <a:rPr lang="en-US"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2" name="TextBox 113"/>
          <p:cNvSpPr txBox="1"/>
          <p:nvPr/>
        </p:nvSpPr>
        <p:spPr>
          <a:xfrm>
            <a:off x="375507" y="6291963"/>
            <a:ext cx="608474"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設定</a:t>
            </a:r>
            <a:r>
              <a:rPr lang="en-US"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2" name="TextBox 116"/>
          <p:cNvSpPr txBox="1"/>
          <p:nvPr/>
        </p:nvSpPr>
        <p:spPr>
          <a:xfrm>
            <a:off x="3058346" y="1479913"/>
            <a:ext cx="659155"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交換局</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3" name="TextBox 117"/>
          <p:cNvSpPr txBox="1"/>
          <p:nvPr/>
        </p:nvSpPr>
        <p:spPr>
          <a:xfrm>
            <a:off x="3064758" y="2713564"/>
            <a:ext cx="646331"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カメラ</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4" name="TextBox 118"/>
          <p:cNvSpPr txBox="1"/>
          <p:nvPr/>
        </p:nvSpPr>
        <p:spPr>
          <a:xfrm>
            <a:off x="2698965" y="3918934"/>
            <a:ext cx="1377916"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コントローラー</a:t>
            </a:r>
            <a:r>
              <a:rPr lang="en-US"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5" name="TextBox 119"/>
          <p:cNvSpPr txBox="1"/>
          <p:nvPr/>
        </p:nvSpPr>
        <p:spPr>
          <a:xfrm>
            <a:off x="2780526" y="5171436"/>
            <a:ext cx="1214794"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6" name="TextBox 120"/>
          <p:cNvSpPr txBox="1"/>
          <p:nvPr/>
        </p:nvSpPr>
        <p:spPr>
          <a:xfrm>
            <a:off x="3135290" y="6291963"/>
            <a:ext cx="50526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電源</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6" name="TextBox 123"/>
          <p:cNvSpPr txBox="1"/>
          <p:nvPr/>
        </p:nvSpPr>
        <p:spPr>
          <a:xfrm>
            <a:off x="4412434" y="1479913"/>
            <a:ext cx="659155"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基地局</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7" name="TextBox 124"/>
          <p:cNvSpPr txBox="1"/>
          <p:nvPr/>
        </p:nvSpPr>
        <p:spPr>
          <a:xfrm>
            <a:off x="4264958" y="2713564"/>
            <a:ext cx="95410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監視カメラ</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8" name="TextBox 125"/>
          <p:cNvSpPr txBox="1"/>
          <p:nvPr/>
        </p:nvSpPr>
        <p:spPr>
          <a:xfrm>
            <a:off x="4143129" y="3918934"/>
            <a:ext cx="1197764" cy="276999"/>
          </a:xfrm>
          <a:prstGeom prst="rect">
            <a:avLst/>
          </a:prstGeom>
          <a:noFill/>
        </p:spPr>
        <p:txBody>
          <a:bodyPr wrap="none" rtlCol="0">
            <a:spAutoFit/>
          </a:bodyPr>
          <a:lstStyle/>
          <a:p>
            <a:pPr algn="ctr"/>
            <a:r>
              <a:rPr lang="en-US" altLang="ja-JP" sz="1200" dirty="0" err="1">
                <a:latin typeface="Noto Sans JP Regular" panose="020B0500000000000000" pitchFamily="34" charset="-128"/>
                <a:ea typeface="Noto Sans JP Regular" panose="020B0500000000000000" pitchFamily="34" charset="-128"/>
                <a:cs typeface="ヒラギノ角ゴ ProN W6"/>
              </a:rPr>
              <a:t>IoT</a:t>
            </a:r>
            <a:r>
              <a:rPr lang="ja-JP" altLang="en-US" sz="1200" dirty="0">
                <a:latin typeface="Noto Sans JP Regular" panose="020B0500000000000000" pitchFamily="34" charset="-128"/>
                <a:ea typeface="Noto Sans JP Regular" panose="020B0500000000000000" pitchFamily="34" charset="-128"/>
                <a:cs typeface="ヒラギノ角ゴ ProN W6"/>
              </a:rPr>
              <a:t>デバイス群</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9" name="TextBox 126"/>
          <p:cNvSpPr txBox="1"/>
          <p:nvPr/>
        </p:nvSpPr>
        <p:spPr>
          <a:xfrm>
            <a:off x="4131613" y="5171436"/>
            <a:ext cx="1220796"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latin typeface="Noto Sans JP Regular" panose="020B0500000000000000" pitchFamily="34" charset="-128"/>
                <a:ea typeface="Noto Sans JP Regular" panose="020B0500000000000000" pitchFamily="34" charset="-128"/>
                <a:cs typeface="ヒラギノ角ゴ ProN W6"/>
              </a:rPr>
              <a:t>C</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0" name="TextBox 127"/>
          <p:cNvSpPr txBox="1"/>
          <p:nvPr/>
        </p:nvSpPr>
        <p:spPr>
          <a:xfrm>
            <a:off x="4495790" y="6291963"/>
            <a:ext cx="49244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監視</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0" name="TextBox 130"/>
          <p:cNvSpPr txBox="1"/>
          <p:nvPr/>
        </p:nvSpPr>
        <p:spPr>
          <a:xfrm>
            <a:off x="5465158" y="1479913"/>
            <a:ext cx="1261884"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インターネット</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1" name="TextBox 131"/>
          <p:cNvSpPr txBox="1"/>
          <p:nvPr/>
        </p:nvSpPr>
        <p:spPr>
          <a:xfrm>
            <a:off x="5695991" y="2713564"/>
            <a:ext cx="80021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ドローン</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2" name="TextBox 132"/>
          <p:cNvSpPr txBox="1"/>
          <p:nvPr/>
        </p:nvSpPr>
        <p:spPr>
          <a:xfrm>
            <a:off x="5638283" y="3918934"/>
            <a:ext cx="915635"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3" name="TextBox 133"/>
          <p:cNvSpPr txBox="1"/>
          <p:nvPr/>
        </p:nvSpPr>
        <p:spPr>
          <a:xfrm>
            <a:off x="5484702" y="5171436"/>
            <a:ext cx="122279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latin typeface="Noto Sans JP Regular" panose="020B0500000000000000" pitchFamily="34" charset="-128"/>
                <a:ea typeface="Noto Sans JP Regular" panose="020B0500000000000000" pitchFamily="34" charset="-128"/>
                <a:cs typeface="ヒラギノ角ゴ ProN W6"/>
              </a:rPr>
              <a:t>D</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4" name="TextBox 134"/>
          <p:cNvSpPr txBox="1"/>
          <p:nvPr/>
        </p:nvSpPr>
        <p:spPr>
          <a:xfrm>
            <a:off x="5695991" y="6291963"/>
            <a:ext cx="80021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アラート</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4" name="TextBox 137"/>
          <p:cNvSpPr txBox="1"/>
          <p:nvPr/>
        </p:nvSpPr>
        <p:spPr>
          <a:xfrm>
            <a:off x="7218396" y="1479913"/>
            <a:ext cx="463588"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SIM</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5" name="TextBox 138"/>
          <p:cNvSpPr txBox="1"/>
          <p:nvPr/>
        </p:nvSpPr>
        <p:spPr>
          <a:xfrm>
            <a:off x="6715774" y="2713564"/>
            <a:ext cx="1468832"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スマートウォッチ</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6" name="TextBox 139"/>
          <p:cNvSpPr txBox="1"/>
          <p:nvPr/>
        </p:nvSpPr>
        <p:spPr>
          <a:xfrm>
            <a:off x="6997451" y="3918934"/>
            <a:ext cx="90547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7" name="TextBox 140"/>
          <p:cNvSpPr txBox="1"/>
          <p:nvPr/>
        </p:nvSpPr>
        <p:spPr>
          <a:xfrm>
            <a:off x="7080538" y="5171436"/>
            <a:ext cx="739305"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リンク</a:t>
            </a:r>
            <a:r>
              <a:rPr lang="en-US"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8" name="TextBox 141"/>
          <p:cNvSpPr txBox="1"/>
          <p:nvPr/>
        </p:nvSpPr>
        <p:spPr>
          <a:xfrm>
            <a:off x="7197557" y="6291963"/>
            <a:ext cx="50526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送信</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8" name="TextBox 144"/>
          <p:cNvSpPr txBox="1"/>
          <p:nvPr/>
        </p:nvSpPr>
        <p:spPr>
          <a:xfrm>
            <a:off x="8610154" y="1479913"/>
            <a:ext cx="388248"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PC</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9" name="TextBox 145"/>
          <p:cNvSpPr txBox="1"/>
          <p:nvPr/>
        </p:nvSpPr>
        <p:spPr>
          <a:xfrm>
            <a:off x="8551645" y="2713564"/>
            <a:ext cx="50526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基板</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0" name="TextBox 146"/>
          <p:cNvSpPr txBox="1"/>
          <p:nvPr/>
        </p:nvSpPr>
        <p:spPr>
          <a:xfrm>
            <a:off x="8348538" y="3918934"/>
            <a:ext cx="911480"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latin typeface="Noto Sans JP Regular" panose="020B0500000000000000" pitchFamily="34" charset="-128"/>
                <a:ea typeface="Noto Sans JP Regular" panose="020B0500000000000000" pitchFamily="34" charset="-128"/>
                <a:cs typeface="ヒラギノ角ゴ ProN W6"/>
              </a:rPr>
              <a:t>C</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1" name="TextBox 147"/>
          <p:cNvSpPr txBox="1"/>
          <p:nvPr/>
        </p:nvSpPr>
        <p:spPr>
          <a:xfrm>
            <a:off x="8423097" y="5171436"/>
            <a:ext cx="762362"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リンク</a:t>
            </a:r>
            <a:r>
              <a:rPr lang="en-US"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2" name="TextBox 148"/>
          <p:cNvSpPr txBox="1"/>
          <p:nvPr/>
        </p:nvSpPr>
        <p:spPr>
          <a:xfrm>
            <a:off x="8508364" y="6291963"/>
            <a:ext cx="59182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注目</a:t>
            </a:r>
            <a:r>
              <a:rPr lang="en-US"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2" name="TextBox 151"/>
          <p:cNvSpPr txBox="1"/>
          <p:nvPr/>
        </p:nvSpPr>
        <p:spPr>
          <a:xfrm>
            <a:off x="9762266" y="1479913"/>
            <a:ext cx="792205"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LAPTOP</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3" name="TextBox 152"/>
          <p:cNvSpPr txBox="1"/>
          <p:nvPr/>
        </p:nvSpPr>
        <p:spPr>
          <a:xfrm>
            <a:off x="9762106" y="2713564"/>
            <a:ext cx="792525"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ドングル</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4" name="TextBox 153"/>
          <p:cNvSpPr txBox="1"/>
          <p:nvPr/>
        </p:nvSpPr>
        <p:spPr>
          <a:xfrm>
            <a:off x="9604370" y="3918934"/>
            <a:ext cx="1107996"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データベース</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5" name="TextBox 154"/>
          <p:cNvSpPr txBox="1"/>
          <p:nvPr/>
        </p:nvSpPr>
        <p:spPr>
          <a:xfrm>
            <a:off x="9835203" y="5171436"/>
            <a:ext cx="646331"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コード</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6" name="TextBox 155"/>
          <p:cNvSpPr txBox="1"/>
          <p:nvPr/>
        </p:nvSpPr>
        <p:spPr>
          <a:xfrm>
            <a:off x="9854131" y="6291963"/>
            <a:ext cx="608474"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注目</a:t>
            </a:r>
            <a:r>
              <a:rPr lang="en-US"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6" name="TextBox 158"/>
          <p:cNvSpPr txBox="1"/>
          <p:nvPr/>
        </p:nvSpPr>
        <p:spPr>
          <a:xfrm>
            <a:off x="11189294" y="1479913"/>
            <a:ext cx="646331"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スマホ</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7" name="TextBox 159"/>
          <p:cNvSpPr txBox="1"/>
          <p:nvPr/>
        </p:nvSpPr>
        <p:spPr>
          <a:xfrm>
            <a:off x="11142807" y="2713564"/>
            <a:ext cx="739305"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送信機</a:t>
            </a:r>
            <a:r>
              <a:rPr lang="en-US"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8" name="TextBox 160"/>
          <p:cNvSpPr txBox="1"/>
          <p:nvPr/>
        </p:nvSpPr>
        <p:spPr>
          <a:xfrm>
            <a:off x="11048230" y="3918934"/>
            <a:ext cx="92845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ユーザー</a:t>
            </a:r>
            <a:r>
              <a:rPr lang="en-US"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9" name="TextBox 161"/>
          <p:cNvSpPr txBox="1"/>
          <p:nvPr/>
        </p:nvSpPr>
        <p:spPr>
          <a:xfrm>
            <a:off x="11216545" y="5171436"/>
            <a:ext cx="59182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設定</a:t>
            </a:r>
            <a:r>
              <a:rPr lang="en-US"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0" name="TextBox 162"/>
          <p:cNvSpPr txBox="1"/>
          <p:nvPr/>
        </p:nvSpPr>
        <p:spPr>
          <a:xfrm>
            <a:off x="11266238" y="6291963"/>
            <a:ext cx="49244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時間</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4254417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1917600"/>
            <a:ext cx="720000" cy="720000"/>
          </a:xfrm>
          <a:prstGeom prst="rect">
            <a:avLst/>
          </a:prstGeom>
        </p:spPr>
      </p:pic>
      <p:pic>
        <p:nvPicPr>
          <p:cNvPr id="3"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1917600"/>
            <a:ext cx="720000" cy="720000"/>
          </a:xfrm>
          <a:prstGeom prst="rect">
            <a:avLst/>
          </a:prstGeom>
        </p:spPr>
      </p:pic>
      <p:pic>
        <p:nvPicPr>
          <p:cNvPr id="4"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1917600"/>
            <a:ext cx="720000" cy="720000"/>
          </a:xfrm>
          <a:prstGeom prst="rect">
            <a:avLst/>
          </a:prstGeom>
        </p:spPr>
      </p:pic>
      <p:pic>
        <p:nvPicPr>
          <p:cNvPr id="5"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1917600"/>
            <a:ext cx="720000" cy="720000"/>
          </a:xfrm>
          <a:prstGeom prst="rect">
            <a:avLst/>
          </a:prstGeom>
        </p:spPr>
      </p:pic>
      <p:pic>
        <p:nvPicPr>
          <p:cNvPr id="6"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100" y="1917600"/>
            <a:ext cx="720000" cy="720000"/>
          </a:xfrm>
          <a:prstGeom prst="rect">
            <a:avLst/>
          </a:prstGeom>
        </p:spPr>
      </p:pic>
      <p:pic>
        <p:nvPicPr>
          <p:cNvPr id="7"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189" y="1917600"/>
            <a:ext cx="720000" cy="720000"/>
          </a:xfrm>
          <a:prstGeom prst="rect">
            <a:avLst/>
          </a:prstGeom>
        </p:spPr>
      </p:pic>
      <p:pic>
        <p:nvPicPr>
          <p:cNvPr id="8"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4278" y="1917600"/>
            <a:ext cx="720000" cy="720000"/>
          </a:xfrm>
          <a:prstGeom prst="rect">
            <a:avLst/>
          </a:prstGeom>
        </p:spPr>
      </p:pic>
      <p:pic>
        <p:nvPicPr>
          <p:cNvPr id="9" name="Picture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8367" y="1917600"/>
            <a:ext cx="720000" cy="720000"/>
          </a:xfrm>
          <a:prstGeom prst="rect">
            <a:avLst/>
          </a:prstGeom>
        </p:spPr>
      </p:pic>
      <p:pic>
        <p:nvPicPr>
          <p:cNvPr id="10" name="Picture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2459" y="1917600"/>
            <a:ext cx="720000" cy="720000"/>
          </a:xfrm>
          <a:prstGeom prst="rect">
            <a:avLst/>
          </a:prstGeom>
        </p:spPr>
      </p:pic>
      <p:pic>
        <p:nvPicPr>
          <p:cNvPr id="11" name="Picture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744" y="3113275"/>
            <a:ext cx="720000" cy="720000"/>
          </a:xfrm>
          <a:prstGeom prst="rect">
            <a:avLst/>
          </a:prstGeom>
        </p:spPr>
      </p:pic>
      <p:pic>
        <p:nvPicPr>
          <p:cNvPr id="12" name="Picture 6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3113275"/>
            <a:ext cx="720000" cy="720000"/>
          </a:xfrm>
          <a:prstGeom prst="rect">
            <a:avLst/>
          </a:prstGeom>
        </p:spPr>
      </p:pic>
      <p:pic>
        <p:nvPicPr>
          <p:cNvPr id="13" name="Picture 6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3113275"/>
            <a:ext cx="720000" cy="720000"/>
          </a:xfrm>
          <a:prstGeom prst="rect">
            <a:avLst/>
          </a:prstGeom>
        </p:spPr>
      </p:pic>
      <p:pic>
        <p:nvPicPr>
          <p:cNvPr id="14" name="Picture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3113275"/>
            <a:ext cx="720000" cy="720000"/>
          </a:xfrm>
          <a:prstGeom prst="rect">
            <a:avLst/>
          </a:prstGeom>
        </p:spPr>
      </p:pic>
      <p:pic>
        <p:nvPicPr>
          <p:cNvPr id="15" name="Picture 6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3113275"/>
            <a:ext cx="720000" cy="720000"/>
          </a:xfrm>
          <a:prstGeom prst="rect">
            <a:avLst/>
          </a:prstGeom>
        </p:spPr>
      </p:pic>
      <p:pic>
        <p:nvPicPr>
          <p:cNvPr id="16" name="Picture 6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3113275"/>
            <a:ext cx="720000" cy="720000"/>
          </a:xfrm>
          <a:prstGeom prst="rect">
            <a:avLst/>
          </a:prstGeom>
        </p:spPr>
      </p:pic>
      <p:pic>
        <p:nvPicPr>
          <p:cNvPr id="17" name="Picture 7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3113275"/>
            <a:ext cx="720000" cy="720000"/>
          </a:xfrm>
          <a:prstGeom prst="rect">
            <a:avLst/>
          </a:prstGeom>
        </p:spPr>
      </p:pic>
      <p:pic>
        <p:nvPicPr>
          <p:cNvPr id="18" name="Picture 7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3113275"/>
            <a:ext cx="720000" cy="720000"/>
          </a:xfrm>
          <a:prstGeom prst="rect">
            <a:avLst/>
          </a:prstGeom>
        </p:spPr>
      </p:pic>
      <p:pic>
        <p:nvPicPr>
          <p:cNvPr id="19" name="Picture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52459" y="3113275"/>
            <a:ext cx="720000" cy="720000"/>
          </a:xfrm>
          <a:prstGeom prst="rect">
            <a:avLst/>
          </a:prstGeom>
        </p:spPr>
      </p:pic>
      <p:pic>
        <p:nvPicPr>
          <p:cNvPr id="20" name="Picture 7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4305373"/>
            <a:ext cx="720000" cy="720000"/>
          </a:xfrm>
          <a:prstGeom prst="rect">
            <a:avLst/>
          </a:prstGeom>
        </p:spPr>
      </p:pic>
      <p:pic>
        <p:nvPicPr>
          <p:cNvPr id="21" name="Picture 7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4305373"/>
            <a:ext cx="720000" cy="720000"/>
          </a:xfrm>
          <a:prstGeom prst="rect">
            <a:avLst/>
          </a:prstGeom>
        </p:spPr>
      </p:pic>
      <p:pic>
        <p:nvPicPr>
          <p:cNvPr id="22" name="Picture 7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4305373"/>
            <a:ext cx="720000" cy="720000"/>
          </a:xfrm>
          <a:prstGeom prst="rect">
            <a:avLst/>
          </a:prstGeom>
        </p:spPr>
      </p:pic>
      <p:pic>
        <p:nvPicPr>
          <p:cNvPr id="23" name="Picture 7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82011" y="4305373"/>
            <a:ext cx="720000" cy="720000"/>
          </a:xfrm>
          <a:prstGeom prst="rect">
            <a:avLst/>
          </a:prstGeom>
        </p:spPr>
      </p:pic>
      <p:pic>
        <p:nvPicPr>
          <p:cNvPr id="24" name="Picture 7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6100" y="4305373"/>
            <a:ext cx="720000" cy="720000"/>
          </a:xfrm>
          <a:prstGeom prst="rect">
            <a:avLst/>
          </a:prstGeom>
        </p:spPr>
      </p:pic>
      <p:pic>
        <p:nvPicPr>
          <p:cNvPr id="25" name="Picture 7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0189" y="4305373"/>
            <a:ext cx="720000" cy="720000"/>
          </a:xfrm>
          <a:prstGeom prst="rect">
            <a:avLst/>
          </a:prstGeom>
        </p:spPr>
      </p:pic>
      <p:pic>
        <p:nvPicPr>
          <p:cNvPr id="26" name="Picture 7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4278" y="4305373"/>
            <a:ext cx="720000" cy="720000"/>
          </a:xfrm>
          <a:prstGeom prst="rect">
            <a:avLst/>
          </a:prstGeom>
        </p:spPr>
      </p:pic>
      <p:pic>
        <p:nvPicPr>
          <p:cNvPr id="27" name="Picture 8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8367" y="4305373"/>
            <a:ext cx="720000" cy="720000"/>
          </a:xfrm>
          <a:prstGeom prst="rect">
            <a:avLst/>
          </a:prstGeom>
        </p:spPr>
      </p:pic>
      <p:pic>
        <p:nvPicPr>
          <p:cNvPr id="28" name="Picture 8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52459" y="4305373"/>
            <a:ext cx="720000" cy="720000"/>
          </a:xfrm>
          <a:prstGeom prst="rect">
            <a:avLst/>
          </a:prstGeom>
        </p:spPr>
      </p:pic>
      <p:pic>
        <p:nvPicPr>
          <p:cNvPr id="29" name="Picture 8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5497469"/>
            <a:ext cx="720000" cy="720000"/>
          </a:xfrm>
          <a:prstGeom prst="rect">
            <a:avLst/>
          </a:prstGeom>
        </p:spPr>
      </p:pic>
      <p:pic>
        <p:nvPicPr>
          <p:cNvPr id="30" name="Picture 8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73833" y="5497469"/>
            <a:ext cx="720000" cy="720000"/>
          </a:xfrm>
          <a:prstGeom prst="rect">
            <a:avLst/>
          </a:prstGeom>
        </p:spPr>
      </p:pic>
      <p:pic>
        <p:nvPicPr>
          <p:cNvPr id="31" name="Picture 8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27922" y="5497469"/>
            <a:ext cx="720000" cy="720000"/>
          </a:xfrm>
          <a:prstGeom prst="rect">
            <a:avLst/>
          </a:prstGeom>
        </p:spPr>
      </p:pic>
      <p:pic>
        <p:nvPicPr>
          <p:cNvPr id="32" name="Picture 8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82011" y="5497469"/>
            <a:ext cx="720000" cy="720000"/>
          </a:xfrm>
          <a:prstGeom prst="rect">
            <a:avLst/>
          </a:prstGeom>
        </p:spPr>
      </p:pic>
      <p:pic>
        <p:nvPicPr>
          <p:cNvPr id="33" name="Picture 8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736100" y="5497469"/>
            <a:ext cx="720000" cy="720000"/>
          </a:xfrm>
          <a:prstGeom prst="rect">
            <a:avLst/>
          </a:prstGeom>
        </p:spPr>
      </p:pic>
      <p:pic>
        <p:nvPicPr>
          <p:cNvPr id="34" name="Picture 8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90189" y="5497469"/>
            <a:ext cx="720000" cy="720000"/>
          </a:xfrm>
          <a:prstGeom prst="rect">
            <a:avLst/>
          </a:prstGeom>
        </p:spPr>
      </p:pic>
      <p:pic>
        <p:nvPicPr>
          <p:cNvPr id="35" name="Picture 8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44278" y="5497469"/>
            <a:ext cx="720000" cy="720000"/>
          </a:xfrm>
          <a:prstGeom prst="rect">
            <a:avLst/>
          </a:prstGeom>
        </p:spPr>
      </p:pic>
      <p:pic>
        <p:nvPicPr>
          <p:cNvPr id="36" name="Picture 8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798367" y="5497469"/>
            <a:ext cx="720000" cy="720000"/>
          </a:xfrm>
          <a:prstGeom prst="rect">
            <a:avLst/>
          </a:prstGeom>
        </p:spPr>
      </p:pic>
      <p:sp>
        <p:nvSpPr>
          <p:cNvPr id="49" name="TextBox 102"/>
          <p:cNvSpPr txBox="1"/>
          <p:nvPr/>
        </p:nvSpPr>
        <p:spPr>
          <a:xfrm>
            <a:off x="1442165" y="2561286"/>
            <a:ext cx="1183337" cy="276999"/>
          </a:xfrm>
          <a:prstGeom prst="rect">
            <a:avLst/>
          </a:prstGeom>
          <a:noFill/>
        </p:spPr>
        <p:txBody>
          <a:bodyPr wrap="squar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SDK</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50" name="TextBox 103"/>
          <p:cNvSpPr txBox="1"/>
          <p:nvPr/>
        </p:nvSpPr>
        <p:spPr>
          <a:xfrm>
            <a:off x="1729596" y="3753384"/>
            <a:ext cx="608474"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51" name="TextBox 104"/>
          <p:cNvSpPr txBox="1"/>
          <p:nvPr/>
        </p:nvSpPr>
        <p:spPr>
          <a:xfrm>
            <a:off x="1460599" y="4945482"/>
            <a:ext cx="1146468"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（停止）</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52" name="TextBox 105"/>
          <p:cNvSpPr txBox="1"/>
          <p:nvPr/>
        </p:nvSpPr>
        <p:spPr>
          <a:xfrm>
            <a:off x="1460599" y="6137578"/>
            <a:ext cx="1146468"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Live</a:t>
            </a: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56" name="TextBox 109"/>
          <p:cNvSpPr txBox="1"/>
          <p:nvPr/>
        </p:nvSpPr>
        <p:spPr>
          <a:xfrm>
            <a:off x="-24295" y="2561286"/>
            <a:ext cx="1408078"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コントローラブル</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57" name="TextBox 110"/>
          <p:cNvSpPr txBox="1"/>
          <p:nvPr/>
        </p:nvSpPr>
        <p:spPr>
          <a:xfrm>
            <a:off x="383830" y="3753384"/>
            <a:ext cx="591829"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58" name="TextBox 111"/>
          <p:cNvSpPr txBox="1"/>
          <p:nvPr/>
        </p:nvSpPr>
        <p:spPr>
          <a:xfrm>
            <a:off x="106510" y="4945482"/>
            <a:ext cx="1146468"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（稼動）</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59" name="TextBox 112"/>
          <p:cNvSpPr txBox="1"/>
          <p:nvPr/>
        </p:nvSpPr>
        <p:spPr>
          <a:xfrm>
            <a:off x="73649" y="6137578"/>
            <a:ext cx="1212191"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Minimum</a:t>
            </a: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63" name="TextBox 116"/>
          <p:cNvSpPr txBox="1"/>
          <p:nvPr/>
        </p:nvSpPr>
        <p:spPr>
          <a:xfrm>
            <a:off x="2836233" y="2561286"/>
            <a:ext cx="1103379"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ビッグデータ</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64" name="TextBox 117"/>
          <p:cNvSpPr txBox="1"/>
          <p:nvPr/>
        </p:nvSpPr>
        <p:spPr>
          <a:xfrm>
            <a:off x="3092810" y="3753384"/>
            <a:ext cx="590225"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65" name="TextBox 118"/>
          <p:cNvSpPr txBox="1"/>
          <p:nvPr/>
        </p:nvSpPr>
        <p:spPr>
          <a:xfrm>
            <a:off x="2814688" y="4945482"/>
            <a:ext cx="1146468"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（休止）</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66" name="TextBox 119"/>
          <p:cNvSpPr txBox="1"/>
          <p:nvPr/>
        </p:nvSpPr>
        <p:spPr>
          <a:xfrm>
            <a:off x="2814688" y="6137578"/>
            <a:ext cx="1146468"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Dead</a:t>
            </a: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70" name="TextBox 123"/>
          <p:cNvSpPr txBox="1"/>
          <p:nvPr/>
        </p:nvSpPr>
        <p:spPr>
          <a:xfrm>
            <a:off x="4418846" y="2561286"/>
            <a:ext cx="646331"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グラフ</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71" name="TextBox 124"/>
          <p:cNvSpPr txBox="1"/>
          <p:nvPr/>
        </p:nvSpPr>
        <p:spPr>
          <a:xfrm>
            <a:off x="4433773" y="3753384"/>
            <a:ext cx="616476"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72" name="TextBox 125"/>
          <p:cNvSpPr txBox="1"/>
          <p:nvPr/>
        </p:nvSpPr>
        <p:spPr>
          <a:xfrm>
            <a:off x="4168777" y="4945482"/>
            <a:ext cx="1146468"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（低速）</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73" name="TextBox 126"/>
          <p:cNvSpPr txBox="1"/>
          <p:nvPr/>
        </p:nvSpPr>
        <p:spPr>
          <a:xfrm>
            <a:off x="4168777" y="6137578"/>
            <a:ext cx="1146468"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（不明）</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77" name="TextBox 130"/>
          <p:cNvSpPr txBox="1"/>
          <p:nvPr/>
        </p:nvSpPr>
        <p:spPr>
          <a:xfrm>
            <a:off x="5772935" y="2561286"/>
            <a:ext cx="646331"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メール</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78" name="TextBox 131"/>
          <p:cNvSpPr txBox="1"/>
          <p:nvPr/>
        </p:nvSpPr>
        <p:spPr>
          <a:xfrm>
            <a:off x="5390522" y="3753384"/>
            <a:ext cx="1411156" cy="461665"/>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A</a:t>
            </a:r>
            <a:b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b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（ゲートウェイ）</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79" name="TextBox 132"/>
          <p:cNvSpPr txBox="1"/>
          <p:nvPr/>
        </p:nvSpPr>
        <p:spPr>
          <a:xfrm>
            <a:off x="5522866" y="4945482"/>
            <a:ext cx="1146468"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（高速）</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80" name="TextBox 133"/>
          <p:cNvSpPr txBox="1"/>
          <p:nvPr/>
        </p:nvSpPr>
        <p:spPr>
          <a:xfrm>
            <a:off x="5522866" y="6137578"/>
            <a:ext cx="1146468"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（フリー）</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84" name="TextBox 137"/>
          <p:cNvSpPr txBox="1"/>
          <p:nvPr/>
        </p:nvSpPr>
        <p:spPr>
          <a:xfrm>
            <a:off x="7050080" y="2561286"/>
            <a:ext cx="800219"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読み込み</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85" name="TextBox 138"/>
          <p:cNvSpPr txBox="1"/>
          <p:nvPr/>
        </p:nvSpPr>
        <p:spPr>
          <a:xfrm>
            <a:off x="6844895" y="3753384"/>
            <a:ext cx="1210588"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86" name="TextBox 139"/>
          <p:cNvSpPr txBox="1"/>
          <p:nvPr/>
        </p:nvSpPr>
        <p:spPr>
          <a:xfrm>
            <a:off x="6742303" y="4945482"/>
            <a:ext cx="1415772"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（チェック済み）</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87" name="TextBox 140"/>
          <p:cNvSpPr txBox="1"/>
          <p:nvPr/>
        </p:nvSpPr>
        <p:spPr>
          <a:xfrm>
            <a:off x="7037256" y="6137578"/>
            <a:ext cx="825867" cy="461665"/>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（分岐）</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91" name="TextBox 144"/>
          <p:cNvSpPr txBox="1"/>
          <p:nvPr/>
        </p:nvSpPr>
        <p:spPr>
          <a:xfrm>
            <a:off x="8327225" y="2561286"/>
            <a:ext cx="954107"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再読み込み</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92" name="TextBox 145"/>
          <p:cNvSpPr txBox="1"/>
          <p:nvPr/>
        </p:nvSpPr>
        <p:spPr>
          <a:xfrm>
            <a:off x="8197728" y="3753384"/>
            <a:ext cx="1213101"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93" name="TextBox 146"/>
          <p:cNvSpPr txBox="1"/>
          <p:nvPr/>
        </p:nvSpPr>
        <p:spPr>
          <a:xfrm>
            <a:off x="8231044" y="4945482"/>
            <a:ext cx="1146468"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Fast</a:t>
            </a: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94" name="TextBox 147"/>
          <p:cNvSpPr txBox="1"/>
          <p:nvPr/>
        </p:nvSpPr>
        <p:spPr>
          <a:xfrm>
            <a:off x="8391345" y="6137578"/>
            <a:ext cx="825867" cy="461665"/>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（変換）</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98" name="TextBox 151"/>
          <p:cNvSpPr txBox="1"/>
          <p:nvPr/>
        </p:nvSpPr>
        <p:spPr>
          <a:xfrm>
            <a:off x="9912146" y="2561286"/>
            <a:ext cx="492443"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拡大</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52"/>
          <p:cNvSpPr txBox="1"/>
          <p:nvPr/>
        </p:nvSpPr>
        <p:spPr>
          <a:xfrm>
            <a:off x="9550816" y="3753384"/>
            <a:ext cx="1215102"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53"/>
          <p:cNvSpPr txBox="1"/>
          <p:nvPr/>
        </p:nvSpPr>
        <p:spPr>
          <a:xfrm>
            <a:off x="9585133" y="4945482"/>
            <a:ext cx="1146468" cy="461665"/>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Slow</a:t>
            </a: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101" name="TextBox 154"/>
          <p:cNvSpPr txBox="1"/>
          <p:nvPr/>
        </p:nvSpPr>
        <p:spPr>
          <a:xfrm>
            <a:off x="9745434" y="6137578"/>
            <a:ext cx="825867" cy="461665"/>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（集約）</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105" name="TextBox 158"/>
          <p:cNvSpPr txBox="1"/>
          <p:nvPr/>
        </p:nvSpPr>
        <p:spPr>
          <a:xfrm>
            <a:off x="11266238" y="2561286"/>
            <a:ext cx="492443"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縮小</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106" name="TextBox 159"/>
          <p:cNvSpPr txBox="1"/>
          <p:nvPr/>
        </p:nvSpPr>
        <p:spPr>
          <a:xfrm>
            <a:off x="10907165" y="3753384"/>
            <a:ext cx="1210588" cy="276999"/>
          </a:xfrm>
          <a:prstGeom prst="rect">
            <a:avLst/>
          </a:prstGeom>
          <a:noFill/>
        </p:spPr>
        <p:txBody>
          <a:bodyPr wrap="none" rtlCol="0">
            <a:spAutoFit/>
          </a:bodyPr>
          <a:lstStyle/>
          <a:p>
            <a:pPr algn="ctr"/>
            <a:r>
              <a:rPr lang="ja-JP" altLang="en-US" sz="1200" dirty="0">
                <a:solidFill>
                  <a:srgbClr val="000000"/>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E</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107" name="TextBox 160"/>
          <p:cNvSpPr txBox="1"/>
          <p:nvPr/>
        </p:nvSpPr>
        <p:spPr>
          <a:xfrm>
            <a:off x="10911173" y="4945482"/>
            <a:ext cx="1202573" cy="461665"/>
          </a:xfrm>
          <a:prstGeom prst="rect">
            <a:avLst/>
          </a:prstGeom>
          <a:noFill/>
        </p:spPr>
        <p:txBody>
          <a:bodyPr wrap="none" rtlCol="0">
            <a:spAutoFit/>
          </a:bodyPr>
          <a:lstStyle/>
          <a:p>
            <a:pPr algn="ctr"/>
            <a:r>
              <a:rPr lang="de-DE"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de-DE"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r>
              <a:rPr lang="de-DE"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Standard</a:t>
            </a:r>
            <a:r>
              <a:rPr lang="ja-JP" altLang="de-DE" sz="1200" dirty="0">
                <a:solidFill>
                  <a:srgbClr val="000000"/>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sp>
        <p:nvSpPr>
          <p:cNvPr id="108" name="TextBox 161"/>
          <p:cNvSpPr txBox="1"/>
          <p:nvPr/>
        </p:nvSpPr>
        <p:spPr>
          <a:xfrm>
            <a:off x="11200514" y="6137578"/>
            <a:ext cx="623890" cy="276999"/>
          </a:xfrm>
          <a:prstGeom prst="rect">
            <a:avLst/>
          </a:prstGeom>
          <a:noFill/>
        </p:spPr>
        <p:txBody>
          <a:bodyPr wrap="none" rtlCol="0">
            <a:spAutoFit/>
          </a:bodyPr>
          <a:lstStyle/>
          <a:p>
            <a:pPr algn="ctr"/>
            <a:r>
              <a:rPr lang="en-US" altLang="ja-JP" sz="1200" dirty="0">
                <a:solidFill>
                  <a:srgbClr val="000000"/>
                </a:solidFill>
                <a:latin typeface="Noto Sans JP Regular" panose="020B0500000000000000" pitchFamily="34" charset="-128"/>
                <a:ea typeface="Noto Sans JP Regular" panose="020B0500000000000000" pitchFamily="34" charset="-128"/>
                <a:cs typeface="ヒラギノ角ゴ ProN W6"/>
              </a:rPr>
              <a:t>SBR A</a:t>
            </a:r>
            <a:endParaRPr lang="en-US" sz="1200" dirty="0">
              <a:solidFill>
                <a:srgbClr val="000000"/>
              </a:solidFill>
              <a:latin typeface="Noto Sans JP Regular" panose="020B0500000000000000" pitchFamily="34" charset="-128"/>
              <a:ea typeface="Noto Sans JP Regular" panose="020B0500000000000000" pitchFamily="34" charset="-128"/>
              <a:cs typeface="ヒラギノ角ゴ ProN W6"/>
            </a:endParaRPr>
          </a:p>
        </p:txBody>
      </p:sp>
      <p:pic>
        <p:nvPicPr>
          <p:cNvPr id="114" name="Picture 208"/>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19744" y="729079"/>
            <a:ext cx="720000" cy="720000"/>
          </a:xfrm>
          <a:prstGeom prst="rect">
            <a:avLst/>
          </a:prstGeom>
        </p:spPr>
      </p:pic>
      <p:pic>
        <p:nvPicPr>
          <p:cNvPr id="115" name="Picture 209"/>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73833" y="729079"/>
            <a:ext cx="720000" cy="720000"/>
          </a:xfrm>
          <a:prstGeom prst="rect">
            <a:avLst/>
          </a:prstGeom>
        </p:spPr>
      </p:pic>
      <p:pic>
        <p:nvPicPr>
          <p:cNvPr id="116" name="Picture 210"/>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027922" y="729079"/>
            <a:ext cx="720000" cy="720000"/>
          </a:xfrm>
          <a:prstGeom prst="rect">
            <a:avLst/>
          </a:prstGeom>
        </p:spPr>
      </p:pic>
      <p:pic>
        <p:nvPicPr>
          <p:cNvPr id="117" name="Picture 211"/>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382011" y="729079"/>
            <a:ext cx="720000" cy="720000"/>
          </a:xfrm>
          <a:prstGeom prst="rect">
            <a:avLst/>
          </a:prstGeom>
        </p:spPr>
      </p:pic>
      <p:pic>
        <p:nvPicPr>
          <p:cNvPr id="118" name="Picture 212"/>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736100" y="729079"/>
            <a:ext cx="720000" cy="720000"/>
          </a:xfrm>
          <a:prstGeom prst="rect">
            <a:avLst/>
          </a:prstGeom>
        </p:spPr>
      </p:pic>
      <p:pic>
        <p:nvPicPr>
          <p:cNvPr id="119" name="Picture 213"/>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090189" y="729079"/>
            <a:ext cx="720000" cy="720000"/>
          </a:xfrm>
          <a:prstGeom prst="rect">
            <a:avLst/>
          </a:prstGeom>
        </p:spPr>
      </p:pic>
      <p:pic>
        <p:nvPicPr>
          <p:cNvPr id="120" name="Picture 214"/>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444278" y="729079"/>
            <a:ext cx="720000" cy="720000"/>
          </a:xfrm>
          <a:prstGeom prst="rect">
            <a:avLst/>
          </a:prstGeom>
        </p:spPr>
      </p:pic>
      <p:pic>
        <p:nvPicPr>
          <p:cNvPr id="121" name="Picture 215"/>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9798367" y="729079"/>
            <a:ext cx="720000" cy="720000"/>
          </a:xfrm>
          <a:prstGeom prst="rect">
            <a:avLst/>
          </a:prstGeom>
        </p:spPr>
      </p:pic>
      <p:pic>
        <p:nvPicPr>
          <p:cNvPr id="122" name="Picture 216"/>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1152459" y="729079"/>
            <a:ext cx="720000" cy="720000"/>
          </a:xfrm>
          <a:prstGeom prst="rect">
            <a:avLst/>
          </a:prstGeom>
        </p:spPr>
      </p:pic>
      <p:sp>
        <p:nvSpPr>
          <p:cNvPr id="123" name="TextBox 107"/>
          <p:cNvSpPr txBox="1"/>
          <p:nvPr/>
        </p:nvSpPr>
        <p:spPr>
          <a:xfrm>
            <a:off x="1787612" y="1369188"/>
            <a:ext cx="49244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夜間</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4" name="TextBox 114"/>
          <p:cNvSpPr txBox="1"/>
          <p:nvPr/>
        </p:nvSpPr>
        <p:spPr>
          <a:xfrm>
            <a:off x="433523" y="1369188"/>
            <a:ext cx="49244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日中</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5" name="TextBox 121"/>
          <p:cNvSpPr txBox="1"/>
          <p:nvPr/>
        </p:nvSpPr>
        <p:spPr>
          <a:xfrm>
            <a:off x="2987813" y="1369188"/>
            <a:ext cx="80021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認証キー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6" name="TextBox 128"/>
          <p:cNvSpPr txBox="1"/>
          <p:nvPr/>
        </p:nvSpPr>
        <p:spPr>
          <a:xfrm>
            <a:off x="4341902" y="1369188"/>
            <a:ext cx="80021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認証済み</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7" name="TextBox 135"/>
          <p:cNvSpPr txBox="1"/>
          <p:nvPr/>
        </p:nvSpPr>
        <p:spPr>
          <a:xfrm>
            <a:off x="5849879" y="1369188"/>
            <a:ext cx="49244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認証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8" name="TextBox 142"/>
          <p:cNvSpPr txBox="1"/>
          <p:nvPr/>
        </p:nvSpPr>
        <p:spPr>
          <a:xfrm>
            <a:off x="7197556" y="1369188"/>
            <a:ext cx="50526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保護</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9" name="TextBox 149"/>
          <p:cNvSpPr txBox="1"/>
          <p:nvPr/>
        </p:nvSpPr>
        <p:spPr>
          <a:xfrm>
            <a:off x="8173336" y="1369188"/>
            <a:ext cx="1261884"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保護（鍵あり）</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30" name="TextBox 156"/>
          <p:cNvSpPr txBox="1"/>
          <p:nvPr/>
        </p:nvSpPr>
        <p:spPr>
          <a:xfrm>
            <a:off x="9948213" y="1369188"/>
            <a:ext cx="420308"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API</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31" name="TextBox 163"/>
          <p:cNvSpPr txBox="1"/>
          <p:nvPr/>
        </p:nvSpPr>
        <p:spPr>
          <a:xfrm>
            <a:off x="11035406" y="1369188"/>
            <a:ext cx="95410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プロトコル</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38" name="図 37" descr="SIS0090BK.png"/>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60767" y="5497469"/>
            <a:ext cx="703385" cy="703385"/>
          </a:xfrm>
          <a:prstGeom prst="rect">
            <a:avLst/>
          </a:prstGeom>
        </p:spPr>
      </p:pic>
    </p:spTree>
    <p:extLst>
      <p:ext uri="{BB962C8B-B14F-4D97-AF65-F5344CB8AC3E}">
        <p14:creationId xmlns:p14="http://schemas.microsoft.com/office/powerpoint/2010/main" val="3170390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2459" y="729078"/>
            <a:ext cx="720000" cy="72000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sp>
        <p:nvSpPr>
          <p:cNvPr id="33" name="TextBox 113"/>
          <p:cNvSpPr txBox="1"/>
          <p:nvPr/>
        </p:nvSpPr>
        <p:spPr>
          <a:xfrm>
            <a:off x="365395" y="1369188"/>
            <a:ext cx="628698"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SBR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56" name="TextBox 120"/>
          <p:cNvSpPr txBox="1"/>
          <p:nvPr/>
        </p:nvSpPr>
        <p:spPr>
          <a:xfrm>
            <a:off x="1708263" y="1369188"/>
            <a:ext cx="651140"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Global</a:t>
            </a:r>
          </a:p>
        </p:txBody>
      </p:sp>
      <p:sp>
        <p:nvSpPr>
          <p:cNvPr id="57" name="TextBox 127"/>
          <p:cNvSpPr txBox="1"/>
          <p:nvPr/>
        </p:nvSpPr>
        <p:spPr>
          <a:xfrm>
            <a:off x="3000637" y="1369188"/>
            <a:ext cx="774571"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LoRa </a:t>
            </a:r>
          </a:p>
          <a:p>
            <a:pPr algn="ctr"/>
            <a:r>
              <a:rPr lang="ja-JP" altLang="en-US" sz="1200" dirty="0">
                <a:latin typeface="Noto Sans JP Regular" panose="020B0500000000000000" pitchFamily="34" charset="-128"/>
                <a:ea typeface="Noto Sans JP Regular" panose="020B0500000000000000" pitchFamily="34" charset="-128"/>
                <a:cs typeface="ヒラギノ角ゴ ProN W6"/>
              </a:rPr>
              <a:t>基地局</a:t>
            </a:r>
            <a:r>
              <a:rPr lang="en-US" altLang="ja-JP" sz="1200" dirty="0">
                <a:latin typeface="Noto Sans JP Regular" panose="020B0500000000000000" pitchFamily="34" charset="-128"/>
                <a:ea typeface="Noto Sans JP Regular" panose="020B0500000000000000" pitchFamily="34" charset="-128"/>
                <a:cs typeface="ヒラギノ角ゴ ProN W6"/>
              </a:rPr>
              <a:t>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58" name="TextBox 134"/>
          <p:cNvSpPr txBox="1"/>
          <p:nvPr/>
        </p:nvSpPr>
        <p:spPr>
          <a:xfrm>
            <a:off x="4335490" y="1369188"/>
            <a:ext cx="813043"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latin typeface="Noto Sans JP Regular" panose="020B0500000000000000" pitchFamily="34" charset="-128"/>
                <a:ea typeface="Noto Sans JP Regular" panose="020B0500000000000000" pitchFamily="34" charset="-128"/>
                <a:cs typeface="ヒラギノ角ゴ ProN W6"/>
              </a:rPr>
              <a:t>基地局</a:t>
            </a:r>
            <a:r>
              <a:rPr lang="en-US" altLang="ja-JP" sz="1200" dirty="0">
                <a:latin typeface="Noto Sans JP Regular" panose="020B0500000000000000" pitchFamily="34" charset="-128"/>
                <a:ea typeface="Noto Sans JP Regular" panose="020B0500000000000000" pitchFamily="34" charset="-128"/>
                <a:cs typeface="ヒラギノ角ゴ ProN W6"/>
              </a:rPr>
              <a:t>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59" name="TextBox 141"/>
          <p:cNvSpPr txBox="1"/>
          <p:nvPr/>
        </p:nvSpPr>
        <p:spPr>
          <a:xfrm>
            <a:off x="5631871" y="1369188"/>
            <a:ext cx="92845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latin typeface="Noto Sans JP Regular" panose="020B0500000000000000" pitchFamily="34" charset="-128"/>
                <a:ea typeface="Noto Sans JP Regular" panose="020B0500000000000000" pitchFamily="34" charset="-128"/>
                <a:cs typeface="ヒラギノ角ゴ ProN W6"/>
              </a:rPr>
              <a:t>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0" name="TextBox 148"/>
          <p:cNvSpPr txBox="1"/>
          <p:nvPr/>
        </p:nvSpPr>
        <p:spPr>
          <a:xfrm>
            <a:off x="6966724" y="1369188"/>
            <a:ext cx="966931"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latin typeface="Noto Sans JP Regular" panose="020B0500000000000000" pitchFamily="34" charset="-128"/>
                <a:ea typeface="Noto Sans JP Regular" panose="020B0500000000000000" pitchFamily="34" charset="-128"/>
                <a:cs typeface="ヒラギノ角ゴ ProN W6"/>
              </a:rPr>
              <a:t> B</a:t>
            </a:r>
          </a:p>
        </p:txBody>
      </p:sp>
      <p:sp>
        <p:nvSpPr>
          <p:cNvPr id="61" name="TextBox 155"/>
          <p:cNvSpPr txBox="1"/>
          <p:nvPr/>
        </p:nvSpPr>
        <p:spPr>
          <a:xfrm>
            <a:off x="8454663" y="1369188"/>
            <a:ext cx="699230"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LoRa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2" name="TextBox 162"/>
          <p:cNvSpPr txBox="1"/>
          <p:nvPr/>
        </p:nvSpPr>
        <p:spPr>
          <a:xfrm>
            <a:off x="9806347" y="1369188"/>
            <a:ext cx="704040"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LoRa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3" name="TextBox 113"/>
          <p:cNvSpPr txBox="1"/>
          <p:nvPr/>
        </p:nvSpPr>
        <p:spPr>
          <a:xfrm>
            <a:off x="125746" y="2561286"/>
            <a:ext cx="110799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ゲートウェイ</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4" name="TextBox 127"/>
          <p:cNvSpPr txBox="1"/>
          <p:nvPr/>
        </p:nvSpPr>
        <p:spPr>
          <a:xfrm>
            <a:off x="3139296" y="2561286"/>
            <a:ext cx="497252"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Safe</a:t>
            </a:r>
          </a:p>
        </p:txBody>
      </p:sp>
      <p:sp>
        <p:nvSpPr>
          <p:cNvPr id="65" name="TextBox 134"/>
          <p:cNvSpPr txBox="1"/>
          <p:nvPr/>
        </p:nvSpPr>
        <p:spPr>
          <a:xfrm>
            <a:off x="4390793" y="2561286"/>
            <a:ext cx="702436"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Danger</a:t>
            </a:r>
          </a:p>
        </p:txBody>
      </p:sp>
      <p:sp>
        <p:nvSpPr>
          <p:cNvPr id="66" name="TextBox 141"/>
          <p:cNvSpPr txBox="1"/>
          <p:nvPr/>
        </p:nvSpPr>
        <p:spPr>
          <a:xfrm>
            <a:off x="5639084" y="2561286"/>
            <a:ext cx="914033"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Connect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7" name="TextBox 148"/>
          <p:cNvSpPr txBox="1"/>
          <p:nvPr/>
        </p:nvSpPr>
        <p:spPr>
          <a:xfrm>
            <a:off x="6972334" y="2561286"/>
            <a:ext cx="955711"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Connect B</a:t>
            </a:r>
          </a:p>
        </p:txBody>
      </p:sp>
      <p:sp>
        <p:nvSpPr>
          <p:cNvPr id="68" name="TextBox 155"/>
          <p:cNvSpPr txBox="1"/>
          <p:nvPr/>
        </p:nvSpPr>
        <p:spPr>
          <a:xfrm>
            <a:off x="8328026" y="2561286"/>
            <a:ext cx="952505"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Connect C</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9" name="TextBox 162"/>
          <p:cNvSpPr txBox="1"/>
          <p:nvPr/>
        </p:nvSpPr>
        <p:spPr>
          <a:xfrm>
            <a:off x="9900925" y="2561286"/>
            <a:ext cx="514885"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Beer</a:t>
            </a:r>
          </a:p>
        </p:txBody>
      </p:sp>
      <p:sp>
        <p:nvSpPr>
          <p:cNvPr id="79" name="TextBox 113"/>
          <p:cNvSpPr txBox="1"/>
          <p:nvPr/>
        </p:nvSpPr>
        <p:spPr>
          <a:xfrm>
            <a:off x="1556780" y="2561286"/>
            <a:ext cx="95410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相互接続網</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1" name="TextBox 114"/>
          <p:cNvSpPr txBox="1"/>
          <p:nvPr/>
        </p:nvSpPr>
        <p:spPr>
          <a:xfrm>
            <a:off x="11266238" y="1369188"/>
            <a:ext cx="492443"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VPG</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82" name="Picture 9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sp>
        <p:nvSpPr>
          <p:cNvPr id="97" name="TextBox 141"/>
          <p:cNvSpPr txBox="1"/>
          <p:nvPr/>
        </p:nvSpPr>
        <p:spPr>
          <a:xfrm>
            <a:off x="11048230" y="2561286"/>
            <a:ext cx="92845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Sigfox</a:t>
            </a:r>
          </a:p>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latin typeface="Noto Sans JP Regular" panose="020B0500000000000000" pitchFamily="34" charset="-128"/>
                <a:ea typeface="Noto Sans JP Regular" panose="020B0500000000000000" pitchFamily="34" charset="-128"/>
                <a:cs typeface="ヒラギノ角ゴ ProN W6"/>
              </a:rPr>
              <a:t>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8" name="TextBox 148"/>
          <p:cNvSpPr txBox="1"/>
          <p:nvPr/>
        </p:nvSpPr>
        <p:spPr>
          <a:xfrm>
            <a:off x="196279" y="3753384"/>
            <a:ext cx="966931"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Sigfox</a:t>
            </a:r>
          </a:p>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latin typeface="Noto Sans JP Regular" panose="020B0500000000000000" pitchFamily="34" charset="-128"/>
                <a:ea typeface="Noto Sans JP Regular" panose="020B0500000000000000" pitchFamily="34" charset="-128"/>
                <a:cs typeface="ヒラギノ角ゴ ProN W6"/>
              </a:rPr>
              <a:t> B</a:t>
            </a:r>
          </a:p>
        </p:txBody>
      </p:sp>
      <p:sp>
        <p:nvSpPr>
          <p:cNvPr id="99" name="TextBox 155"/>
          <p:cNvSpPr txBox="1"/>
          <p:nvPr/>
        </p:nvSpPr>
        <p:spPr>
          <a:xfrm>
            <a:off x="1657769" y="3753384"/>
            <a:ext cx="752129"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Sigfox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0" name="TextBox 162"/>
          <p:cNvSpPr txBox="1"/>
          <p:nvPr/>
        </p:nvSpPr>
        <p:spPr>
          <a:xfrm>
            <a:off x="3007850" y="3753384"/>
            <a:ext cx="760144"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Sigfox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1" name="TextBox 162"/>
          <p:cNvSpPr txBox="1"/>
          <p:nvPr/>
        </p:nvSpPr>
        <p:spPr>
          <a:xfrm>
            <a:off x="4418846" y="3753384"/>
            <a:ext cx="646331"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自動車</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2" name="TextBox 162"/>
          <p:cNvSpPr txBox="1"/>
          <p:nvPr/>
        </p:nvSpPr>
        <p:spPr>
          <a:xfrm>
            <a:off x="5695991" y="3753384"/>
            <a:ext cx="80021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タクシー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3" name="TextBox 162"/>
          <p:cNvSpPr txBox="1"/>
          <p:nvPr/>
        </p:nvSpPr>
        <p:spPr>
          <a:xfrm>
            <a:off x="7050080" y="3753384"/>
            <a:ext cx="80021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トラック</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4" name="TextBox 162"/>
          <p:cNvSpPr txBox="1"/>
          <p:nvPr/>
        </p:nvSpPr>
        <p:spPr>
          <a:xfrm>
            <a:off x="8558056" y="3753384"/>
            <a:ext cx="492444"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バス</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5" name="TextBox 162"/>
          <p:cNvSpPr txBox="1"/>
          <p:nvPr/>
        </p:nvSpPr>
        <p:spPr>
          <a:xfrm>
            <a:off x="9912146" y="3753384"/>
            <a:ext cx="49244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電車</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6" name="TextBox 162"/>
          <p:cNvSpPr txBox="1"/>
          <p:nvPr/>
        </p:nvSpPr>
        <p:spPr>
          <a:xfrm>
            <a:off x="11266238" y="3753384"/>
            <a:ext cx="49244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原付</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7" name="TextBox 148"/>
          <p:cNvSpPr txBox="1"/>
          <p:nvPr/>
        </p:nvSpPr>
        <p:spPr>
          <a:xfrm>
            <a:off x="202691" y="4945482"/>
            <a:ext cx="95410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オートバイ</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p:txBody>
      </p:sp>
      <p:sp>
        <p:nvSpPr>
          <p:cNvPr id="108" name="TextBox 155"/>
          <p:cNvSpPr txBox="1"/>
          <p:nvPr/>
        </p:nvSpPr>
        <p:spPr>
          <a:xfrm>
            <a:off x="1710668" y="4945482"/>
            <a:ext cx="646331"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自転車</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9" name="TextBox 162"/>
          <p:cNvSpPr txBox="1"/>
          <p:nvPr/>
        </p:nvSpPr>
        <p:spPr>
          <a:xfrm>
            <a:off x="3064757" y="4945482"/>
            <a:ext cx="646331"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飛行機</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0" name="TextBox 162"/>
          <p:cNvSpPr txBox="1"/>
          <p:nvPr/>
        </p:nvSpPr>
        <p:spPr>
          <a:xfrm>
            <a:off x="4188013" y="4945482"/>
            <a:ext cx="110799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ヘリコプター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1" name="TextBox 162"/>
          <p:cNvSpPr txBox="1"/>
          <p:nvPr/>
        </p:nvSpPr>
        <p:spPr>
          <a:xfrm>
            <a:off x="5542102" y="4945482"/>
            <a:ext cx="110799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ショベルカー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2" name="TextBox 162"/>
          <p:cNvSpPr txBox="1"/>
          <p:nvPr/>
        </p:nvSpPr>
        <p:spPr>
          <a:xfrm>
            <a:off x="7050080" y="4945482"/>
            <a:ext cx="80021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クレーン</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3" name="TextBox 162"/>
          <p:cNvSpPr txBox="1"/>
          <p:nvPr/>
        </p:nvSpPr>
        <p:spPr>
          <a:xfrm>
            <a:off x="8250280" y="4945482"/>
            <a:ext cx="110799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ブルドーザー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4" name="TextBox 162"/>
          <p:cNvSpPr txBox="1"/>
          <p:nvPr/>
        </p:nvSpPr>
        <p:spPr>
          <a:xfrm>
            <a:off x="9681314" y="4945482"/>
            <a:ext cx="95410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ダンプカー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5" name="TextBox 162"/>
          <p:cNvSpPr txBox="1"/>
          <p:nvPr/>
        </p:nvSpPr>
        <p:spPr>
          <a:xfrm>
            <a:off x="11035406" y="4945482"/>
            <a:ext cx="954107"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トラクター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6" name="TextBox 148"/>
          <p:cNvSpPr txBox="1"/>
          <p:nvPr/>
        </p:nvSpPr>
        <p:spPr>
          <a:xfrm>
            <a:off x="356579" y="6137578"/>
            <a:ext cx="646331"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除雪車</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p:txBody>
      </p:sp>
      <p:sp>
        <p:nvSpPr>
          <p:cNvPr id="117" name="TextBox 155"/>
          <p:cNvSpPr txBox="1"/>
          <p:nvPr/>
        </p:nvSpPr>
        <p:spPr>
          <a:xfrm>
            <a:off x="1710668" y="6137578"/>
            <a:ext cx="646331"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ボート</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8" name="TextBox 162"/>
          <p:cNvSpPr txBox="1"/>
          <p:nvPr/>
        </p:nvSpPr>
        <p:spPr>
          <a:xfrm>
            <a:off x="3218645" y="6137578"/>
            <a:ext cx="338554"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船</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9" name="TextBox 162"/>
          <p:cNvSpPr txBox="1"/>
          <p:nvPr/>
        </p:nvSpPr>
        <p:spPr>
          <a:xfrm>
            <a:off x="4341902" y="6137578"/>
            <a:ext cx="80021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タンカー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0" name="TextBox 162"/>
          <p:cNvSpPr txBox="1"/>
          <p:nvPr/>
        </p:nvSpPr>
        <p:spPr>
          <a:xfrm>
            <a:off x="5849879" y="6137578"/>
            <a:ext cx="49244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気球</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1" name="TextBox 162"/>
          <p:cNvSpPr txBox="1"/>
          <p:nvPr/>
        </p:nvSpPr>
        <p:spPr>
          <a:xfrm>
            <a:off x="6742303" y="6137578"/>
            <a:ext cx="1415772"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スペースシャトル</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2" name="TextBox 162"/>
          <p:cNvSpPr txBox="1"/>
          <p:nvPr/>
        </p:nvSpPr>
        <p:spPr>
          <a:xfrm>
            <a:off x="8550041" y="6137578"/>
            <a:ext cx="508474"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UFO</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3" name="TextBox 162"/>
          <p:cNvSpPr txBox="1"/>
          <p:nvPr/>
        </p:nvSpPr>
        <p:spPr>
          <a:xfrm>
            <a:off x="9912146" y="6137578"/>
            <a:ext cx="49244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衛星</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147" name="Picture 14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148" name="Picture 14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149" name="Picture 14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150" name="Picture 14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151" name="Picture 15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152" name="Picture 15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152459" y="3113274"/>
            <a:ext cx="720000" cy="720000"/>
          </a:xfrm>
          <a:prstGeom prst="rect">
            <a:avLst/>
          </a:prstGeom>
        </p:spPr>
      </p:pic>
      <p:pic>
        <p:nvPicPr>
          <p:cNvPr id="153" name="Picture 15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154" name="Picture 15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pic>
        <p:nvPicPr>
          <p:cNvPr id="155" name="Picture 15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156" name="Picture 15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157" name="Picture 15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158" name="Picture 15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159" name="Picture 15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160" name="Picture 15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pic>
        <p:nvPicPr>
          <p:cNvPr id="161" name="Picture 160"/>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152459" y="4305372"/>
            <a:ext cx="720000" cy="720000"/>
          </a:xfrm>
          <a:prstGeom prst="rect">
            <a:avLst/>
          </a:prstGeom>
        </p:spPr>
      </p:pic>
      <p:pic>
        <p:nvPicPr>
          <p:cNvPr id="162" name="Picture 161"/>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19744" y="5497468"/>
            <a:ext cx="720000" cy="720000"/>
          </a:xfrm>
          <a:prstGeom prst="rect">
            <a:avLst/>
          </a:prstGeom>
        </p:spPr>
      </p:pic>
      <p:pic>
        <p:nvPicPr>
          <p:cNvPr id="163" name="Picture 162"/>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673833" y="5497468"/>
            <a:ext cx="720000" cy="720000"/>
          </a:xfrm>
          <a:prstGeom prst="rect">
            <a:avLst/>
          </a:prstGeom>
        </p:spPr>
      </p:pic>
      <p:pic>
        <p:nvPicPr>
          <p:cNvPr id="164" name="Picture 163"/>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027922" y="5497468"/>
            <a:ext cx="720000" cy="720000"/>
          </a:xfrm>
          <a:prstGeom prst="rect">
            <a:avLst/>
          </a:prstGeom>
        </p:spPr>
      </p:pic>
      <p:pic>
        <p:nvPicPr>
          <p:cNvPr id="165" name="Picture 164"/>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382011" y="5497468"/>
            <a:ext cx="720000" cy="720000"/>
          </a:xfrm>
          <a:prstGeom prst="rect">
            <a:avLst/>
          </a:prstGeom>
        </p:spPr>
      </p:pic>
      <p:pic>
        <p:nvPicPr>
          <p:cNvPr id="166" name="Picture 16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736100" y="5497468"/>
            <a:ext cx="720000" cy="720000"/>
          </a:xfrm>
          <a:prstGeom prst="rect">
            <a:avLst/>
          </a:prstGeom>
        </p:spPr>
      </p:pic>
      <p:pic>
        <p:nvPicPr>
          <p:cNvPr id="167" name="Picture 166"/>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090189" y="5497468"/>
            <a:ext cx="720000" cy="720000"/>
          </a:xfrm>
          <a:prstGeom prst="rect">
            <a:avLst/>
          </a:prstGeom>
        </p:spPr>
      </p:pic>
      <p:pic>
        <p:nvPicPr>
          <p:cNvPr id="168" name="Picture 16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44278" y="5497468"/>
            <a:ext cx="720000" cy="720000"/>
          </a:xfrm>
          <a:prstGeom prst="rect">
            <a:avLst/>
          </a:prstGeom>
        </p:spPr>
      </p:pic>
      <p:pic>
        <p:nvPicPr>
          <p:cNvPr id="169" name="Picture 168"/>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9798367" y="5497468"/>
            <a:ext cx="720000" cy="720000"/>
          </a:xfrm>
          <a:prstGeom prst="rect">
            <a:avLst/>
          </a:prstGeom>
        </p:spPr>
      </p:pic>
      <p:pic>
        <p:nvPicPr>
          <p:cNvPr id="90" name="Picture 89"/>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1152459" y="1917599"/>
            <a:ext cx="720000" cy="720000"/>
          </a:xfrm>
          <a:prstGeom prst="rect">
            <a:avLst/>
          </a:prstGeom>
        </p:spPr>
      </p:pic>
      <p:pic>
        <p:nvPicPr>
          <p:cNvPr id="91" name="Picture 90"/>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92" name="Picture 91"/>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93" name="Picture 92"/>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sp>
        <p:nvSpPr>
          <p:cNvPr id="94" name="TextBox 162">
            <a:extLst>
              <a:ext uri="{FF2B5EF4-FFF2-40B4-BE49-F238E27FC236}">
                <a16:creationId xmlns:a16="http://schemas.microsoft.com/office/drawing/2014/main" id="{55516BEA-4AC7-004A-AB53-39BD37F2924A}"/>
              </a:ext>
            </a:extLst>
          </p:cNvPr>
          <p:cNvSpPr txBox="1"/>
          <p:nvPr/>
        </p:nvSpPr>
        <p:spPr>
          <a:xfrm>
            <a:off x="11182882" y="6137578"/>
            <a:ext cx="659155"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eSIM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95" name="Picture 94">
            <a:extLst>
              <a:ext uri="{FF2B5EF4-FFF2-40B4-BE49-F238E27FC236}">
                <a16:creationId xmlns:a16="http://schemas.microsoft.com/office/drawing/2014/main" id="{9E0F3BE5-F6BF-E74D-810B-A7F849FE9C4C}"/>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52459" y="5497468"/>
            <a:ext cx="720000" cy="720000"/>
          </a:xfrm>
          <a:prstGeom prst="rect">
            <a:avLst/>
          </a:prstGeom>
        </p:spPr>
      </p:pic>
    </p:spTree>
    <p:extLst>
      <p:ext uri="{BB962C8B-B14F-4D97-AF65-F5344CB8AC3E}">
        <p14:creationId xmlns:p14="http://schemas.microsoft.com/office/powerpoint/2010/main" val="363492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214600-A113-BE49-B036-7B73D96941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pic>
        <p:nvPicPr>
          <p:cNvPr id="7" name="Picture 6">
            <a:extLst>
              <a:ext uri="{FF2B5EF4-FFF2-40B4-BE49-F238E27FC236}">
                <a16:creationId xmlns:a16="http://schemas.microsoft.com/office/drawing/2014/main" id="{D34568CD-CA4F-2745-8B35-A0287626F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9" name="Picture 8">
            <a:extLst>
              <a:ext uri="{FF2B5EF4-FFF2-40B4-BE49-F238E27FC236}">
                <a16:creationId xmlns:a16="http://schemas.microsoft.com/office/drawing/2014/main" id="{A4033D9A-E7B1-BF45-B708-46667DD4AC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11" name="Picture 10">
            <a:extLst>
              <a:ext uri="{FF2B5EF4-FFF2-40B4-BE49-F238E27FC236}">
                <a16:creationId xmlns:a16="http://schemas.microsoft.com/office/drawing/2014/main" id="{D2CA66EB-484C-9046-9661-1118396A1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13" name="Picture 12">
            <a:extLst>
              <a:ext uri="{FF2B5EF4-FFF2-40B4-BE49-F238E27FC236}">
                <a16:creationId xmlns:a16="http://schemas.microsoft.com/office/drawing/2014/main" id="{125437E4-5870-FB49-B765-8D14367D0D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15" name="Picture 14">
            <a:extLst>
              <a:ext uri="{FF2B5EF4-FFF2-40B4-BE49-F238E27FC236}">
                <a16:creationId xmlns:a16="http://schemas.microsoft.com/office/drawing/2014/main" id="{477A5136-8E89-C840-B0AB-ACD6205C8B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17" name="Picture 16">
            <a:extLst>
              <a:ext uri="{FF2B5EF4-FFF2-40B4-BE49-F238E27FC236}">
                <a16:creationId xmlns:a16="http://schemas.microsoft.com/office/drawing/2014/main" id="{B153C4A2-EDFF-AE44-9191-7A08C3B85E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19" name="Picture 18">
            <a:extLst>
              <a:ext uri="{FF2B5EF4-FFF2-40B4-BE49-F238E27FC236}">
                <a16:creationId xmlns:a16="http://schemas.microsoft.com/office/drawing/2014/main" id="{E572511A-0129-684D-A368-E32F7F2468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21" name="Picture 20">
            <a:extLst>
              <a:ext uri="{FF2B5EF4-FFF2-40B4-BE49-F238E27FC236}">
                <a16:creationId xmlns:a16="http://schemas.microsoft.com/office/drawing/2014/main" id="{5EDF45AE-954C-0446-AE26-86793EDB62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2459" y="729078"/>
            <a:ext cx="720000" cy="720000"/>
          </a:xfrm>
          <a:prstGeom prst="rect">
            <a:avLst/>
          </a:prstGeom>
        </p:spPr>
      </p:pic>
      <p:pic>
        <p:nvPicPr>
          <p:cNvPr id="23" name="Picture 22">
            <a:extLst>
              <a:ext uri="{FF2B5EF4-FFF2-40B4-BE49-F238E27FC236}">
                <a16:creationId xmlns:a16="http://schemas.microsoft.com/office/drawing/2014/main" id="{4B4DF7B0-5902-674D-BBD6-919BCCB513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25" name="Picture 24">
            <a:extLst>
              <a:ext uri="{FF2B5EF4-FFF2-40B4-BE49-F238E27FC236}">
                <a16:creationId xmlns:a16="http://schemas.microsoft.com/office/drawing/2014/main" id="{CDA78542-2A20-5A44-A2E6-F7285FF792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27" name="Picture 26">
            <a:extLst>
              <a:ext uri="{FF2B5EF4-FFF2-40B4-BE49-F238E27FC236}">
                <a16:creationId xmlns:a16="http://schemas.microsoft.com/office/drawing/2014/main" id="{325D3D35-E19E-4343-89EF-DF1F556EF4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29" name="Picture 28">
            <a:extLst>
              <a:ext uri="{FF2B5EF4-FFF2-40B4-BE49-F238E27FC236}">
                <a16:creationId xmlns:a16="http://schemas.microsoft.com/office/drawing/2014/main" id="{63867A93-534E-1248-89EB-613DC269F6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31" name="Picture 30">
            <a:extLst>
              <a:ext uri="{FF2B5EF4-FFF2-40B4-BE49-F238E27FC236}">
                <a16:creationId xmlns:a16="http://schemas.microsoft.com/office/drawing/2014/main" id="{ECA58910-FE9A-F243-89FB-36C0E13C33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33" name="Picture 32">
            <a:extLst>
              <a:ext uri="{FF2B5EF4-FFF2-40B4-BE49-F238E27FC236}">
                <a16:creationId xmlns:a16="http://schemas.microsoft.com/office/drawing/2014/main" id="{264DF299-13C0-1444-BEF8-3DA169C772E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35" name="Picture 34">
            <a:extLst>
              <a:ext uri="{FF2B5EF4-FFF2-40B4-BE49-F238E27FC236}">
                <a16:creationId xmlns:a16="http://schemas.microsoft.com/office/drawing/2014/main" id="{0CFAC6BF-22FD-FC41-9F11-B80DD2BC229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37" name="Picture 36">
            <a:extLst>
              <a:ext uri="{FF2B5EF4-FFF2-40B4-BE49-F238E27FC236}">
                <a16:creationId xmlns:a16="http://schemas.microsoft.com/office/drawing/2014/main" id="{BA1A9C95-845B-7747-9C54-9163AD7876A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39" name="Picture 38">
            <a:extLst>
              <a:ext uri="{FF2B5EF4-FFF2-40B4-BE49-F238E27FC236}">
                <a16:creationId xmlns:a16="http://schemas.microsoft.com/office/drawing/2014/main" id="{3F4323ED-03B6-754F-B412-42166EDD3F2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52459" y="1917599"/>
            <a:ext cx="720000" cy="720000"/>
          </a:xfrm>
          <a:prstGeom prst="rect">
            <a:avLst/>
          </a:prstGeom>
        </p:spPr>
      </p:pic>
      <p:pic>
        <p:nvPicPr>
          <p:cNvPr id="41" name="Picture 40">
            <a:extLst>
              <a:ext uri="{FF2B5EF4-FFF2-40B4-BE49-F238E27FC236}">
                <a16:creationId xmlns:a16="http://schemas.microsoft.com/office/drawing/2014/main" id="{851ACF69-4FB9-D144-92BE-2E236EEC7B5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43" name="Picture 42">
            <a:extLst>
              <a:ext uri="{FF2B5EF4-FFF2-40B4-BE49-F238E27FC236}">
                <a16:creationId xmlns:a16="http://schemas.microsoft.com/office/drawing/2014/main" id="{B244CD20-24F4-EB42-B7ED-963FFE9B168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45" name="Picture 44">
            <a:extLst>
              <a:ext uri="{FF2B5EF4-FFF2-40B4-BE49-F238E27FC236}">
                <a16:creationId xmlns:a16="http://schemas.microsoft.com/office/drawing/2014/main" id="{28EF6C46-C012-E24A-BCAF-1E4EB1ABC18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47" name="Picture 46">
            <a:extLst>
              <a:ext uri="{FF2B5EF4-FFF2-40B4-BE49-F238E27FC236}">
                <a16:creationId xmlns:a16="http://schemas.microsoft.com/office/drawing/2014/main" id="{6EF429DF-A3F4-C848-B0B7-3469BA95636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49" name="Picture 48">
            <a:extLst>
              <a:ext uri="{FF2B5EF4-FFF2-40B4-BE49-F238E27FC236}">
                <a16:creationId xmlns:a16="http://schemas.microsoft.com/office/drawing/2014/main" id="{BCC9BD94-D521-B040-B57D-B3EC4010073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51" name="Picture 50">
            <a:extLst>
              <a:ext uri="{FF2B5EF4-FFF2-40B4-BE49-F238E27FC236}">
                <a16:creationId xmlns:a16="http://schemas.microsoft.com/office/drawing/2014/main" id="{F196A498-ECBB-A74E-AB47-04BA4A65BDB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53" name="Picture 52">
            <a:extLst>
              <a:ext uri="{FF2B5EF4-FFF2-40B4-BE49-F238E27FC236}">
                <a16:creationId xmlns:a16="http://schemas.microsoft.com/office/drawing/2014/main" id="{B6929BE1-693F-494D-95B9-3F963CA1EF6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55" name="Picture 54">
            <a:extLst>
              <a:ext uri="{FF2B5EF4-FFF2-40B4-BE49-F238E27FC236}">
                <a16:creationId xmlns:a16="http://schemas.microsoft.com/office/drawing/2014/main" id="{EE4B172C-129B-3447-A475-F38B70DF66A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57" name="Picture 56">
            <a:extLst>
              <a:ext uri="{FF2B5EF4-FFF2-40B4-BE49-F238E27FC236}">
                <a16:creationId xmlns:a16="http://schemas.microsoft.com/office/drawing/2014/main" id="{0A1B06D5-677E-A543-9A22-12D94ED3E55F}"/>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52459" y="3113274"/>
            <a:ext cx="720000" cy="720000"/>
          </a:xfrm>
          <a:prstGeom prst="rect">
            <a:avLst/>
          </a:prstGeom>
        </p:spPr>
      </p:pic>
      <p:pic>
        <p:nvPicPr>
          <p:cNvPr id="59" name="Picture 58">
            <a:extLst>
              <a:ext uri="{FF2B5EF4-FFF2-40B4-BE49-F238E27FC236}">
                <a16:creationId xmlns:a16="http://schemas.microsoft.com/office/drawing/2014/main" id="{581256BF-E82B-DA45-94BF-8A7883FEAF6F}"/>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61" name="Picture 60">
            <a:extLst>
              <a:ext uri="{FF2B5EF4-FFF2-40B4-BE49-F238E27FC236}">
                <a16:creationId xmlns:a16="http://schemas.microsoft.com/office/drawing/2014/main" id="{404E77D1-6D4B-684F-ADFB-0F52B48CB4A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pic>
        <p:nvPicPr>
          <p:cNvPr id="63" name="Picture 62">
            <a:extLst>
              <a:ext uri="{FF2B5EF4-FFF2-40B4-BE49-F238E27FC236}">
                <a16:creationId xmlns:a16="http://schemas.microsoft.com/office/drawing/2014/main" id="{98D63734-B801-884B-A864-0CE88C5E7EC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65" name="Picture 64">
            <a:extLst>
              <a:ext uri="{FF2B5EF4-FFF2-40B4-BE49-F238E27FC236}">
                <a16:creationId xmlns:a16="http://schemas.microsoft.com/office/drawing/2014/main" id="{686CB645-E564-B845-BE2A-32B387F24924}"/>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67" name="Picture 66">
            <a:extLst>
              <a:ext uri="{FF2B5EF4-FFF2-40B4-BE49-F238E27FC236}">
                <a16:creationId xmlns:a16="http://schemas.microsoft.com/office/drawing/2014/main" id="{02711A13-1F2C-5141-AA44-B55725EB501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69" name="Picture 68">
            <a:extLst>
              <a:ext uri="{FF2B5EF4-FFF2-40B4-BE49-F238E27FC236}">
                <a16:creationId xmlns:a16="http://schemas.microsoft.com/office/drawing/2014/main" id="{EB19E7B4-3793-8A4C-9CEF-875D19343F59}"/>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71" name="Picture 70">
            <a:extLst>
              <a:ext uri="{FF2B5EF4-FFF2-40B4-BE49-F238E27FC236}">
                <a16:creationId xmlns:a16="http://schemas.microsoft.com/office/drawing/2014/main" id="{AB4BC211-4267-8447-B9D3-18618A7F268F}"/>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73" name="Picture 72">
            <a:extLst>
              <a:ext uri="{FF2B5EF4-FFF2-40B4-BE49-F238E27FC236}">
                <a16:creationId xmlns:a16="http://schemas.microsoft.com/office/drawing/2014/main" id="{3B0923BD-41B0-134B-B3C7-E877C7602504}"/>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pic>
        <p:nvPicPr>
          <p:cNvPr id="75" name="Picture 74">
            <a:extLst>
              <a:ext uri="{FF2B5EF4-FFF2-40B4-BE49-F238E27FC236}">
                <a16:creationId xmlns:a16="http://schemas.microsoft.com/office/drawing/2014/main" id="{F7A6C17C-764B-8C40-8820-AC8383C1379E}"/>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1152459" y="4305372"/>
            <a:ext cx="720000" cy="720000"/>
          </a:xfrm>
          <a:prstGeom prst="rect">
            <a:avLst/>
          </a:prstGeom>
        </p:spPr>
      </p:pic>
      <p:pic>
        <p:nvPicPr>
          <p:cNvPr id="77" name="Picture 76">
            <a:extLst>
              <a:ext uri="{FF2B5EF4-FFF2-40B4-BE49-F238E27FC236}">
                <a16:creationId xmlns:a16="http://schemas.microsoft.com/office/drawing/2014/main" id="{3D458C57-904A-3E49-92C1-272E7C90E418}"/>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19744" y="5497468"/>
            <a:ext cx="720000" cy="720000"/>
          </a:xfrm>
          <a:prstGeom prst="rect">
            <a:avLst/>
          </a:prstGeom>
        </p:spPr>
      </p:pic>
      <p:pic>
        <p:nvPicPr>
          <p:cNvPr id="79" name="Picture 78">
            <a:extLst>
              <a:ext uri="{FF2B5EF4-FFF2-40B4-BE49-F238E27FC236}">
                <a16:creationId xmlns:a16="http://schemas.microsoft.com/office/drawing/2014/main" id="{8019F566-01F9-6043-9D4E-935810AE35FD}"/>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673833" y="5497468"/>
            <a:ext cx="720000" cy="720000"/>
          </a:xfrm>
          <a:prstGeom prst="rect">
            <a:avLst/>
          </a:prstGeom>
        </p:spPr>
      </p:pic>
      <p:pic>
        <p:nvPicPr>
          <p:cNvPr id="81" name="Picture 80">
            <a:extLst>
              <a:ext uri="{FF2B5EF4-FFF2-40B4-BE49-F238E27FC236}">
                <a16:creationId xmlns:a16="http://schemas.microsoft.com/office/drawing/2014/main" id="{607547E2-0E56-654F-8428-D8BDBEEE7DE7}"/>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027922" y="5497468"/>
            <a:ext cx="720000" cy="720000"/>
          </a:xfrm>
          <a:prstGeom prst="rect">
            <a:avLst/>
          </a:prstGeom>
        </p:spPr>
      </p:pic>
      <p:pic>
        <p:nvPicPr>
          <p:cNvPr id="83" name="Picture 82">
            <a:extLst>
              <a:ext uri="{FF2B5EF4-FFF2-40B4-BE49-F238E27FC236}">
                <a16:creationId xmlns:a16="http://schemas.microsoft.com/office/drawing/2014/main" id="{5975412B-234B-5E41-A1F8-B316EFFBF91F}"/>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82011" y="5497468"/>
            <a:ext cx="720000" cy="720000"/>
          </a:xfrm>
          <a:prstGeom prst="rect">
            <a:avLst/>
          </a:prstGeom>
        </p:spPr>
      </p:pic>
      <p:pic>
        <p:nvPicPr>
          <p:cNvPr id="85" name="Picture 84">
            <a:extLst>
              <a:ext uri="{FF2B5EF4-FFF2-40B4-BE49-F238E27FC236}">
                <a16:creationId xmlns:a16="http://schemas.microsoft.com/office/drawing/2014/main" id="{B9055198-92B8-EA48-A64C-F2605E9A34DE}"/>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736100" y="5497468"/>
            <a:ext cx="720000" cy="720000"/>
          </a:xfrm>
          <a:prstGeom prst="rect">
            <a:avLst/>
          </a:prstGeom>
        </p:spPr>
      </p:pic>
      <p:pic>
        <p:nvPicPr>
          <p:cNvPr id="87" name="Picture 86">
            <a:extLst>
              <a:ext uri="{FF2B5EF4-FFF2-40B4-BE49-F238E27FC236}">
                <a16:creationId xmlns:a16="http://schemas.microsoft.com/office/drawing/2014/main" id="{C3244F63-85DB-9147-ADD5-D8D5547D8C6A}"/>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090189" y="5497468"/>
            <a:ext cx="720000" cy="720000"/>
          </a:xfrm>
          <a:prstGeom prst="rect">
            <a:avLst/>
          </a:prstGeom>
        </p:spPr>
      </p:pic>
      <p:pic>
        <p:nvPicPr>
          <p:cNvPr id="89" name="Picture 88">
            <a:extLst>
              <a:ext uri="{FF2B5EF4-FFF2-40B4-BE49-F238E27FC236}">
                <a16:creationId xmlns:a16="http://schemas.microsoft.com/office/drawing/2014/main" id="{08BADEF7-A18B-A24F-B6A9-40C328D5119A}"/>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444278" y="5497468"/>
            <a:ext cx="720000" cy="720000"/>
          </a:xfrm>
          <a:prstGeom prst="rect">
            <a:avLst/>
          </a:prstGeom>
        </p:spPr>
      </p:pic>
      <p:pic>
        <p:nvPicPr>
          <p:cNvPr id="91" name="Picture 90">
            <a:extLst>
              <a:ext uri="{FF2B5EF4-FFF2-40B4-BE49-F238E27FC236}">
                <a16:creationId xmlns:a16="http://schemas.microsoft.com/office/drawing/2014/main" id="{98A2483D-6AD4-4843-8B0F-E0ADFD8CA3C3}"/>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9798367" y="5497468"/>
            <a:ext cx="720000" cy="720000"/>
          </a:xfrm>
          <a:prstGeom prst="rect">
            <a:avLst/>
          </a:prstGeom>
        </p:spPr>
      </p:pic>
      <p:pic>
        <p:nvPicPr>
          <p:cNvPr id="93" name="Picture 92">
            <a:extLst>
              <a:ext uri="{FF2B5EF4-FFF2-40B4-BE49-F238E27FC236}">
                <a16:creationId xmlns:a16="http://schemas.microsoft.com/office/drawing/2014/main" id="{05798615-A926-FE4D-8CAE-A6FB5681A153}"/>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52459" y="5497468"/>
            <a:ext cx="720000" cy="720000"/>
          </a:xfrm>
          <a:prstGeom prst="rect">
            <a:avLst/>
          </a:prstGeom>
        </p:spPr>
      </p:pic>
      <p:sp>
        <p:nvSpPr>
          <p:cNvPr id="98" name="TextBox 113">
            <a:extLst>
              <a:ext uri="{FF2B5EF4-FFF2-40B4-BE49-F238E27FC236}">
                <a16:creationId xmlns:a16="http://schemas.microsoft.com/office/drawing/2014/main" id="{9C51D031-3B75-4D45-A473-E9C3B70A9D90}"/>
              </a:ext>
            </a:extLst>
          </p:cNvPr>
          <p:cNvSpPr txBox="1"/>
          <p:nvPr/>
        </p:nvSpPr>
        <p:spPr>
          <a:xfrm>
            <a:off x="235552" y="1369188"/>
            <a:ext cx="888384"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Air eSIM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9" name="TextBox 114">
            <a:extLst>
              <a:ext uri="{FF2B5EF4-FFF2-40B4-BE49-F238E27FC236}">
                <a16:creationId xmlns:a16="http://schemas.microsoft.com/office/drawing/2014/main" id="{448AF140-233B-A840-BE14-ED1723592422}"/>
              </a:ext>
            </a:extLst>
          </p:cNvPr>
          <p:cNvSpPr txBox="1"/>
          <p:nvPr/>
        </p:nvSpPr>
        <p:spPr>
          <a:xfrm>
            <a:off x="11210934" y="1369188"/>
            <a:ext cx="603050"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LTE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0" name="TextBox 120">
            <a:extLst>
              <a:ext uri="{FF2B5EF4-FFF2-40B4-BE49-F238E27FC236}">
                <a16:creationId xmlns:a16="http://schemas.microsoft.com/office/drawing/2014/main" id="{4FA554D2-4356-7444-9F91-7678DB530324}"/>
              </a:ext>
            </a:extLst>
          </p:cNvPr>
          <p:cNvSpPr txBox="1"/>
          <p:nvPr/>
        </p:nvSpPr>
        <p:spPr>
          <a:xfrm>
            <a:off x="1585634" y="1369188"/>
            <a:ext cx="89639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Air eSIM B</a:t>
            </a:r>
            <a:endParaRPr lang="en-US" sz="1200" dirty="0">
              <a:latin typeface="Noto Sans JP Regular" panose="020B0500000000000000" pitchFamily="34" charset="-128"/>
              <a:ea typeface="Noto Sans JP Regular" panose="020B0500000000000000" pitchFamily="34" charset="-128"/>
              <a:cs typeface="ヒラギノ角ゴ ProN W6"/>
            </a:endParaRPr>
          </a:p>
          <a:p>
            <a:pPr algn="ct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1" name="TextBox 127">
            <a:extLst>
              <a:ext uri="{FF2B5EF4-FFF2-40B4-BE49-F238E27FC236}">
                <a16:creationId xmlns:a16="http://schemas.microsoft.com/office/drawing/2014/main" id="{C14100DA-87AF-7149-87D9-0334C18BD64B}"/>
              </a:ext>
            </a:extLst>
          </p:cNvPr>
          <p:cNvSpPr txBox="1"/>
          <p:nvPr/>
        </p:nvSpPr>
        <p:spPr>
          <a:xfrm>
            <a:off x="2646373" y="1369188"/>
            <a:ext cx="1483098"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 Funnel </a:t>
            </a:r>
          </a:p>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アダプタ</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2" name="TextBox 134">
            <a:extLst>
              <a:ext uri="{FF2B5EF4-FFF2-40B4-BE49-F238E27FC236}">
                <a16:creationId xmlns:a16="http://schemas.microsoft.com/office/drawing/2014/main" id="{2079718A-328C-C744-9BDE-CCF39AFC430C}"/>
              </a:ext>
            </a:extLst>
          </p:cNvPr>
          <p:cNvSpPr txBox="1"/>
          <p:nvPr/>
        </p:nvSpPr>
        <p:spPr>
          <a:xfrm>
            <a:off x="4315452" y="1369188"/>
            <a:ext cx="853118"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SPS </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Partner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3" name="TextBox 141">
            <a:extLst>
              <a:ext uri="{FF2B5EF4-FFF2-40B4-BE49-F238E27FC236}">
                <a16:creationId xmlns:a16="http://schemas.microsoft.com/office/drawing/2014/main" id="{26F43B7A-D02F-1A4A-8EC1-59F285CDD5C2}"/>
              </a:ext>
            </a:extLst>
          </p:cNvPr>
          <p:cNvSpPr txBox="1"/>
          <p:nvPr/>
        </p:nvSpPr>
        <p:spPr>
          <a:xfrm>
            <a:off x="5665534" y="1369188"/>
            <a:ext cx="861133"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SPS </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Partner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4" name="TextBox 148">
            <a:extLst>
              <a:ext uri="{FF2B5EF4-FFF2-40B4-BE49-F238E27FC236}">
                <a16:creationId xmlns:a16="http://schemas.microsoft.com/office/drawing/2014/main" id="{B37A317E-09E4-D741-9B12-C258BC26D272}"/>
              </a:ext>
            </a:extLst>
          </p:cNvPr>
          <p:cNvSpPr txBox="1"/>
          <p:nvPr/>
        </p:nvSpPr>
        <p:spPr>
          <a:xfrm>
            <a:off x="6985960" y="1369188"/>
            <a:ext cx="92845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LTE</a:t>
            </a:r>
          </a:p>
          <a:p>
            <a:pPr algn="ctr"/>
            <a:r>
              <a:rPr lang="ja-JP" altLang="en-US" sz="1200">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latin typeface="Noto Sans JP Regular" panose="020B0500000000000000" pitchFamily="34" charset="-128"/>
                <a:ea typeface="Noto Sans JP Regular" panose="020B0500000000000000" pitchFamily="34" charset="-128"/>
                <a:cs typeface="ヒラギノ角ゴ ProN W6"/>
              </a:rPr>
              <a:t> A</a:t>
            </a:r>
          </a:p>
        </p:txBody>
      </p:sp>
      <p:sp>
        <p:nvSpPr>
          <p:cNvPr id="105" name="TextBox 155">
            <a:extLst>
              <a:ext uri="{FF2B5EF4-FFF2-40B4-BE49-F238E27FC236}">
                <a16:creationId xmlns:a16="http://schemas.microsoft.com/office/drawing/2014/main" id="{00C1C116-835C-EB42-9881-FFFC35CCC079}"/>
              </a:ext>
            </a:extLst>
          </p:cNvPr>
          <p:cNvSpPr txBox="1"/>
          <p:nvPr/>
        </p:nvSpPr>
        <p:spPr>
          <a:xfrm>
            <a:off x="8320812" y="1369188"/>
            <a:ext cx="966932"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LTE</a:t>
            </a:r>
          </a:p>
          <a:p>
            <a:pPr algn="ctr"/>
            <a:r>
              <a:rPr lang="ja-JP" altLang="en-US" sz="1200">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latin typeface="Noto Sans JP Regular" panose="020B0500000000000000" pitchFamily="34" charset="-128"/>
                <a:ea typeface="Noto Sans JP Regular" panose="020B0500000000000000" pitchFamily="34" charset="-128"/>
                <a:cs typeface="ヒラギノ角ゴ ProN W6"/>
              </a:rPr>
              <a:t> B</a:t>
            </a:r>
          </a:p>
        </p:txBody>
      </p:sp>
      <p:sp>
        <p:nvSpPr>
          <p:cNvPr id="106" name="TextBox 162">
            <a:extLst>
              <a:ext uri="{FF2B5EF4-FFF2-40B4-BE49-F238E27FC236}">
                <a16:creationId xmlns:a16="http://schemas.microsoft.com/office/drawing/2014/main" id="{2B7BBAA2-8508-814B-A0EB-4DD93CC0E1BF}"/>
              </a:ext>
            </a:extLst>
          </p:cNvPr>
          <p:cNvSpPr txBox="1"/>
          <p:nvPr/>
        </p:nvSpPr>
        <p:spPr>
          <a:xfrm>
            <a:off x="9859247" y="1369188"/>
            <a:ext cx="598241"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LTE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7" name="TextBox 113">
            <a:extLst>
              <a:ext uri="{FF2B5EF4-FFF2-40B4-BE49-F238E27FC236}">
                <a16:creationId xmlns:a16="http://schemas.microsoft.com/office/drawing/2014/main" id="{4B0EACD5-A2BC-6340-955A-B0C0566DA4A6}"/>
              </a:ext>
            </a:extLst>
          </p:cNvPr>
          <p:cNvSpPr txBox="1"/>
          <p:nvPr/>
        </p:nvSpPr>
        <p:spPr>
          <a:xfrm>
            <a:off x="93686" y="2561286"/>
            <a:ext cx="1172116"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3G </a:t>
            </a:r>
            <a:r>
              <a:rPr lang="ja-JP" altLang="en-US" sz="1200">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latin typeface="Noto Sans JP Regular" panose="020B0500000000000000" pitchFamily="34" charset="-128"/>
                <a:ea typeface="Noto Sans JP Regular" panose="020B0500000000000000" pitchFamily="34" charset="-128"/>
                <a:cs typeface="ヒラギノ角ゴ ProN W6"/>
              </a:rPr>
              <a:t>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08" name="TextBox 127">
            <a:extLst>
              <a:ext uri="{FF2B5EF4-FFF2-40B4-BE49-F238E27FC236}">
                <a16:creationId xmlns:a16="http://schemas.microsoft.com/office/drawing/2014/main" id="{CD0C26E1-7DE7-3041-842D-AB414CAF44D6}"/>
              </a:ext>
            </a:extLst>
          </p:cNvPr>
          <p:cNvSpPr txBox="1"/>
          <p:nvPr/>
        </p:nvSpPr>
        <p:spPr>
          <a:xfrm>
            <a:off x="3127274" y="2561286"/>
            <a:ext cx="521297"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3G A</a:t>
            </a:r>
          </a:p>
        </p:txBody>
      </p:sp>
      <p:sp>
        <p:nvSpPr>
          <p:cNvPr id="109" name="TextBox 134">
            <a:extLst>
              <a:ext uri="{FF2B5EF4-FFF2-40B4-BE49-F238E27FC236}">
                <a16:creationId xmlns:a16="http://schemas.microsoft.com/office/drawing/2014/main" id="{AEAE31B9-D299-E643-A5C4-C7F4D9DC3DE9}"/>
              </a:ext>
            </a:extLst>
          </p:cNvPr>
          <p:cNvSpPr txBox="1"/>
          <p:nvPr/>
        </p:nvSpPr>
        <p:spPr>
          <a:xfrm>
            <a:off x="4478958" y="2561286"/>
            <a:ext cx="526106"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3G B</a:t>
            </a:r>
          </a:p>
        </p:txBody>
      </p:sp>
      <p:sp>
        <p:nvSpPr>
          <p:cNvPr id="110" name="TextBox 141">
            <a:extLst>
              <a:ext uri="{FF2B5EF4-FFF2-40B4-BE49-F238E27FC236}">
                <a16:creationId xmlns:a16="http://schemas.microsoft.com/office/drawing/2014/main" id="{9FE73354-7217-6C49-85B9-BD4C10029361}"/>
              </a:ext>
            </a:extLst>
          </p:cNvPr>
          <p:cNvSpPr txBox="1"/>
          <p:nvPr/>
        </p:nvSpPr>
        <p:spPr>
          <a:xfrm>
            <a:off x="5695991" y="2561286"/>
            <a:ext cx="800219"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マイコン</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1" name="TextBox 148">
            <a:extLst>
              <a:ext uri="{FF2B5EF4-FFF2-40B4-BE49-F238E27FC236}">
                <a16:creationId xmlns:a16="http://schemas.microsoft.com/office/drawing/2014/main" id="{79AE19D1-7868-1740-927A-2A996DBC4879}"/>
              </a:ext>
            </a:extLst>
          </p:cNvPr>
          <p:cNvSpPr txBox="1"/>
          <p:nvPr/>
        </p:nvSpPr>
        <p:spPr>
          <a:xfrm>
            <a:off x="7058896" y="2561286"/>
            <a:ext cx="782587"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Wio LTE</a:t>
            </a:r>
          </a:p>
        </p:txBody>
      </p:sp>
      <p:sp>
        <p:nvSpPr>
          <p:cNvPr id="112" name="TextBox 155">
            <a:extLst>
              <a:ext uri="{FF2B5EF4-FFF2-40B4-BE49-F238E27FC236}">
                <a16:creationId xmlns:a16="http://schemas.microsoft.com/office/drawing/2014/main" id="{C5076AB2-23EF-6F4F-8E6F-E3CE0DB449D3}"/>
              </a:ext>
            </a:extLst>
          </p:cNvPr>
          <p:cNvSpPr txBox="1"/>
          <p:nvPr/>
        </p:nvSpPr>
        <p:spPr>
          <a:xfrm>
            <a:off x="8451457" y="2561286"/>
            <a:ext cx="705642"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Wio 3G</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3" name="TextBox 162">
            <a:extLst>
              <a:ext uri="{FF2B5EF4-FFF2-40B4-BE49-F238E27FC236}">
                <a16:creationId xmlns:a16="http://schemas.microsoft.com/office/drawing/2014/main" id="{E77B40A8-1086-AB41-9291-C0BA9D770317}"/>
              </a:ext>
            </a:extLst>
          </p:cNvPr>
          <p:cNvSpPr txBox="1"/>
          <p:nvPr/>
        </p:nvSpPr>
        <p:spPr>
          <a:xfrm>
            <a:off x="9681314" y="2561286"/>
            <a:ext cx="954107"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プロセッサ</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4" name="TextBox 113">
            <a:extLst>
              <a:ext uri="{FF2B5EF4-FFF2-40B4-BE49-F238E27FC236}">
                <a16:creationId xmlns:a16="http://schemas.microsoft.com/office/drawing/2014/main" id="{D5960298-AE98-AF42-867E-23E1A5FEF3A3}"/>
              </a:ext>
            </a:extLst>
          </p:cNvPr>
          <p:cNvSpPr txBox="1"/>
          <p:nvPr/>
        </p:nvSpPr>
        <p:spPr>
          <a:xfrm>
            <a:off x="1445371" y="2561286"/>
            <a:ext cx="1176925"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3G </a:t>
            </a:r>
            <a:r>
              <a:rPr lang="ja-JP" altLang="en-US" sz="1200">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latin typeface="Noto Sans JP Regular" panose="020B0500000000000000" pitchFamily="34" charset="-128"/>
                <a:ea typeface="Noto Sans JP Regular" panose="020B0500000000000000" pitchFamily="34" charset="-128"/>
                <a:cs typeface="ヒラギノ角ゴ ProN W6"/>
              </a:rPr>
              <a:t>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5" name="TextBox 141">
            <a:extLst>
              <a:ext uri="{FF2B5EF4-FFF2-40B4-BE49-F238E27FC236}">
                <a16:creationId xmlns:a16="http://schemas.microsoft.com/office/drawing/2014/main" id="{C2EA2750-630D-E64C-9024-26141DFC4EF3}"/>
              </a:ext>
            </a:extLst>
          </p:cNvPr>
          <p:cNvSpPr txBox="1"/>
          <p:nvPr/>
        </p:nvSpPr>
        <p:spPr>
          <a:xfrm>
            <a:off x="11189294" y="2561286"/>
            <a:ext cx="646331"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ボタン</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p:txBody>
      </p:sp>
      <p:sp>
        <p:nvSpPr>
          <p:cNvPr id="116" name="TextBox 148">
            <a:extLst>
              <a:ext uri="{FF2B5EF4-FFF2-40B4-BE49-F238E27FC236}">
                <a16:creationId xmlns:a16="http://schemas.microsoft.com/office/drawing/2014/main" id="{0295ABCF-04CA-0545-86FC-49352F4BE814}"/>
              </a:ext>
            </a:extLst>
          </p:cNvPr>
          <p:cNvSpPr txBox="1"/>
          <p:nvPr/>
        </p:nvSpPr>
        <p:spPr>
          <a:xfrm>
            <a:off x="356579" y="3753384"/>
            <a:ext cx="646331"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ブザー</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p:txBody>
      </p:sp>
      <p:sp>
        <p:nvSpPr>
          <p:cNvPr id="117" name="TextBox 155">
            <a:extLst>
              <a:ext uri="{FF2B5EF4-FFF2-40B4-BE49-F238E27FC236}">
                <a16:creationId xmlns:a16="http://schemas.microsoft.com/office/drawing/2014/main" id="{1981C0E9-93AC-1F4B-AD8B-2DEE8B22EDC3}"/>
              </a:ext>
            </a:extLst>
          </p:cNvPr>
          <p:cNvSpPr txBox="1"/>
          <p:nvPr/>
        </p:nvSpPr>
        <p:spPr>
          <a:xfrm>
            <a:off x="1710668" y="3753384"/>
            <a:ext cx="646331"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計測器</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8" name="TextBox 162">
            <a:extLst>
              <a:ext uri="{FF2B5EF4-FFF2-40B4-BE49-F238E27FC236}">
                <a16:creationId xmlns:a16="http://schemas.microsoft.com/office/drawing/2014/main" id="{54640590-4ECE-D64B-A1E9-75CFF4E5EC33}"/>
              </a:ext>
            </a:extLst>
          </p:cNvPr>
          <p:cNvSpPr txBox="1"/>
          <p:nvPr/>
        </p:nvSpPr>
        <p:spPr>
          <a:xfrm>
            <a:off x="3064757" y="3753384"/>
            <a:ext cx="646331"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温度計</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19" name="TextBox 162">
            <a:extLst>
              <a:ext uri="{FF2B5EF4-FFF2-40B4-BE49-F238E27FC236}">
                <a16:creationId xmlns:a16="http://schemas.microsoft.com/office/drawing/2014/main" id="{3FBF7D96-41FB-BA42-A1AF-B98AEFA933B8}"/>
              </a:ext>
            </a:extLst>
          </p:cNvPr>
          <p:cNvSpPr txBox="1"/>
          <p:nvPr/>
        </p:nvSpPr>
        <p:spPr>
          <a:xfrm>
            <a:off x="4418846" y="3753384"/>
            <a:ext cx="646331"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湿度計</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0" name="TextBox 162">
            <a:extLst>
              <a:ext uri="{FF2B5EF4-FFF2-40B4-BE49-F238E27FC236}">
                <a16:creationId xmlns:a16="http://schemas.microsoft.com/office/drawing/2014/main" id="{27B30FD8-8185-D34C-B3B2-7F8A2FA80D88}"/>
              </a:ext>
            </a:extLst>
          </p:cNvPr>
          <p:cNvSpPr txBox="1"/>
          <p:nvPr/>
        </p:nvSpPr>
        <p:spPr>
          <a:xfrm>
            <a:off x="7127024" y="3753384"/>
            <a:ext cx="646331"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加速度</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1" name="TextBox 162">
            <a:extLst>
              <a:ext uri="{FF2B5EF4-FFF2-40B4-BE49-F238E27FC236}">
                <a16:creationId xmlns:a16="http://schemas.microsoft.com/office/drawing/2014/main" id="{DC488258-658F-AB42-A418-37FF4DCBE436}"/>
              </a:ext>
            </a:extLst>
          </p:cNvPr>
          <p:cNvSpPr txBox="1"/>
          <p:nvPr/>
        </p:nvSpPr>
        <p:spPr>
          <a:xfrm>
            <a:off x="8404169" y="3753384"/>
            <a:ext cx="800219"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ジャイロ</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2" name="TextBox 162">
            <a:extLst>
              <a:ext uri="{FF2B5EF4-FFF2-40B4-BE49-F238E27FC236}">
                <a16:creationId xmlns:a16="http://schemas.microsoft.com/office/drawing/2014/main" id="{16FC145B-EBCB-4440-9DDD-319A8D4ECC28}"/>
              </a:ext>
            </a:extLst>
          </p:cNvPr>
          <p:cNvSpPr txBox="1"/>
          <p:nvPr/>
        </p:nvSpPr>
        <p:spPr>
          <a:xfrm>
            <a:off x="11104334" y="3753384"/>
            <a:ext cx="816250" cy="461665"/>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latin typeface="Noto Sans JP Regular" panose="020B0500000000000000" pitchFamily="34" charset="-128"/>
                <a:ea typeface="Noto Sans JP Regular" panose="020B0500000000000000" pitchFamily="34" charset="-128"/>
                <a:cs typeface="ヒラギノ角ゴ ProN W6"/>
              </a:rPr>
              <a:t>モデル</a:t>
            </a:r>
            <a:r>
              <a:rPr lang="en-US" altLang="ja-JP" sz="1200" dirty="0">
                <a:latin typeface="Noto Sans JP Regular" panose="020B0500000000000000" pitchFamily="34" charset="-128"/>
                <a:ea typeface="Noto Sans JP Regular" panose="020B0500000000000000" pitchFamily="34" charset="-128"/>
                <a:cs typeface="ヒラギノ角ゴ ProN W6"/>
              </a:rPr>
              <a:t>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3" name="TextBox 148">
            <a:extLst>
              <a:ext uri="{FF2B5EF4-FFF2-40B4-BE49-F238E27FC236}">
                <a16:creationId xmlns:a16="http://schemas.microsoft.com/office/drawing/2014/main" id="{4630EF0F-4B71-254D-8168-73EB0D9D1CEA}"/>
              </a:ext>
            </a:extLst>
          </p:cNvPr>
          <p:cNvSpPr txBox="1"/>
          <p:nvPr/>
        </p:nvSpPr>
        <p:spPr>
          <a:xfrm>
            <a:off x="196278" y="4945482"/>
            <a:ext cx="966932" cy="461665"/>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latin typeface="Noto Sans JP Regular" panose="020B0500000000000000" pitchFamily="34" charset="-128"/>
                <a:ea typeface="Noto Sans JP Regular" panose="020B0500000000000000" pitchFamily="34" charset="-128"/>
                <a:cs typeface="ヒラギノ角ゴ ProN W6"/>
              </a:rPr>
              <a:t>エンジン</a:t>
            </a:r>
            <a:r>
              <a:rPr lang="en-US" altLang="ja-JP" sz="1200" dirty="0">
                <a:latin typeface="Noto Sans JP Regular" panose="020B0500000000000000" pitchFamily="34" charset="-128"/>
                <a:ea typeface="Noto Sans JP Regular" panose="020B0500000000000000" pitchFamily="34" charset="-128"/>
                <a:cs typeface="ヒラギノ角ゴ ProN W6"/>
              </a:rPr>
              <a:t>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4" name="TextBox 155">
            <a:extLst>
              <a:ext uri="{FF2B5EF4-FFF2-40B4-BE49-F238E27FC236}">
                <a16:creationId xmlns:a16="http://schemas.microsoft.com/office/drawing/2014/main" id="{6D12E98E-0EC7-2141-8EB5-F8572467A09E}"/>
              </a:ext>
            </a:extLst>
          </p:cNvPr>
          <p:cNvSpPr txBox="1"/>
          <p:nvPr/>
        </p:nvSpPr>
        <p:spPr>
          <a:xfrm>
            <a:off x="1622503" y="4945482"/>
            <a:ext cx="822661" cy="461665"/>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latin typeface="Noto Sans JP Regular" panose="020B0500000000000000" pitchFamily="34" charset="-128"/>
                <a:ea typeface="Noto Sans JP Regular" panose="020B0500000000000000" pitchFamily="34" charset="-128"/>
                <a:cs typeface="ヒラギノ角ゴ ProN W6"/>
              </a:rPr>
              <a:t>モデル</a:t>
            </a:r>
            <a:r>
              <a:rPr lang="en-US" altLang="ja-JP" sz="1200" dirty="0">
                <a:latin typeface="Noto Sans JP Regular" panose="020B0500000000000000" pitchFamily="34" charset="-128"/>
                <a:ea typeface="Noto Sans JP Regular" panose="020B0500000000000000" pitchFamily="34" charset="-128"/>
                <a:cs typeface="ヒラギノ角ゴ ProN W6"/>
              </a:rPr>
              <a:t>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5" name="TextBox 162">
            <a:extLst>
              <a:ext uri="{FF2B5EF4-FFF2-40B4-BE49-F238E27FC236}">
                <a16:creationId xmlns:a16="http://schemas.microsoft.com/office/drawing/2014/main" id="{367D30F7-233A-134D-906E-D2D77826DB2E}"/>
              </a:ext>
            </a:extLst>
          </p:cNvPr>
          <p:cNvSpPr txBox="1"/>
          <p:nvPr/>
        </p:nvSpPr>
        <p:spPr>
          <a:xfrm>
            <a:off x="3007049" y="4945482"/>
            <a:ext cx="761747"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グラフ</a:t>
            </a:r>
            <a:r>
              <a:rPr lang="en-US"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6" name="TextBox 162">
            <a:extLst>
              <a:ext uri="{FF2B5EF4-FFF2-40B4-BE49-F238E27FC236}">
                <a16:creationId xmlns:a16="http://schemas.microsoft.com/office/drawing/2014/main" id="{79B8107A-433B-EB40-B14B-4A391DC19AB0}"/>
              </a:ext>
            </a:extLst>
          </p:cNvPr>
          <p:cNvSpPr txBox="1"/>
          <p:nvPr/>
        </p:nvSpPr>
        <p:spPr>
          <a:xfrm>
            <a:off x="4357932" y="4945482"/>
            <a:ext cx="768159"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グラフ</a:t>
            </a:r>
            <a:r>
              <a:rPr lang="en-US" altLang="ja-JP" sz="1200" dirty="0">
                <a:latin typeface="Noto Sans JP Regular" panose="020B0500000000000000" pitchFamily="34" charset="-128"/>
                <a:ea typeface="Noto Sans JP Regular" panose="020B0500000000000000" pitchFamily="34" charset="-128"/>
                <a:cs typeface="ヒラギノ角ゴ ProN W6"/>
              </a:rPr>
              <a:t>C</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7" name="TextBox 162">
            <a:extLst>
              <a:ext uri="{FF2B5EF4-FFF2-40B4-BE49-F238E27FC236}">
                <a16:creationId xmlns:a16="http://schemas.microsoft.com/office/drawing/2014/main" id="{61DEF716-7D1A-434C-B1B6-7629F2CA82B7}"/>
              </a:ext>
            </a:extLst>
          </p:cNvPr>
          <p:cNvSpPr txBox="1"/>
          <p:nvPr/>
        </p:nvSpPr>
        <p:spPr>
          <a:xfrm>
            <a:off x="5711219" y="4945482"/>
            <a:ext cx="769763"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グラフ</a:t>
            </a:r>
            <a:r>
              <a:rPr lang="en-US" altLang="ja-JP" sz="1200" dirty="0">
                <a:latin typeface="Noto Sans JP Regular" panose="020B0500000000000000" pitchFamily="34" charset="-128"/>
                <a:ea typeface="Noto Sans JP Regular" panose="020B0500000000000000" pitchFamily="34" charset="-128"/>
                <a:cs typeface="ヒラギノ角ゴ ProN W6"/>
              </a:rPr>
              <a:t>D</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8" name="TextBox 162">
            <a:extLst>
              <a:ext uri="{FF2B5EF4-FFF2-40B4-BE49-F238E27FC236}">
                <a16:creationId xmlns:a16="http://schemas.microsoft.com/office/drawing/2014/main" id="{47784046-A952-7543-A454-C0F85E4B5E04}"/>
              </a:ext>
            </a:extLst>
          </p:cNvPr>
          <p:cNvSpPr txBox="1"/>
          <p:nvPr/>
        </p:nvSpPr>
        <p:spPr>
          <a:xfrm>
            <a:off x="7074124" y="4945482"/>
            <a:ext cx="752130"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グラフ</a:t>
            </a:r>
            <a:r>
              <a:rPr lang="en-US" altLang="ja-JP" sz="1200" dirty="0">
                <a:latin typeface="Noto Sans JP Regular" panose="020B0500000000000000" pitchFamily="34" charset="-128"/>
                <a:ea typeface="Noto Sans JP Regular" panose="020B0500000000000000" pitchFamily="34" charset="-128"/>
                <a:cs typeface="ヒラギノ角ゴ ProN W6"/>
              </a:rPr>
              <a:t>E</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29" name="TextBox 162">
            <a:extLst>
              <a:ext uri="{FF2B5EF4-FFF2-40B4-BE49-F238E27FC236}">
                <a16:creationId xmlns:a16="http://schemas.microsoft.com/office/drawing/2014/main" id="{369DEE50-5CA2-0F45-84B9-1D25DE8EACB9}"/>
              </a:ext>
            </a:extLst>
          </p:cNvPr>
          <p:cNvSpPr txBox="1"/>
          <p:nvPr/>
        </p:nvSpPr>
        <p:spPr>
          <a:xfrm>
            <a:off x="8508364" y="4945482"/>
            <a:ext cx="591829"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通貨</a:t>
            </a:r>
            <a:r>
              <a:rPr lang="en-US"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30" name="TextBox 162">
            <a:extLst>
              <a:ext uri="{FF2B5EF4-FFF2-40B4-BE49-F238E27FC236}">
                <a16:creationId xmlns:a16="http://schemas.microsoft.com/office/drawing/2014/main" id="{19AB5A19-ED6C-8145-828D-02619C7921B3}"/>
              </a:ext>
            </a:extLst>
          </p:cNvPr>
          <p:cNvSpPr txBox="1"/>
          <p:nvPr/>
        </p:nvSpPr>
        <p:spPr>
          <a:xfrm>
            <a:off x="9854438" y="4945482"/>
            <a:ext cx="607859"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通貨</a:t>
            </a:r>
            <a:r>
              <a:rPr lang="en-US"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31" name="TextBox 162">
            <a:extLst>
              <a:ext uri="{FF2B5EF4-FFF2-40B4-BE49-F238E27FC236}">
                <a16:creationId xmlns:a16="http://schemas.microsoft.com/office/drawing/2014/main" id="{D4BEE324-7EF1-0D4E-8870-64195676EA14}"/>
              </a:ext>
            </a:extLst>
          </p:cNvPr>
          <p:cNvSpPr txBox="1"/>
          <p:nvPr/>
        </p:nvSpPr>
        <p:spPr>
          <a:xfrm>
            <a:off x="11217347" y="4945482"/>
            <a:ext cx="590225"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通貨</a:t>
            </a:r>
            <a:r>
              <a:rPr lang="en-US" altLang="ja-JP" sz="1200" dirty="0">
                <a:latin typeface="Noto Sans JP Regular" panose="020B0500000000000000" pitchFamily="34" charset="-128"/>
                <a:ea typeface="Noto Sans JP Regular" panose="020B0500000000000000" pitchFamily="34" charset="-128"/>
                <a:cs typeface="ヒラギノ角ゴ ProN W6"/>
              </a:rPr>
              <a:t>C</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32" name="TextBox 148">
            <a:extLst>
              <a:ext uri="{FF2B5EF4-FFF2-40B4-BE49-F238E27FC236}">
                <a16:creationId xmlns:a16="http://schemas.microsoft.com/office/drawing/2014/main" id="{CA1C865F-25EE-5145-B558-F940B5952F05}"/>
              </a:ext>
            </a:extLst>
          </p:cNvPr>
          <p:cNvSpPr txBox="1"/>
          <p:nvPr/>
        </p:nvSpPr>
        <p:spPr>
          <a:xfrm>
            <a:off x="306885" y="6137578"/>
            <a:ext cx="745718"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グラフ</a:t>
            </a:r>
            <a:r>
              <a:rPr lang="en-US" altLang="ja-JP" sz="1200" dirty="0">
                <a:latin typeface="Noto Sans JP Regular" panose="020B0500000000000000" pitchFamily="34" charset="-128"/>
                <a:ea typeface="Noto Sans JP Regular" panose="020B0500000000000000" pitchFamily="34" charset="-128"/>
                <a:cs typeface="ヒラギノ角ゴ ProN W6"/>
              </a:rPr>
              <a:t>F</a:t>
            </a:r>
          </a:p>
        </p:txBody>
      </p:sp>
      <p:sp>
        <p:nvSpPr>
          <p:cNvPr id="133" name="TextBox 155">
            <a:extLst>
              <a:ext uri="{FF2B5EF4-FFF2-40B4-BE49-F238E27FC236}">
                <a16:creationId xmlns:a16="http://schemas.microsoft.com/office/drawing/2014/main" id="{C7C44095-91CE-F448-8349-812998937581}"/>
              </a:ext>
            </a:extLst>
          </p:cNvPr>
          <p:cNvSpPr txBox="1"/>
          <p:nvPr/>
        </p:nvSpPr>
        <p:spPr>
          <a:xfrm>
            <a:off x="1649754" y="6137578"/>
            <a:ext cx="768159"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グラフ</a:t>
            </a:r>
            <a:r>
              <a:rPr lang="en-US" altLang="ja-JP" sz="1200" dirty="0">
                <a:latin typeface="Noto Sans JP Regular" panose="020B0500000000000000" pitchFamily="34" charset="-128"/>
                <a:ea typeface="Noto Sans JP Regular" panose="020B0500000000000000" pitchFamily="34" charset="-128"/>
                <a:cs typeface="ヒラギノ角ゴ ProN W6"/>
              </a:rPr>
              <a:t>G</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34" name="TextBox 162">
            <a:extLst>
              <a:ext uri="{FF2B5EF4-FFF2-40B4-BE49-F238E27FC236}">
                <a16:creationId xmlns:a16="http://schemas.microsoft.com/office/drawing/2014/main" id="{7660E167-2B2D-C943-A76C-471DC4978DC1}"/>
              </a:ext>
            </a:extLst>
          </p:cNvPr>
          <p:cNvSpPr txBox="1"/>
          <p:nvPr/>
        </p:nvSpPr>
        <p:spPr>
          <a:xfrm>
            <a:off x="3088801" y="6137578"/>
            <a:ext cx="598242"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矢印</a:t>
            </a:r>
            <a:r>
              <a:rPr lang="en-US" altLang="ja-JP" sz="1200" dirty="0">
                <a:latin typeface="Noto Sans JP Regular" panose="020B0500000000000000" pitchFamily="34" charset="-128"/>
                <a:ea typeface="Noto Sans JP Regular" panose="020B0500000000000000" pitchFamily="34" charset="-128"/>
                <a:cs typeface="ヒラギノ角ゴ ProN W6"/>
              </a:rPr>
              <a:t>E</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35" name="TextBox 162">
            <a:extLst>
              <a:ext uri="{FF2B5EF4-FFF2-40B4-BE49-F238E27FC236}">
                <a16:creationId xmlns:a16="http://schemas.microsoft.com/office/drawing/2014/main" id="{F78724CF-0393-D149-8480-E72E2A077848}"/>
              </a:ext>
            </a:extLst>
          </p:cNvPr>
          <p:cNvSpPr txBox="1"/>
          <p:nvPr/>
        </p:nvSpPr>
        <p:spPr>
          <a:xfrm>
            <a:off x="4446096" y="6137578"/>
            <a:ext cx="591830"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矢印</a:t>
            </a:r>
            <a:r>
              <a:rPr lang="en-US" altLang="ja-JP" sz="1200" dirty="0">
                <a:latin typeface="Noto Sans JP Regular" panose="020B0500000000000000" pitchFamily="34" charset="-128"/>
                <a:ea typeface="Noto Sans JP Regular" panose="020B0500000000000000" pitchFamily="34" charset="-128"/>
                <a:cs typeface="ヒラギノ角ゴ ProN W6"/>
              </a:rPr>
              <a:t>F</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36" name="TextBox 162">
            <a:extLst>
              <a:ext uri="{FF2B5EF4-FFF2-40B4-BE49-F238E27FC236}">
                <a16:creationId xmlns:a16="http://schemas.microsoft.com/office/drawing/2014/main" id="{8B04E154-D4B1-4846-A5EB-F43722127085}"/>
              </a:ext>
            </a:extLst>
          </p:cNvPr>
          <p:cNvSpPr txBox="1"/>
          <p:nvPr/>
        </p:nvSpPr>
        <p:spPr>
          <a:xfrm>
            <a:off x="5635077" y="6137578"/>
            <a:ext cx="922047"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latin typeface="Noto Sans JP Regular" panose="020B0500000000000000" pitchFamily="34" charset="-128"/>
                <a:ea typeface="Noto Sans JP Regular" panose="020B0500000000000000" pitchFamily="34" charset="-128"/>
                <a:cs typeface="ヒラギノ角ゴ ProN W6"/>
              </a:rPr>
              <a:t>C</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37" name="TextBox 162">
            <a:extLst>
              <a:ext uri="{FF2B5EF4-FFF2-40B4-BE49-F238E27FC236}">
                <a16:creationId xmlns:a16="http://schemas.microsoft.com/office/drawing/2014/main" id="{B457D71C-ED83-1842-AAD2-78468C043E15}"/>
              </a:ext>
            </a:extLst>
          </p:cNvPr>
          <p:cNvSpPr txBox="1"/>
          <p:nvPr/>
        </p:nvSpPr>
        <p:spPr>
          <a:xfrm>
            <a:off x="6658947" y="6137578"/>
            <a:ext cx="1582484"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スイッチングハブ</a:t>
            </a:r>
            <a:r>
              <a:rPr lang="en-US" altLang="ja-JP" sz="1200" dirty="0">
                <a:latin typeface="Noto Sans JP Regular" panose="020B0500000000000000" pitchFamily="34" charset="-128"/>
                <a:ea typeface="Noto Sans JP Regular" panose="020B0500000000000000" pitchFamily="34" charset="-128"/>
                <a:cs typeface="ヒラギノ角ゴ ProN W6"/>
              </a:rPr>
              <a:t>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38" name="TextBox 162">
            <a:extLst>
              <a:ext uri="{FF2B5EF4-FFF2-40B4-BE49-F238E27FC236}">
                <a16:creationId xmlns:a16="http://schemas.microsoft.com/office/drawing/2014/main" id="{ADC2601A-9CFE-4C49-ABD4-2F68E706977C}"/>
              </a:ext>
            </a:extLst>
          </p:cNvPr>
          <p:cNvSpPr txBox="1"/>
          <p:nvPr/>
        </p:nvSpPr>
        <p:spPr>
          <a:xfrm>
            <a:off x="8340049" y="6137578"/>
            <a:ext cx="928459"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latin typeface="Noto Sans JP Regular" panose="020B0500000000000000" pitchFamily="34" charset="-128"/>
                <a:ea typeface="Noto Sans JP Regular" panose="020B0500000000000000" pitchFamily="34" charset="-128"/>
                <a:cs typeface="ヒラギノ角ゴ ProN W6"/>
              </a:rPr>
              <a:t>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39" name="TextBox 162">
            <a:extLst>
              <a:ext uri="{FF2B5EF4-FFF2-40B4-BE49-F238E27FC236}">
                <a16:creationId xmlns:a16="http://schemas.microsoft.com/office/drawing/2014/main" id="{13A219D5-6C5E-3A46-99BF-C192333E0E95}"/>
              </a:ext>
            </a:extLst>
          </p:cNvPr>
          <p:cNvSpPr txBox="1"/>
          <p:nvPr/>
        </p:nvSpPr>
        <p:spPr>
          <a:xfrm>
            <a:off x="9362315" y="6137578"/>
            <a:ext cx="1592104"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スイッチングハブ</a:t>
            </a:r>
            <a:r>
              <a:rPr lang="en-US" altLang="ja-JP" sz="1200" dirty="0">
                <a:latin typeface="Noto Sans JP Regular" panose="020B0500000000000000" pitchFamily="34" charset="-128"/>
                <a:ea typeface="Noto Sans JP Regular" panose="020B0500000000000000" pitchFamily="34" charset="-128"/>
                <a:cs typeface="ヒラギノ角ゴ ProN W6"/>
              </a:rPr>
              <a:t>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40" name="TextBox 162">
            <a:extLst>
              <a:ext uri="{FF2B5EF4-FFF2-40B4-BE49-F238E27FC236}">
                <a16:creationId xmlns:a16="http://schemas.microsoft.com/office/drawing/2014/main" id="{FFCCC2DE-A50B-FF47-A7A3-92CD4BC8CE24}"/>
              </a:ext>
            </a:extLst>
          </p:cNvPr>
          <p:cNvSpPr txBox="1"/>
          <p:nvPr/>
        </p:nvSpPr>
        <p:spPr>
          <a:xfrm>
            <a:off x="11028993" y="6137578"/>
            <a:ext cx="966932"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latin typeface="Noto Sans JP Regular" panose="020B0500000000000000" pitchFamily="34" charset="-128"/>
                <a:ea typeface="Noto Sans JP Regular" panose="020B0500000000000000" pitchFamily="34" charset="-128"/>
                <a:cs typeface="ヒラギノ角ゴ ProN W6"/>
              </a:rPr>
              <a:t>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41" name="TextBox 162">
            <a:extLst>
              <a:ext uri="{FF2B5EF4-FFF2-40B4-BE49-F238E27FC236}">
                <a16:creationId xmlns:a16="http://schemas.microsoft.com/office/drawing/2014/main" id="{8AA6262D-404D-D047-ABCD-906FD1F6B60C}"/>
              </a:ext>
            </a:extLst>
          </p:cNvPr>
          <p:cNvSpPr txBox="1"/>
          <p:nvPr/>
        </p:nvSpPr>
        <p:spPr>
          <a:xfrm>
            <a:off x="5849879" y="3753384"/>
            <a:ext cx="492443"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音波</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142" name="TextBox 162">
            <a:extLst>
              <a:ext uri="{FF2B5EF4-FFF2-40B4-BE49-F238E27FC236}">
                <a16:creationId xmlns:a16="http://schemas.microsoft.com/office/drawing/2014/main" id="{34AC0166-E2E9-804F-B53C-7478CBEF7374}"/>
              </a:ext>
            </a:extLst>
          </p:cNvPr>
          <p:cNvSpPr txBox="1"/>
          <p:nvPr/>
        </p:nvSpPr>
        <p:spPr>
          <a:xfrm>
            <a:off x="9694138" y="3753384"/>
            <a:ext cx="928459" cy="461665"/>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latin typeface="Noto Sans JP Regular" panose="020B0500000000000000" pitchFamily="34" charset="-128"/>
                <a:ea typeface="Noto Sans JP Regular" panose="020B0500000000000000" pitchFamily="34" charset="-128"/>
                <a:cs typeface="ヒラギノ角ゴ ProN W6"/>
              </a:rPr>
              <a:t>エンジン</a:t>
            </a:r>
            <a:r>
              <a:rPr lang="en-US" altLang="ja-JP" sz="1200" dirty="0">
                <a:latin typeface="Noto Sans JP Regular" panose="020B0500000000000000" pitchFamily="34" charset="-128"/>
                <a:ea typeface="Noto Sans JP Regular" panose="020B0500000000000000" pitchFamily="34" charset="-128"/>
                <a:cs typeface="ヒラギノ角ゴ ProN W6"/>
              </a:rPr>
              <a:t>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2358960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図形&#10;&#10;低い精度で自動的に生成された説明">
            <a:extLst>
              <a:ext uri="{FF2B5EF4-FFF2-40B4-BE49-F238E27FC236}">
                <a16:creationId xmlns:a16="http://schemas.microsoft.com/office/drawing/2014/main" id="{BBA452D6-0F83-864B-380C-978006E9FF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sp>
        <p:nvSpPr>
          <p:cNvPr id="2" name="TextBox 113">
            <a:extLst>
              <a:ext uri="{FF2B5EF4-FFF2-40B4-BE49-F238E27FC236}">
                <a16:creationId xmlns:a16="http://schemas.microsoft.com/office/drawing/2014/main" id="{A67F465C-832D-D947-B3DD-8E55EEF3351B}"/>
              </a:ext>
            </a:extLst>
          </p:cNvPr>
          <p:cNvSpPr txBox="1"/>
          <p:nvPr/>
        </p:nvSpPr>
        <p:spPr>
          <a:xfrm>
            <a:off x="48802" y="1369188"/>
            <a:ext cx="1261885"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エクスカリバー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3" name="TextBox 120">
            <a:extLst>
              <a:ext uri="{FF2B5EF4-FFF2-40B4-BE49-F238E27FC236}">
                <a16:creationId xmlns:a16="http://schemas.microsoft.com/office/drawing/2014/main" id="{FA88B3BD-8D98-CF43-9A34-28A053F7AE2C}"/>
              </a:ext>
            </a:extLst>
          </p:cNvPr>
          <p:cNvSpPr txBox="1"/>
          <p:nvPr/>
        </p:nvSpPr>
        <p:spPr>
          <a:xfrm>
            <a:off x="1633724" y="1369188"/>
            <a:ext cx="80021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スライム</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4" name="Picture 3">
            <a:extLst>
              <a:ext uri="{FF2B5EF4-FFF2-40B4-BE49-F238E27FC236}">
                <a16:creationId xmlns:a16="http://schemas.microsoft.com/office/drawing/2014/main" id="{12C1BE11-5231-C943-804C-F3B8EED840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pic>
        <p:nvPicPr>
          <p:cNvPr id="5" name="Picture 4">
            <a:extLst>
              <a:ext uri="{FF2B5EF4-FFF2-40B4-BE49-F238E27FC236}">
                <a16:creationId xmlns:a16="http://schemas.microsoft.com/office/drawing/2014/main" id="{065F14CF-6F5F-0B42-83FA-A5DE1E024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7" name="図 6">
            <a:extLst>
              <a:ext uri="{FF2B5EF4-FFF2-40B4-BE49-F238E27FC236}">
                <a16:creationId xmlns:a16="http://schemas.microsoft.com/office/drawing/2014/main" id="{C576E6AA-6920-3744-98BC-8FCABFF09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9" name="図 8">
            <a:extLst>
              <a:ext uri="{FF2B5EF4-FFF2-40B4-BE49-F238E27FC236}">
                <a16:creationId xmlns:a16="http://schemas.microsoft.com/office/drawing/2014/main" id="{3B65B074-AE70-D542-8E54-3879695B29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11" name="図 10">
            <a:extLst>
              <a:ext uri="{FF2B5EF4-FFF2-40B4-BE49-F238E27FC236}">
                <a16:creationId xmlns:a16="http://schemas.microsoft.com/office/drawing/2014/main" id="{0EA1A6C6-F584-1149-AF7F-90EBBAED97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13" name="図 12">
            <a:extLst>
              <a:ext uri="{FF2B5EF4-FFF2-40B4-BE49-F238E27FC236}">
                <a16:creationId xmlns:a16="http://schemas.microsoft.com/office/drawing/2014/main" id="{D0DCC3DF-FE12-0E44-8C5D-67F74293B4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15" name="図 14">
            <a:extLst>
              <a:ext uri="{FF2B5EF4-FFF2-40B4-BE49-F238E27FC236}">
                <a16:creationId xmlns:a16="http://schemas.microsoft.com/office/drawing/2014/main" id="{C9592CA4-4AE3-F44F-BBB8-AC418D99EA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17" name="図 16">
            <a:extLst>
              <a:ext uri="{FF2B5EF4-FFF2-40B4-BE49-F238E27FC236}">
                <a16:creationId xmlns:a16="http://schemas.microsoft.com/office/drawing/2014/main" id="{017B9181-43A4-244C-BCC5-20EB7342D7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19" name="図 18">
            <a:extLst>
              <a:ext uri="{FF2B5EF4-FFF2-40B4-BE49-F238E27FC236}">
                <a16:creationId xmlns:a16="http://schemas.microsoft.com/office/drawing/2014/main" id="{C1E6E83E-7C1B-3F48-8EF3-E51B4C9EF2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2459" y="729078"/>
            <a:ext cx="720000" cy="720000"/>
          </a:xfrm>
          <a:prstGeom prst="rect">
            <a:avLst/>
          </a:prstGeom>
        </p:spPr>
      </p:pic>
      <p:pic>
        <p:nvPicPr>
          <p:cNvPr id="23" name="図 22">
            <a:extLst>
              <a:ext uri="{FF2B5EF4-FFF2-40B4-BE49-F238E27FC236}">
                <a16:creationId xmlns:a16="http://schemas.microsoft.com/office/drawing/2014/main" id="{0C6B018C-D86C-9442-A045-F2819DE944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25" name="図 24">
            <a:extLst>
              <a:ext uri="{FF2B5EF4-FFF2-40B4-BE49-F238E27FC236}">
                <a16:creationId xmlns:a16="http://schemas.microsoft.com/office/drawing/2014/main" id="{19C8E671-1C2F-5D40-A510-DF15524F5F1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27" name="図 26">
            <a:extLst>
              <a:ext uri="{FF2B5EF4-FFF2-40B4-BE49-F238E27FC236}">
                <a16:creationId xmlns:a16="http://schemas.microsoft.com/office/drawing/2014/main" id="{E987D10A-54DA-9343-A404-6B38105B1A0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29" name="図 28">
            <a:extLst>
              <a:ext uri="{FF2B5EF4-FFF2-40B4-BE49-F238E27FC236}">
                <a16:creationId xmlns:a16="http://schemas.microsoft.com/office/drawing/2014/main" id="{9CA860DC-9F92-814A-9284-CF0DB73C38D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31" name="図 30">
            <a:extLst>
              <a:ext uri="{FF2B5EF4-FFF2-40B4-BE49-F238E27FC236}">
                <a16:creationId xmlns:a16="http://schemas.microsoft.com/office/drawing/2014/main" id="{BDD98546-AE5C-F643-843C-CC0FD245DF1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33" name="図 32">
            <a:extLst>
              <a:ext uri="{FF2B5EF4-FFF2-40B4-BE49-F238E27FC236}">
                <a16:creationId xmlns:a16="http://schemas.microsoft.com/office/drawing/2014/main" id="{BE89D98F-8E96-1142-BD8C-6DA973DC740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35" name="図 34">
            <a:extLst>
              <a:ext uri="{FF2B5EF4-FFF2-40B4-BE49-F238E27FC236}">
                <a16:creationId xmlns:a16="http://schemas.microsoft.com/office/drawing/2014/main" id="{EBBC2B7D-5075-764A-9EAA-89A18EEF38E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37" name="図 36">
            <a:extLst>
              <a:ext uri="{FF2B5EF4-FFF2-40B4-BE49-F238E27FC236}">
                <a16:creationId xmlns:a16="http://schemas.microsoft.com/office/drawing/2014/main" id="{8C6CC7F2-F124-2A48-89A8-F7F98455CBE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52459" y="1917599"/>
            <a:ext cx="720000" cy="720000"/>
          </a:xfrm>
          <a:prstGeom prst="rect">
            <a:avLst/>
          </a:prstGeom>
        </p:spPr>
      </p:pic>
      <p:pic>
        <p:nvPicPr>
          <p:cNvPr id="39" name="図 38">
            <a:extLst>
              <a:ext uri="{FF2B5EF4-FFF2-40B4-BE49-F238E27FC236}">
                <a16:creationId xmlns:a16="http://schemas.microsoft.com/office/drawing/2014/main" id="{1110E2AD-3CEA-D040-8D1E-D77F6453A14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41" name="図 40">
            <a:extLst>
              <a:ext uri="{FF2B5EF4-FFF2-40B4-BE49-F238E27FC236}">
                <a16:creationId xmlns:a16="http://schemas.microsoft.com/office/drawing/2014/main" id="{6B07D03E-A6F2-4043-9063-31FEB8C64B1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43" name="図 42">
            <a:extLst>
              <a:ext uri="{FF2B5EF4-FFF2-40B4-BE49-F238E27FC236}">
                <a16:creationId xmlns:a16="http://schemas.microsoft.com/office/drawing/2014/main" id="{A1130EAA-DC12-BC40-A069-972E40681E7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45" name="図 44">
            <a:extLst>
              <a:ext uri="{FF2B5EF4-FFF2-40B4-BE49-F238E27FC236}">
                <a16:creationId xmlns:a16="http://schemas.microsoft.com/office/drawing/2014/main" id="{598FD494-D883-604F-80EF-00625A121E2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47" name="図 46">
            <a:extLst>
              <a:ext uri="{FF2B5EF4-FFF2-40B4-BE49-F238E27FC236}">
                <a16:creationId xmlns:a16="http://schemas.microsoft.com/office/drawing/2014/main" id="{1B299BEB-D7D5-A142-A0FE-51E28E3777A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49" name="図 48">
            <a:extLst>
              <a:ext uri="{FF2B5EF4-FFF2-40B4-BE49-F238E27FC236}">
                <a16:creationId xmlns:a16="http://schemas.microsoft.com/office/drawing/2014/main" id="{2BC7A681-D078-FF43-A5E0-905F5B03412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51" name="図 50">
            <a:extLst>
              <a:ext uri="{FF2B5EF4-FFF2-40B4-BE49-F238E27FC236}">
                <a16:creationId xmlns:a16="http://schemas.microsoft.com/office/drawing/2014/main" id="{E096EEE7-16D3-EF4E-A496-A4ABAB54D8F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53" name="図 52">
            <a:extLst>
              <a:ext uri="{FF2B5EF4-FFF2-40B4-BE49-F238E27FC236}">
                <a16:creationId xmlns:a16="http://schemas.microsoft.com/office/drawing/2014/main" id="{6ECB98EC-F33B-9E47-8A8F-DBE292988CB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55" name="図 54">
            <a:extLst>
              <a:ext uri="{FF2B5EF4-FFF2-40B4-BE49-F238E27FC236}">
                <a16:creationId xmlns:a16="http://schemas.microsoft.com/office/drawing/2014/main" id="{878B5248-7F50-E741-864E-E2A757BFF10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52459" y="3113274"/>
            <a:ext cx="720000" cy="720000"/>
          </a:xfrm>
          <a:prstGeom prst="rect">
            <a:avLst/>
          </a:prstGeom>
        </p:spPr>
      </p:pic>
      <p:pic>
        <p:nvPicPr>
          <p:cNvPr id="56" name="図 55">
            <a:extLst>
              <a:ext uri="{FF2B5EF4-FFF2-40B4-BE49-F238E27FC236}">
                <a16:creationId xmlns:a16="http://schemas.microsoft.com/office/drawing/2014/main" id="{4C4BF04B-D04C-534D-BA47-CD239407660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sp>
        <p:nvSpPr>
          <p:cNvPr id="58" name="TextBox 114">
            <a:extLst>
              <a:ext uri="{FF2B5EF4-FFF2-40B4-BE49-F238E27FC236}">
                <a16:creationId xmlns:a16="http://schemas.microsoft.com/office/drawing/2014/main" id="{72CA3965-EF89-2F4F-AF49-E3CDE3DDA086}"/>
              </a:ext>
            </a:extLst>
          </p:cNvPr>
          <p:cNvSpPr txBox="1"/>
          <p:nvPr/>
        </p:nvSpPr>
        <p:spPr>
          <a:xfrm>
            <a:off x="11266238" y="1369188"/>
            <a:ext cx="492443"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踏切</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59" name="TextBox 127">
            <a:extLst>
              <a:ext uri="{FF2B5EF4-FFF2-40B4-BE49-F238E27FC236}">
                <a16:creationId xmlns:a16="http://schemas.microsoft.com/office/drawing/2014/main" id="{723A22B8-DB3B-1343-A736-0B4F644F93E6}"/>
              </a:ext>
            </a:extLst>
          </p:cNvPr>
          <p:cNvSpPr txBox="1"/>
          <p:nvPr/>
        </p:nvSpPr>
        <p:spPr>
          <a:xfrm>
            <a:off x="3141701" y="1369188"/>
            <a:ext cx="49244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住居</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0" name="TextBox 134">
            <a:extLst>
              <a:ext uri="{FF2B5EF4-FFF2-40B4-BE49-F238E27FC236}">
                <a16:creationId xmlns:a16="http://schemas.microsoft.com/office/drawing/2014/main" id="{E2A40AE1-BABC-0E47-93E2-B869D8D48BFF}"/>
              </a:ext>
            </a:extLst>
          </p:cNvPr>
          <p:cNvSpPr txBox="1"/>
          <p:nvPr/>
        </p:nvSpPr>
        <p:spPr>
          <a:xfrm>
            <a:off x="4495790" y="1369188"/>
            <a:ext cx="492443"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店舗</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1" name="TextBox 141">
            <a:extLst>
              <a:ext uri="{FF2B5EF4-FFF2-40B4-BE49-F238E27FC236}">
                <a16:creationId xmlns:a16="http://schemas.microsoft.com/office/drawing/2014/main" id="{13193520-B439-C449-B65B-7EB920705C00}"/>
              </a:ext>
            </a:extLst>
          </p:cNvPr>
          <p:cNvSpPr txBox="1"/>
          <p:nvPr/>
        </p:nvSpPr>
        <p:spPr>
          <a:xfrm>
            <a:off x="5782553" y="1369188"/>
            <a:ext cx="627095"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工場 </a:t>
            </a:r>
            <a:r>
              <a:rPr lang="en-US"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2" name="TextBox 148">
            <a:extLst>
              <a:ext uri="{FF2B5EF4-FFF2-40B4-BE49-F238E27FC236}">
                <a16:creationId xmlns:a16="http://schemas.microsoft.com/office/drawing/2014/main" id="{CCBC6288-4244-8F46-8031-462AA81A46A5}"/>
              </a:ext>
            </a:extLst>
          </p:cNvPr>
          <p:cNvSpPr txBox="1"/>
          <p:nvPr/>
        </p:nvSpPr>
        <p:spPr>
          <a:xfrm>
            <a:off x="7135841" y="1369188"/>
            <a:ext cx="628697"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工場 </a:t>
            </a:r>
            <a:r>
              <a:rPr lang="en-US" altLang="ja-JP" sz="1200" dirty="0">
                <a:latin typeface="Noto Sans JP Regular" panose="020B0500000000000000" pitchFamily="34" charset="-128"/>
                <a:ea typeface="Noto Sans JP Regular" panose="020B0500000000000000" pitchFamily="34" charset="-128"/>
                <a:cs typeface="ヒラギノ角ゴ ProN W6"/>
              </a:rPr>
              <a:t>B</a:t>
            </a:r>
          </a:p>
        </p:txBody>
      </p:sp>
      <p:sp>
        <p:nvSpPr>
          <p:cNvPr id="63" name="TextBox 155">
            <a:extLst>
              <a:ext uri="{FF2B5EF4-FFF2-40B4-BE49-F238E27FC236}">
                <a16:creationId xmlns:a16="http://schemas.microsoft.com/office/drawing/2014/main" id="{0A78FA41-4AEE-D443-A2A7-911474474880}"/>
              </a:ext>
            </a:extLst>
          </p:cNvPr>
          <p:cNvSpPr txBox="1"/>
          <p:nvPr/>
        </p:nvSpPr>
        <p:spPr>
          <a:xfrm>
            <a:off x="8173336" y="1369188"/>
            <a:ext cx="1261884" cy="461665"/>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メーター</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latin typeface="Noto Sans JP Regular" panose="020B0500000000000000" pitchFamily="34" charset="-128"/>
                <a:ea typeface="Noto Sans JP Regular" panose="020B0500000000000000" pitchFamily="34" charset="-128"/>
                <a:cs typeface="ヒラギノ角ゴ ProN W6"/>
              </a:rPr>
              <a:t>（ガス・電気）</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4" name="TextBox 162">
            <a:extLst>
              <a:ext uri="{FF2B5EF4-FFF2-40B4-BE49-F238E27FC236}">
                <a16:creationId xmlns:a16="http://schemas.microsoft.com/office/drawing/2014/main" id="{A8F5C4A9-15F0-FE4B-B6CF-80BDC6C46EA9}"/>
              </a:ext>
            </a:extLst>
          </p:cNvPr>
          <p:cNvSpPr txBox="1"/>
          <p:nvPr/>
        </p:nvSpPr>
        <p:spPr>
          <a:xfrm>
            <a:off x="9681314" y="1369188"/>
            <a:ext cx="954107"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自動販売機</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5" name="TextBox 113">
            <a:extLst>
              <a:ext uri="{FF2B5EF4-FFF2-40B4-BE49-F238E27FC236}">
                <a16:creationId xmlns:a16="http://schemas.microsoft.com/office/drawing/2014/main" id="{ADEB7C59-A004-134D-ADB1-63AC9F9367D5}"/>
              </a:ext>
            </a:extLst>
          </p:cNvPr>
          <p:cNvSpPr txBox="1"/>
          <p:nvPr/>
        </p:nvSpPr>
        <p:spPr>
          <a:xfrm>
            <a:off x="202691" y="2561286"/>
            <a:ext cx="954107" cy="461665"/>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ハンディ</a:t>
            </a:r>
            <a:br>
              <a:rPr lang="en-US" altLang="ja-JP" sz="1200" dirty="0">
                <a:latin typeface="Noto Sans JP Regular" panose="020B0500000000000000" pitchFamily="34" charset="-128"/>
                <a:ea typeface="Noto Sans JP Regular" panose="020B0500000000000000" pitchFamily="34" charset="-128"/>
                <a:cs typeface="ヒラギノ角ゴ ProN W6"/>
              </a:rPr>
            </a:br>
            <a:r>
              <a:rPr lang="ja-JP" altLang="en-US" sz="1200" dirty="0">
                <a:latin typeface="Noto Sans JP Regular" panose="020B0500000000000000" pitchFamily="34" charset="-128"/>
                <a:ea typeface="Noto Sans JP Regular" panose="020B0500000000000000" pitchFamily="34" charset="-128"/>
                <a:cs typeface="ヒラギノ角ゴ ProN W6"/>
              </a:rPr>
              <a:t>ターミナル</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6" name="TextBox 127">
            <a:extLst>
              <a:ext uri="{FF2B5EF4-FFF2-40B4-BE49-F238E27FC236}">
                <a16:creationId xmlns:a16="http://schemas.microsoft.com/office/drawing/2014/main" id="{10ED2B86-5A23-724D-AABB-60BA03389D1D}"/>
              </a:ext>
            </a:extLst>
          </p:cNvPr>
          <p:cNvSpPr txBox="1"/>
          <p:nvPr/>
        </p:nvSpPr>
        <p:spPr>
          <a:xfrm>
            <a:off x="3064756" y="2561286"/>
            <a:ext cx="646332"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発電機</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7" name="TextBox 134">
            <a:extLst>
              <a:ext uri="{FF2B5EF4-FFF2-40B4-BE49-F238E27FC236}">
                <a16:creationId xmlns:a16="http://schemas.microsoft.com/office/drawing/2014/main" id="{D706A7F4-D474-4C42-BDE6-DB55CBE6DF62}"/>
              </a:ext>
            </a:extLst>
          </p:cNvPr>
          <p:cNvSpPr txBox="1"/>
          <p:nvPr/>
        </p:nvSpPr>
        <p:spPr>
          <a:xfrm>
            <a:off x="4503805" y="2561286"/>
            <a:ext cx="476413"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PLC</a:t>
            </a:r>
          </a:p>
        </p:txBody>
      </p:sp>
      <p:sp>
        <p:nvSpPr>
          <p:cNvPr id="68" name="TextBox 141">
            <a:extLst>
              <a:ext uri="{FF2B5EF4-FFF2-40B4-BE49-F238E27FC236}">
                <a16:creationId xmlns:a16="http://schemas.microsoft.com/office/drawing/2014/main" id="{607B3823-F571-5B42-A570-22943DCB7DA3}"/>
              </a:ext>
            </a:extLst>
          </p:cNvPr>
          <p:cNvSpPr txBox="1"/>
          <p:nvPr/>
        </p:nvSpPr>
        <p:spPr>
          <a:xfrm>
            <a:off x="5388214" y="2561286"/>
            <a:ext cx="1415772"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アナログメーター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69" name="TextBox 148">
            <a:extLst>
              <a:ext uri="{FF2B5EF4-FFF2-40B4-BE49-F238E27FC236}">
                <a16:creationId xmlns:a16="http://schemas.microsoft.com/office/drawing/2014/main" id="{C9BF3BD4-080D-084B-95A1-32B6BB86AA8F}"/>
              </a:ext>
            </a:extLst>
          </p:cNvPr>
          <p:cNvSpPr txBox="1"/>
          <p:nvPr/>
        </p:nvSpPr>
        <p:spPr>
          <a:xfrm>
            <a:off x="6918633" y="2561286"/>
            <a:ext cx="1063113"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7</a:t>
            </a:r>
            <a:r>
              <a:rPr lang="ja-JP" altLang="en-US" sz="1200">
                <a:latin typeface="Noto Sans JP Regular" panose="020B0500000000000000" pitchFamily="34" charset="-128"/>
                <a:ea typeface="Noto Sans JP Regular" panose="020B0500000000000000" pitchFamily="34" charset="-128"/>
                <a:cs typeface="ヒラギノ角ゴ ProN W6"/>
              </a:rPr>
              <a:t>セグパネル</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p:txBody>
      </p:sp>
      <p:sp>
        <p:nvSpPr>
          <p:cNvPr id="70" name="TextBox 155">
            <a:extLst>
              <a:ext uri="{FF2B5EF4-FFF2-40B4-BE49-F238E27FC236}">
                <a16:creationId xmlns:a16="http://schemas.microsoft.com/office/drawing/2014/main" id="{314C43FC-E56D-044A-9505-7B0D0CCF38A7}"/>
              </a:ext>
            </a:extLst>
          </p:cNvPr>
          <p:cNvSpPr txBox="1"/>
          <p:nvPr/>
        </p:nvSpPr>
        <p:spPr>
          <a:xfrm>
            <a:off x="8173336" y="2561286"/>
            <a:ext cx="1261884"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ロボットアーム</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1" name="TextBox 162">
            <a:extLst>
              <a:ext uri="{FF2B5EF4-FFF2-40B4-BE49-F238E27FC236}">
                <a16:creationId xmlns:a16="http://schemas.microsoft.com/office/drawing/2014/main" id="{4F77556A-C902-BE4A-B707-9F74CF8B9A55}"/>
              </a:ext>
            </a:extLst>
          </p:cNvPr>
          <p:cNvSpPr txBox="1"/>
          <p:nvPr/>
        </p:nvSpPr>
        <p:spPr>
          <a:xfrm>
            <a:off x="9758258" y="2561286"/>
            <a:ext cx="800219"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ロボット</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2" name="TextBox 113">
            <a:extLst>
              <a:ext uri="{FF2B5EF4-FFF2-40B4-BE49-F238E27FC236}">
                <a16:creationId xmlns:a16="http://schemas.microsoft.com/office/drawing/2014/main" id="{06128959-6200-7D4C-A8E5-31948B02AB47}"/>
              </a:ext>
            </a:extLst>
          </p:cNvPr>
          <p:cNvSpPr txBox="1"/>
          <p:nvPr/>
        </p:nvSpPr>
        <p:spPr>
          <a:xfrm>
            <a:off x="1628915" y="2561286"/>
            <a:ext cx="809837"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POS</a:t>
            </a:r>
            <a:r>
              <a:rPr lang="ja-JP" altLang="en-US" sz="1200">
                <a:latin typeface="Noto Sans JP Regular" panose="020B0500000000000000" pitchFamily="34" charset="-128"/>
                <a:ea typeface="Noto Sans JP Regular" panose="020B0500000000000000" pitchFamily="34" charset="-128"/>
                <a:cs typeface="ヒラギノ角ゴ ProN W6"/>
              </a:rPr>
              <a:t>レジ</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3" name="TextBox 141">
            <a:extLst>
              <a:ext uri="{FF2B5EF4-FFF2-40B4-BE49-F238E27FC236}">
                <a16:creationId xmlns:a16="http://schemas.microsoft.com/office/drawing/2014/main" id="{DBFDB660-C9C6-5545-8D16-D39ECAAC3725}"/>
              </a:ext>
            </a:extLst>
          </p:cNvPr>
          <p:cNvSpPr txBox="1"/>
          <p:nvPr/>
        </p:nvSpPr>
        <p:spPr>
          <a:xfrm>
            <a:off x="10881517" y="2561286"/>
            <a:ext cx="1261884"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ベルトコンベア</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p:txBody>
      </p:sp>
      <p:sp>
        <p:nvSpPr>
          <p:cNvPr id="74" name="TextBox 148">
            <a:extLst>
              <a:ext uri="{FF2B5EF4-FFF2-40B4-BE49-F238E27FC236}">
                <a16:creationId xmlns:a16="http://schemas.microsoft.com/office/drawing/2014/main" id="{48D5D63C-7778-2047-BBA3-497AF0E02C5B}"/>
              </a:ext>
            </a:extLst>
          </p:cNvPr>
          <p:cNvSpPr txBox="1"/>
          <p:nvPr/>
        </p:nvSpPr>
        <p:spPr>
          <a:xfrm>
            <a:off x="356579" y="3753384"/>
            <a:ext cx="646331"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信号灯</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p:txBody>
      </p:sp>
      <p:sp>
        <p:nvSpPr>
          <p:cNvPr id="75" name="TextBox 155">
            <a:extLst>
              <a:ext uri="{FF2B5EF4-FFF2-40B4-BE49-F238E27FC236}">
                <a16:creationId xmlns:a16="http://schemas.microsoft.com/office/drawing/2014/main" id="{0700CF6D-76CC-8B4D-AEBB-5F6698E7AD30}"/>
              </a:ext>
            </a:extLst>
          </p:cNvPr>
          <p:cNvSpPr txBox="1"/>
          <p:nvPr/>
        </p:nvSpPr>
        <p:spPr>
          <a:xfrm>
            <a:off x="1556780" y="3753384"/>
            <a:ext cx="954107"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SIM</a:t>
            </a:r>
          </a:p>
          <a:p>
            <a:pPr algn="ctr"/>
            <a:r>
              <a:rPr lang="ja-JP" altLang="en" sz="1200">
                <a:latin typeface="Noto Sans JP Regular" panose="020B0500000000000000" pitchFamily="34" charset="-128"/>
                <a:ea typeface="Noto Sans JP Regular" panose="020B0500000000000000" pitchFamily="34" charset="-128"/>
                <a:cs typeface="ヒラギノ角ゴ ProN W6"/>
              </a:rPr>
              <a:t>（</a:t>
            </a:r>
            <a:r>
              <a:rPr lang="ja-JP" altLang="en-US" sz="1200">
                <a:latin typeface="Noto Sans JP Regular" panose="020B0500000000000000" pitchFamily="34" charset="-128"/>
                <a:ea typeface="Noto Sans JP Regular" panose="020B0500000000000000" pitchFamily="34" charset="-128"/>
                <a:cs typeface="ヒラギノ角ゴ ProN W6"/>
              </a:rPr>
              <a:t>中断中）</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6" name="TextBox 162">
            <a:extLst>
              <a:ext uri="{FF2B5EF4-FFF2-40B4-BE49-F238E27FC236}">
                <a16:creationId xmlns:a16="http://schemas.microsoft.com/office/drawing/2014/main" id="{5BE4C153-47D3-A24C-8259-4B76270FC825}"/>
              </a:ext>
            </a:extLst>
          </p:cNvPr>
          <p:cNvSpPr txBox="1"/>
          <p:nvPr/>
        </p:nvSpPr>
        <p:spPr>
          <a:xfrm>
            <a:off x="3064757" y="3753384"/>
            <a:ext cx="646331"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マップ</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7" name="TextBox 162">
            <a:extLst>
              <a:ext uri="{FF2B5EF4-FFF2-40B4-BE49-F238E27FC236}">
                <a16:creationId xmlns:a16="http://schemas.microsoft.com/office/drawing/2014/main" id="{DC47BA58-7A76-A74D-B256-D09CF6ED7C2D}"/>
              </a:ext>
            </a:extLst>
          </p:cNvPr>
          <p:cNvSpPr txBox="1"/>
          <p:nvPr/>
        </p:nvSpPr>
        <p:spPr>
          <a:xfrm>
            <a:off x="4344306" y="3753384"/>
            <a:ext cx="795411"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有線</a:t>
            </a:r>
            <a:r>
              <a:rPr lang="en" altLang="ja-JP" sz="1200" dirty="0">
                <a:latin typeface="Noto Sans JP Regular" panose="020B0500000000000000" pitchFamily="34" charset="-128"/>
                <a:ea typeface="Noto Sans JP Regular" panose="020B0500000000000000" pitchFamily="34" charset="-128"/>
                <a:cs typeface="ヒラギノ角ゴ ProN W6"/>
              </a:rPr>
              <a:t>LAN</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8" name="TextBox 162">
            <a:extLst>
              <a:ext uri="{FF2B5EF4-FFF2-40B4-BE49-F238E27FC236}">
                <a16:creationId xmlns:a16="http://schemas.microsoft.com/office/drawing/2014/main" id="{930F80B4-6648-FD44-BBFF-DB2F3C52F6D0}"/>
              </a:ext>
            </a:extLst>
          </p:cNvPr>
          <p:cNvSpPr txBox="1"/>
          <p:nvPr/>
        </p:nvSpPr>
        <p:spPr>
          <a:xfrm>
            <a:off x="6966724" y="3753384"/>
            <a:ext cx="966931"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LTE-M</a:t>
            </a:r>
          </a:p>
          <a:p>
            <a:pPr algn="ctr"/>
            <a:r>
              <a:rPr lang="ja-JP" altLang="en-US" sz="1200">
                <a:latin typeface="Noto Sans JP Regular" panose="020B0500000000000000" pitchFamily="34" charset="-128"/>
                <a:ea typeface="Noto Sans JP Regular" panose="020B0500000000000000" pitchFamily="34" charset="-128"/>
                <a:cs typeface="ヒラギノ角ゴ ProN W6"/>
              </a:rPr>
              <a:t>デバイス </a:t>
            </a:r>
            <a:r>
              <a:rPr lang="en"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1" name="TextBox 162">
            <a:extLst>
              <a:ext uri="{FF2B5EF4-FFF2-40B4-BE49-F238E27FC236}">
                <a16:creationId xmlns:a16="http://schemas.microsoft.com/office/drawing/2014/main" id="{D5473E66-5EB0-9549-82F9-5747B99DD53A}"/>
              </a:ext>
            </a:extLst>
          </p:cNvPr>
          <p:cNvSpPr txBox="1"/>
          <p:nvPr/>
        </p:nvSpPr>
        <p:spPr>
          <a:xfrm>
            <a:off x="5631871" y="3753384"/>
            <a:ext cx="928459"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LTE-M</a:t>
            </a:r>
          </a:p>
          <a:p>
            <a:pPr algn="ctr"/>
            <a:r>
              <a:rPr lang="ja-JP" altLang="en-US" sz="1200">
                <a:latin typeface="Noto Sans JP Regular" panose="020B0500000000000000" pitchFamily="34" charset="-128"/>
                <a:ea typeface="Noto Sans JP Regular" panose="020B0500000000000000" pitchFamily="34" charset="-128"/>
                <a:cs typeface="ヒラギノ角ゴ ProN W6"/>
              </a:rPr>
              <a:t>デバイス </a:t>
            </a:r>
            <a:r>
              <a:rPr lang="en"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3" name="TextBox 162">
            <a:extLst>
              <a:ext uri="{FF2B5EF4-FFF2-40B4-BE49-F238E27FC236}">
                <a16:creationId xmlns:a16="http://schemas.microsoft.com/office/drawing/2014/main" id="{AFB38CB2-AF9A-B243-AC26-E83BDFB679E4}"/>
              </a:ext>
            </a:extLst>
          </p:cNvPr>
          <p:cNvSpPr txBox="1"/>
          <p:nvPr/>
        </p:nvSpPr>
        <p:spPr>
          <a:xfrm>
            <a:off x="8425810" y="3753384"/>
            <a:ext cx="756937" cy="276999"/>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LTE-M 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4" name="TextBox 162">
            <a:extLst>
              <a:ext uri="{FF2B5EF4-FFF2-40B4-BE49-F238E27FC236}">
                <a16:creationId xmlns:a16="http://schemas.microsoft.com/office/drawing/2014/main" id="{9E152A86-4F08-C944-BBD6-12FC8BC38E86}"/>
              </a:ext>
            </a:extLst>
          </p:cNvPr>
          <p:cNvSpPr txBox="1"/>
          <p:nvPr/>
        </p:nvSpPr>
        <p:spPr>
          <a:xfrm>
            <a:off x="11112350" y="3753384"/>
            <a:ext cx="800219"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cs typeface="ヒラギノ角ゴ ProN W6"/>
              </a:rPr>
              <a:t>不届き者</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85" name="TextBox 162">
            <a:extLst>
              <a:ext uri="{FF2B5EF4-FFF2-40B4-BE49-F238E27FC236}">
                <a16:creationId xmlns:a16="http://schemas.microsoft.com/office/drawing/2014/main" id="{6E46390D-57BF-E84A-8A1B-4657366E4AF4}"/>
              </a:ext>
            </a:extLst>
          </p:cNvPr>
          <p:cNvSpPr txBox="1"/>
          <p:nvPr/>
        </p:nvSpPr>
        <p:spPr>
          <a:xfrm>
            <a:off x="9762265" y="3753384"/>
            <a:ext cx="792205" cy="276999"/>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LTE-M 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12" name="Picture 11">
            <a:extLst>
              <a:ext uri="{FF2B5EF4-FFF2-40B4-BE49-F238E27FC236}">
                <a16:creationId xmlns:a16="http://schemas.microsoft.com/office/drawing/2014/main" id="{8C9EECA9-0D73-924F-97CF-2C0C19DB0B6F}"/>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16" name="Picture 15">
            <a:extLst>
              <a:ext uri="{FF2B5EF4-FFF2-40B4-BE49-F238E27FC236}">
                <a16:creationId xmlns:a16="http://schemas.microsoft.com/office/drawing/2014/main" id="{F10812BA-91B3-D14A-8C6D-6235736800CF}"/>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sp>
        <p:nvSpPr>
          <p:cNvPr id="82" name="TextBox 148">
            <a:extLst>
              <a:ext uri="{FF2B5EF4-FFF2-40B4-BE49-F238E27FC236}">
                <a16:creationId xmlns:a16="http://schemas.microsoft.com/office/drawing/2014/main" id="{D0A85D4B-5721-394C-AF85-0C201F02E3BC}"/>
              </a:ext>
            </a:extLst>
          </p:cNvPr>
          <p:cNvSpPr txBox="1"/>
          <p:nvPr/>
        </p:nvSpPr>
        <p:spPr>
          <a:xfrm>
            <a:off x="138570" y="4945482"/>
            <a:ext cx="1082348"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latin typeface="Noto Sans JP Regular" panose="020B0500000000000000" pitchFamily="34" charset="-128"/>
                <a:ea typeface="Noto Sans JP Regular" panose="020B0500000000000000" pitchFamily="34" charset="-128"/>
                <a:cs typeface="ヒラギノ角ゴ ProN W6"/>
              </a:rPr>
              <a:t>+</a:t>
            </a:r>
            <a:r>
              <a:rPr lang="en-US" altLang="ja-JP" sz="1200" dirty="0">
                <a:latin typeface="Noto Sans JP Regular" panose="020B0500000000000000" pitchFamily="34" charset="-128"/>
                <a:ea typeface="Noto Sans JP Regular" panose="020B0500000000000000" pitchFamily="34" charset="-128"/>
                <a:cs typeface="ヒラギノ角ゴ ProN W6"/>
              </a:rPr>
              <a:t> Camera</a:t>
            </a:r>
            <a:r>
              <a:rPr lang="ja-JP" altLang="en-US" sz="1200">
                <a:latin typeface="Noto Sans JP Regular" panose="020B0500000000000000" pitchFamily="34" charset="-128"/>
                <a:ea typeface="Noto Sans JP Regular" panose="020B0500000000000000" pitchFamily="34" charset="-128"/>
                <a:cs typeface="ヒラギノ角ゴ ProN W6"/>
              </a:rPr>
              <a:t> </a:t>
            </a:r>
            <a:r>
              <a:rPr lang="en-US" altLang="ja-JP" sz="1200" dirty="0">
                <a:latin typeface="Noto Sans JP Regular" panose="020B0500000000000000" pitchFamily="34" charset="-128"/>
                <a:ea typeface="Noto Sans JP Regular" panose="020B0500000000000000" pitchFamily="34" charset="-128"/>
                <a:cs typeface="ヒラギノ角ゴ ProN W6"/>
              </a:rPr>
              <a:t>A</a:t>
            </a:r>
          </a:p>
        </p:txBody>
      </p:sp>
      <p:sp>
        <p:nvSpPr>
          <p:cNvPr id="86" name="TextBox 155">
            <a:extLst>
              <a:ext uri="{FF2B5EF4-FFF2-40B4-BE49-F238E27FC236}">
                <a16:creationId xmlns:a16="http://schemas.microsoft.com/office/drawing/2014/main" id="{4695DBD9-994E-5241-8DAD-CB6CDD62F416}"/>
              </a:ext>
            </a:extLst>
          </p:cNvPr>
          <p:cNvSpPr txBox="1"/>
          <p:nvPr/>
        </p:nvSpPr>
        <p:spPr>
          <a:xfrm>
            <a:off x="1488652" y="4945482"/>
            <a:ext cx="1090363"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latin typeface="Noto Sans JP Regular" panose="020B0500000000000000" pitchFamily="34" charset="-128"/>
                <a:ea typeface="Noto Sans JP Regular" panose="020B0500000000000000" pitchFamily="34" charset="-128"/>
                <a:cs typeface="ヒラギノ角ゴ ProN W6"/>
              </a:rPr>
              <a:t>+</a:t>
            </a:r>
            <a:r>
              <a:rPr lang="en-US" altLang="ja-JP" sz="1200" dirty="0">
                <a:latin typeface="Noto Sans JP Regular" panose="020B0500000000000000" pitchFamily="34" charset="-128"/>
                <a:ea typeface="Noto Sans JP Regular" panose="020B0500000000000000" pitchFamily="34" charset="-128"/>
                <a:cs typeface="ヒラギノ角ゴ ProN W6"/>
              </a:rPr>
              <a:t> Camera</a:t>
            </a:r>
            <a:r>
              <a:rPr lang="ja-JP" altLang="en-US" sz="1200">
                <a:latin typeface="Noto Sans JP Regular" panose="020B0500000000000000" pitchFamily="34" charset="-128"/>
                <a:ea typeface="Noto Sans JP Regular" panose="020B0500000000000000" pitchFamily="34" charset="-128"/>
                <a:cs typeface="ヒラギノ角ゴ ProN W6"/>
              </a:rPr>
              <a:t> </a:t>
            </a:r>
            <a:r>
              <a:rPr lang="en-US" altLang="ja-JP" sz="1200" dirty="0">
                <a:latin typeface="Noto Sans JP Regular" panose="020B0500000000000000" pitchFamily="34" charset="-128"/>
                <a:ea typeface="Noto Sans JP Regular" panose="020B0500000000000000" pitchFamily="34" charset="-128"/>
                <a:cs typeface="ヒラギノ角ゴ ProN W6"/>
              </a:rPr>
              <a:t>B</a:t>
            </a:r>
          </a:p>
        </p:txBody>
      </p:sp>
      <p:sp>
        <p:nvSpPr>
          <p:cNvPr id="87" name="TextBox 155">
            <a:extLst>
              <a:ext uri="{FF2B5EF4-FFF2-40B4-BE49-F238E27FC236}">
                <a16:creationId xmlns:a16="http://schemas.microsoft.com/office/drawing/2014/main" id="{D19DEBDD-4A36-B843-828D-1C7BC70EA412}"/>
              </a:ext>
            </a:extLst>
          </p:cNvPr>
          <p:cNvSpPr txBox="1"/>
          <p:nvPr/>
        </p:nvSpPr>
        <p:spPr>
          <a:xfrm>
            <a:off x="2842741" y="4945482"/>
            <a:ext cx="1090363" cy="646331"/>
          </a:xfrm>
          <a:prstGeom prst="rect">
            <a:avLst/>
          </a:prstGeom>
          <a:noFill/>
        </p:spPr>
        <p:txBody>
          <a:bodyPr wrap="squar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latin typeface="Noto Sans JP Regular" panose="020B0500000000000000" pitchFamily="34" charset="-128"/>
                <a:ea typeface="Noto Sans JP Regular" panose="020B0500000000000000" pitchFamily="34" charset="-128"/>
                <a:cs typeface="ヒラギノ角ゴ ProN W6"/>
              </a:rPr>
              <a:t>+</a:t>
            </a:r>
            <a:r>
              <a:rPr lang="en-US" altLang="ja-JP" sz="1200" dirty="0">
                <a:latin typeface="Noto Sans JP Regular" panose="020B0500000000000000" pitchFamily="34" charset="-128"/>
                <a:ea typeface="Noto Sans JP Regular" panose="020B0500000000000000" pitchFamily="34" charset="-128"/>
                <a:cs typeface="ヒラギノ角ゴ ProN W6"/>
              </a:rPr>
              <a:t> Smart Notification Service</a:t>
            </a:r>
          </a:p>
        </p:txBody>
      </p:sp>
      <p:sp>
        <p:nvSpPr>
          <p:cNvPr id="88" name="TextBox 155">
            <a:extLst>
              <a:ext uri="{FF2B5EF4-FFF2-40B4-BE49-F238E27FC236}">
                <a16:creationId xmlns:a16="http://schemas.microsoft.com/office/drawing/2014/main" id="{D452DBBF-4FE2-7346-8C97-7CC1E28E65D5}"/>
              </a:ext>
            </a:extLst>
          </p:cNvPr>
          <p:cNvSpPr txBox="1"/>
          <p:nvPr/>
        </p:nvSpPr>
        <p:spPr>
          <a:xfrm>
            <a:off x="4196830" y="4945482"/>
            <a:ext cx="1090363" cy="276999"/>
          </a:xfrm>
          <a:prstGeom prst="rect">
            <a:avLst/>
          </a:prstGeom>
          <a:noFill/>
        </p:spPr>
        <p:txBody>
          <a:bodyPr wrap="squar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VPG Type-C</a:t>
            </a:r>
          </a:p>
        </p:txBody>
      </p:sp>
      <p:sp>
        <p:nvSpPr>
          <p:cNvPr id="89" name="TextBox 155">
            <a:extLst>
              <a:ext uri="{FF2B5EF4-FFF2-40B4-BE49-F238E27FC236}">
                <a16:creationId xmlns:a16="http://schemas.microsoft.com/office/drawing/2014/main" id="{4546498B-9DE2-1345-81A0-6F2F3CC94F3B}"/>
              </a:ext>
            </a:extLst>
          </p:cNvPr>
          <p:cNvSpPr txBox="1"/>
          <p:nvPr/>
        </p:nvSpPr>
        <p:spPr>
          <a:xfrm>
            <a:off x="5550919" y="4945482"/>
            <a:ext cx="1090363" cy="276999"/>
          </a:xfrm>
          <a:prstGeom prst="rect">
            <a:avLst/>
          </a:prstGeom>
          <a:noFill/>
        </p:spPr>
        <p:txBody>
          <a:bodyPr wrap="squar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VPG Type-D</a:t>
            </a:r>
          </a:p>
        </p:txBody>
      </p:sp>
      <p:sp>
        <p:nvSpPr>
          <p:cNvPr id="90" name="TextBox 155">
            <a:extLst>
              <a:ext uri="{FF2B5EF4-FFF2-40B4-BE49-F238E27FC236}">
                <a16:creationId xmlns:a16="http://schemas.microsoft.com/office/drawing/2014/main" id="{14B7DC62-E486-C746-AF4D-A576C715A6AB}"/>
              </a:ext>
            </a:extLst>
          </p:cNvPr>
          <p:cNvSpPr txBox="1"/>
          <p:nvPr/>
        </p:nvSpPr>
        <p:spPr>
          <a:xfrm>
            <a:off x="6905008" y="4945482"/>
            <a:ext cx="1090363" cy="276999"/>
          </a:xfrm>
          <a:prstGeom prst="rect">
            <a:avLst/>
          </a:prstGeom>
          <a:noFill/>
        </p:spPr>
        <p:txBody>
          <a:bodyPr wrap="squar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VPG Type-E</a:t>
            </a:r>
          </a:p>
        </p:txBody>
      </p:sp>
      <p:sp>
        <p:nvSpPr>
          <p:cNvPr id="91" name="TextBox 155">
            <a:extLst>
              <a:ext uri="{FF2B5EF4-FFF2-40B4-BE49-F238E27FC236}">
                <a16:creationId xmlns:a16="http://schemas.microsoft.com/office/drawing/2014/main" id="{716D6F95-791D-9D4C-8B9D-E9A7A8FA805B}"/>
              </a:ext>
            </a:extLst>
          </p:cNvPr>
          <p:cNvSpPr txBox="1"/>
          <p:nvPr/>
        </p:nvSpPr>
        <p:spPr>
          <a:xfrm>
            <a:off x="8259097" y="4945482"/>
            <a:ext cx="1090363" cy="276999"/>
          </a:xfrm>
          <a:prstGeom prst="rect">
            <a:avLst/>
          </a:prstGeom>
          <a:noFill/>
        </p:spPr>
        <p:txBody>
          <a:bodyPr wrap="squar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VPG Type-F</a:t>
            </a:r>
          </a:p>
        </p:txBody>
      </p:sp>
      <p:pic>
        <p:nvPicPr>
          <p:cNvPr id="14" name="Picture 13" descr="A close up of a logo&#10;&#10;Description automatically generated">
            <a:extLst>
              <a:ext uri="{FF2B5EF4-FFF2-40B4-BE49-F238E27FC236}">
                <a16:creationId xmlns:a16="http://schemas.microsoft.com/office/drawing/2014/main" id="{0C212B9D-5962-B54C-92A4-28B67AE80840}"/>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20" name="Picture 19" descr="A close up of a logo&#10;&#10;Description automatically generated">
            <a:extLst>
              <a:ext uri="{FF2B5EF4-FFF2-40B4-BE49-F238E27FC236}">
                <a16:creationId xmlns:a16="http://schemas.microsoft.com/office/drawing/2014/main" id="{6FE340E7-1447-9C4E-9E3A-35048797EFA2}"/>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22" name="Picture 21" descr="A close up of a logo&#10;&#10;Description automatically generated">
            <a:extLst>
              <a:ext uri="{FF2B5EF4-FFF2-40B4-BE49-F238E27FC236}">
                <a16:creationId xmlns:a16="http://schemas.microsoft.com/office/drawing/2014/main" id="{5B41F889-E69A-1D47-A572-9E3A84C6C74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26" name="Picture 25" descr="A close up of a logo&#10;&#10;Description automatically generated">
            <a:extLst>
              <a:ext uri="{FF2B5EF4-FFF2-40B4-BE49-F238E27FC236}">
                <a16:creationId xmlns:a16="http://schemas.microsoft.com/office/drawing/2014/main" id="{78695F03-F70B-604A-8637-5DE57D7E1FF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30" name="Picture 29" descr="A close up of a logo&#10;&#10;Description automatically generated">
            <a:extLst>
              <a:ext uri="{FF2B5EF4-FFF2-40B4-BE49-F238E27FC236}">
                <a16:creationId xmlns:a16="http://schemas.microsoft.com/office/drawing/2014/main" id="{D38286EE-8A55-DC42-B6C7-2A70D08DC4AB}"/>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6" name="Picture 5">
            <a:extLst>
              <a:ext uri="{FF2B5EF4-FFF2-40B4-BE49-F238E27FC236}">
                <a16:creationId xmlns:a16="http://schemas.microsoft.com/office/drawing/2014/main" id="{ECB049F1-700E-2A43-A291-47ECD3EC78E2}"/>
              </a:ext>
            </a:extLst>
          </p:cNvPr>
          <p:cNvPicPr>
            <a:picLocks noChangeAspect="1"/>
          </p:cNvPicPr>
          <p:nvPr/>
        </p:nvPicPr>
        <p:blipFill>
          <a:blip r:embed="rId37"/>
          <a:stretch>
            <a:fillRect/>
          </a:stretch>
        </p:blipFill>
        <p:spPr>
          <a:xfrm>
            <a:off x="11152459" y="4305372"/>
            <a:ext cx="720000" cy="720000"/>
          </a:xfrm>
          <a:prstGeom prst="rect">
            <a:avLst/>
          </a:prstGeom>
        </p:spPr>
      </p:pic>
      <p:sp>
        <p:nvSpPr>
          <p:cNvPr id="79" name="TextBox 155">
            <a:extLst>
              <a:ext uri="{FF2B5EF4-FFF2-40B4-BE49-F238E27FC236}">
                <a16:creationId xmlns:a16="http://schemas.microsoft.com/office/drawing/2014/main" id="{BEF36DEF-CB87-A84E-AB83-00477CBDD912}"/>
              </a:ext>
            </a:extLst>
          </p:cNvPr>
          <p:cNvSpPr txBox="1"/>
          <p:nvPr/>
        </p:nvSpPr>
        <p:spPr>
          <a:xfrm>
            <a:off x="10967278" y="4945482"/>
            <a:ext cx="1090363" cy="830997"/>
          </a:xfrm>
          <a:prstGeom prst="rect">
            <a:avLst/>
          </a:prstGeom>
          <a:noFill/>
        </p:spPr>
        <p:txBody>
          <a:bodyPr wrap="squar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GPS </a:t>
            </a:r>
            <a:r>
              <a:rPr lang="ja-JP" altLang="en-US" sz="1200" dirty="0">
                <a:latin typeface="Noto Sans JP Regular" panose="020B0500000000000000" pitchFamily="34" charset="-128"/>
                <a:ea typeface="Noto Sans JP Regular" panose="020B0500000000000000" pitchFamily="34" charset="-128"/>
                <a:cs typeface="ヒラギノ角ゴ ProN W6"/>
              </a:rPr>
              <a:t>マルチユニット</a:t>
            </a:r>
            <a:r>
              <a:rPr lang="en-US" altLang="ja-JP" sz="1200" dirty="0">
                <a:latin typeface="Noto Sans JP Regular" panose="020B0500000000000000" pitchFamily="34" charset="-128"/>
                <a:ea typeface="Noto Sans JP Regular" panose="020B0500000000000000" pitchFamily="34" charset="-128"/>
                <a:cs typeface="ヒラギノ角ゴ ProN W6"/>
              </a:rPr>
              <a:t> SORACOM Edition</a:t>
            </a:r>
          </a:p>
        </p:txBody>
      </p:sp>
      <p:sp>
        <p:nvSpPr>
          <p:cNvPr id="10" name="TextBox 155">
            <a:extLst>
              <a:ext uri="{FF2B5EF4-FFF2-40B4-BE49-F238E27FC236}">
                <a16:creationId xmlns:a16="http://schemas.microsoft.com/office/drawing/2014/main" id="{D793DBA4-C534-DE2A-45F6-7273E7430FFE}"/>
              </a:ext>
            </a:extLst>
          </p:cNvPr>
          <p:cNvSpPr txBox="1"/>
          <p:nvPr/>
        </p:nvSpPr>
        <p:spPr>
          <a:xfrm>
            <a:off x="9613186" y="4945482"/>
            <a:ext cx="1090363" cy="276999"/>
          </a:xfrm>
          <a:prstGeom prst="rect">
            <a:avLst/>
          </a:prstGeom>
          <a:noFill/>
        </p:spPr>
        <p:txBody>
          <a:bodyPr wrap="squar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VPG Type-G</a:t>
            </a:r>
          </a:p>
        </p:txBody>
      </p:sp>
    </p:spTree>
    <p:extLst>
      <p:ext uri="{BB962C8B-B14F-4D97-AF65-F5344CB8AC3E}">
        <p14:creationId xmlns:p14="http://schemas.microsoft.com/office/powerpoint/2010/main" val="1620331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図形&#10;&#10;低い精度で自動的に生成された説明">
            <a:extLst>
              <a:ext uri="{FF2B5EF4-FFF2-40B4-BE49-F238E27FC236}">
                <a16:creationId xmlns:a16="http://schemas.microsoft.com/office/drawing/2014/main" id="{81EDDB38-0067-6399-C7AE-E9E0935BD8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CCB158A4-1438-8640-9451-DA1A0E9A0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sp>
        <p:nvSpPr>
          <p:cNvPr id="6" name="TextBox 113">
            <a:extLst>
              <a:ext uri="{FF2B5EF4-FFF2-40B4-BE49-F238E27FC236}">
                <a16:creationId xmlns:a16="http://schemas.microsoft.com/office/drawing/2014/main" id="{419C52F8-9853-B242-8C7B-6F554D1C778E}"/>
              </a:ext>
            </a:extLst>
          </p:cNvPr>
          <p:cNvSpPr txBox="1"/>
          <p:nvPr/>
        </p:nvSpPr>
        <p:spPr>
          <a:xfrm>
            <a:off x="102503" y="1369188"/>
            <a:ext cx="1154483" cy="276999"/>
          </a:xfrm>
          <a:prstGeom prst="rect">
            <a:avLst/>
          </a:prstGeom>
          <a:noFill/>
        </p:spPr>
        <p:txBody>
          <a:bodyPr wrap="none" rtlCol="0">
            <a:spAutoFit/>
          </a:bodyPr>
          <a:lstStyle>
            <a:defPPr>
              <a:defRPr lang="ja-JP"/>
            </a:defPPr>
            <a:lvl1pPr algn="ctr">
              <a:defRPr sz="1200">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5G </a:t>
            </a:r>
            <a:r>
              <a:rPr lang="ja-JP" altLang="en-US"/>
              <a:t>デバイス</a:t>
            </a:r>
            <a:r>
              <a:rPr lang="en-US" altLang="ja-JP" dirty="0"/>
              <a:t> A</a:t>
            </a:r>
            <a:endParaRPr lang="en-US" dirty="0"/>
          </a:p>
        </p:txBody>
      </p:sp>
      <p:pic>
        <p:nvPicPr>
          <p:cNvPr id="7" name="Picture 6" descr="Shape&#10;&#10;Description automatically generated with low confidence">
            <a:extLst>
              <a:ext uri="{FF2B5EF4-FFF2-40B4-BE49-F238E27FC236}">
                <a16:creationId xmlns:a16="http://schemas.microsoft.com/office/drawing/2014/main" id="{C6AFB83C-35BC-1143-8849-A45CA85C0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sp>
        <p:nvSpPr>
          <p:cNvPr id="8" name="TextBox 113">
            <a:extLst>
              <a:ext uri="{FF2B5EF4-FFF2-40B4-BE49-F238E27FC236}">
                <a16:creationId xmlns:a16="http://schemas.microsoft.com/office/drawing/2014/main" id="{E338165B-E2C9-5949-8D80-B443FDEFF373}"/>
              </a:ext>
            </a:extLst>
          </p:cNvPr>
          <p:cNvSpPr txBox="1"/>
          <p:nvPr/>
        </p:nvSpPr>
        <p:spPr>
          <a:xfrm>
            <a:off x="1452584" y="1369188"/>
            <a:ext cx="1162498"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rPr>
              <a:t>5G </a:t>
            </a:r>
            <a:r>
              <a:rPr lang="ja-JP" altLang="en-US" sz="1200">
                <a:latin typeface="Noto Sans JP Regular" panose="020B0500000000000000" pitchFamily="34" charset="-128"/>
                <a:ea typeface="Noto Sans JP Regular" panose="020B0500000000000000" pitchFamily="34" charset="-128"/>
              </a:rPr>
              <a:t>デバイス</a:t>
            </a:r>
            <a:r>
              <a:rPr lang="en-US" altLang="ja-JP" sz="1200" dirty="0">
                <a:latin typeface="Noto Sans JP Regular" panose="020B0500000000000000" pitchFamily="34" charset="-128"/>
                <a:ea typeface="Noto Sans JP Regular" panose="020B0500000000000000" pitchFamily="34" charset="-128"/>
              </a:rPr>
              <a:t> B</a:t>
            </a:r>
          </a:p>
        </p:txBody>
      </p:sp>
      <p:pic>
        <p:nvPicPr>
          <p:cNvPr id="9" name="Picture 8" descr="Shape&#10;&#10;Description automatically generated with low confidence">
            <a:extLst>
              <a:ext uri="{FF2B5EF4-FFF2-40B4-BE49-F238E27FC236}">
                <a16:creationId xmlns:a16="http://schemas.microsoft.com/office/drawing/2014/main" id="{A5961CC5-96C6-084C-A73F-9A5C8CA33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sp>
        <p:nvSpPr>
          <p:cNvPr id="10" name="TextBox 113">
            <a:extLst>
              <a:ext uri="{FF2B5EF4-FFF2-40B4-BE49-F238E27FC236}">
                <a16:creationId xmlns:a16="http://schemas.microsoft.com/office/drawing/2014/main" id="{BFF10E2A-17A9-A24C-B3B2-DC607617DFE2}"/>
              </a:ext>
            </a:extLst>
          </p:cNvPr>
          <p:cNvSpPr txBox="1"/>
          <p:nvPr/>
        </p:nvSpPr>
        <p:spPr>
          <a:xfrm>
            <a:off x="3136090" y="1369188"/>
            <a:ext cx="503664"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rPr>
              <a:t>5G A</a:t>
            </a:r>
            <a:endParaRPr lang="en-US" sz="1200" dirty="0">
              <a:latin typeface="Noto Sans JP Regular" panose="020B0500000000000000" pitchFamily="34" charset="-128"/>
              <a:ea typeface="Noto Sans JP Regular" panose="020B0500000000000000" pitchFamily="34" charset="-128"/>
            </a:endParaRPr>
          </a:p>
        </p:txBody>
      </p:sp>
      <p:pic>
        <p:nvPicPr>
          <p:cNvPr id="11" name="Picture 10" descr="Shape&#10;&#10;Description automatically generated with low confidence">
            <a:extLst>
              <a:ext uri="{FF2B5EF4-FFF2-40B4-BE49-F238E27FC236}">
                <a16:creationId xmlns:a16="http://schemas.microsoft.com/office/drawing/2014/main" id="{A3572C6F-197C-3B4D-BB14-7D0B9BFAEA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sp>
        <p:nvSpPr>
          <p:cNvPr id="12" name="TextBox 113">
            <a:extLst>
              <a:ext uri="{FF2B5EF4-FFF2-40B4-BE49-F238E27FC236}">
                <a16:creationId xmlns:a16="http://schemas.microsoft.com/office/drawing/2014/main" id="{D4571C16-84B9-794C-93F5-27D11C780732}"/>
              </a:ext>
            </a:extLst>
          </p:cNvPr>
          <p:cNvSpPr txBox="1"/>
          <p:nvPr/>
        </p:nvSpPr>
        <p:spPr>
          <a:xfrm>
            <a:off x="4486172" y="1369188"/>
            <a:ext cx="511679"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rPr>
              <a:t>5G B</a:t>
            </a:r>
          </a:p>
        </p:txBody>
      </p:sp>
      <p:pic>
        <p:nvPicPr>
          <p:cNvPr id="13" name="Picture 12" descr="Shape&#10;&#10;Description automatically generated with low confidence">
            <a:extLst>
              <a:ext uri="{FF2B5EF4-FFF2-40B4-BE49-F238E27FC236}">
                <a16:creationId xmlns:a16="http://schemas.microsoft.com/office/drawing/2014/main" id="{81A2A71D-A31F-0844-81FE-C955877501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sp>
        <p:nvSpPr>
          <p:cNvPr id="14" name="TextBox 113">
            <a:extLst>
              <a:ext uri="{FF2B5EF4-FFF2-40B4-BE49-F238E27FC236}">
                <a16:creationId xmlns:a16="http://schemas.microsoft.com/office/drawing/2014/main" id="{FBB95B39-354D-F244-A602-E2D11DC9F1C3}"/>
              </a:ext>
            </a:extLst>
          </p:cNvPr>
          <p:cNvSpPr txBox="1"/>
          <p:nvPr/>
        </p:nvSpPr>
        <p:spPr>
          <a:xfrm>
            <a:off x="5470769" y="1369188"/>
            <a:ext cx="125066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rPr>
              <a:t>バーチャル</a:t>
            </a:r>
            <a:r>
              <a:rPr lang="en-US" altLang="ja-JP" sz="1200" dirty="0">
                <a:latin typeface="Noto Sans JP Regular" panose="020B0500000000000000" pitchFamily="34" charset="-128"/>
                <a:ea typeface="Noto Sans JP Regular" panose="020B0500000000000000" pitchFamily="34" charset="-128"/>
              </a:rPr>
              <a:t> SIM</a:t>
            </a:r>
            <a:endParaRPr lang="en-US" sz="1200" dirty="0">
              <a:latin typeface="Noto Sans JP Regular" panose="020B0500000000000000" pitchFamily="34" charset="-128"/>
              <a:ea typeface="Noto Sans JP Regular" panose="020B0500000000000000" pitchFamily="34" charset="-128"/>
            </a:endParaRPr>
          </a:p>
        </p:txBody>
      </p:sp>
      <p:pic>
        <p:nvPicPr>
          <p:cNvPr id="15" name="Picture 14" descr="Shape&#10;&#10;Description automatically generated with low confidence">
            <a:extLst>
              <a:ext uri="{FF2B5EF4-FFF2-40B4-BE49-F238E27FC236}">
                <a16:creationId xmlns:a16="http://schemas.microsoft.com/office/drawing/2014/main" id="{3E3298FE-E1C5-304B-BA14-823535828A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sp>
        <p:nvSpPr>
          <p:cNvPr id="16" name="TextBox 113">
            <a:extLst>
              <a:ext uri="{FF2B5EF4-FFF2-40B4-BE49-F238E27FC236}">
                <a16:creationId xmlns:a16="http://schemas.microsoft.com/office/drawing/2014/main" id="{923C9DC7-4E64-0742-B1F5-B5E6027D9517}"/>
              </a:ext>
            </a:extLst>
          </p:cNvPr>
          <p:cNvSpPr txBox="1"/>
          <p:nvPr/>
        </p:nvSpPr>
        <p:spPr>
          <a:xfrm>
            <a:off x="7203968" y="1369188"/>
            <a:ext cx="492443" cy="276999"/>
          </a:xfrm>
          <a:prstGeom prst="rect">
            <a:avLst/>
          </a:prstGeom>
          <a:noFill/>
        </p:spPr>
        <p:txBody>
          <a:bodyPr wrap="none" rtlCol="0">
            <a:spAutoFit/>
          </a:bodyPr>
          <a:lstStyle/>
          <a:p>
            <a:pPr algn="ctr"/>
            <a:r>
              <a:rPr lang="ja-JP" altLang="en-US" sz="1200" dirty="0">
                <a:latin typeface="Noto Sans JP Regular" panose="020B0500000000000000" pitchFamily="34" charset="-128"/>
                <a:ea typeface="Noto Sans JP Regular" panose="020B0500000000000000" pitchFamily="34" charset="-128"/>
              </a:rPr>
              <a:t>診断</a:t>
            </a:r>
            <a:endParaRPr lang="en-US" sz="1200" dirty="0">
              <a:latin typeface="Noto Sans JP Regular" panose="020B0500000000000000" pitchFamily="34" charset="-128"/>
              <a:ea typeface="Noto Sans JP Regular" panose="020B0500000000000000" pitchFamily="34" charset="-128"/>
            </a:endParaRPr>
          </a:p>
        </p:txBody>
      </p:sp>
      <p:pic>
        <p:nvPicPr>
          <p:cNvPr id="3" name="グラフィックス 2">
            <a:extLst>
              <a:ext uri="{FF2B5EF4-FFF2-40B4-BE49-F238E27FC236}">
                <a16:creationId xmlns:a16="http://schemas.microsoft.com/office/drawing/2014/main" id="{8F32F703-538B-15D8-42A4-50FE9793166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44278" y="729078"/>
            <a:ext cx="720000" cy="720000"/>
          </a:xfrm>
          <a:prstGeom prst="rect">
            <a:avLst/>
          </a:prstGeom>
        </p:spPr>
      </p:pic>
      <p:pic>
        <p:nvPicPr>
          <p:cNvPr id="35" name="グラフィックス 34">
            <a:extLst>
              <a:ext uri="{FF2B5EF4-FFF2-40B4-BE49-F238E27FC236}">
                <a16:creationId xmlns:a16="http://schemas.microsoft.com/office/drawing/2014/main" id="{6FEC5EA0-1682-651E-388F-F33D9219020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98367" y="729078"/>
            <a:ext cx="720000" cy="720000"/>
          </a:xfrm>
          <a:prstGeom prst="rect">
            <a:avLst/>
          </a:prstGeom>
        </p:spPr>
      </p:pic>
      <p:pic>
        <p:nvPicPr>
          <p:cNvPr id="37" name="グラフィックス 36">
            <a:extLst>
              <a:ext uri="{FF2B5EF4-FFF2-40B4-BE49-F238E27FC236}">
                <a16:creationId xmlns:a16="http://schemas.microsoft.com/office/drawing/2014/main" id="{BEA4BB74-07E4-3B4B-7EF5-EA18F3DCD5C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52459" y="729078"/>
            <a:ext cx="720000" cy="720000"/>
          </a:xfrm>
          <a:prstGeom prst="rect">
            <a:avLst/>
          </a:prstGeom>
        </p:spPr>
      </p:pic>
      <p:sp>
        <p:nvSpPr>
          <p:cNvPr id="38" name="TextBox 113">
            <a:extLst>
              <a:ext uri="{FF2B5EF4-FFF2-40B4-BE49-F238E27FC236}">
                <a16:creationId xmlns:a16="http://schemas.microsoft.com/office/drawing/2014/main" id="{2521CC3B-10F6-9BD9-C8FA-DBA5FA675228}"/>
              </a:ext>
            </a:extLst>
          </p:cNvPr>
          <p:cNvSpPr txBox="1"/>
          <p:nvPr/>
        </p:nvSpPr>
        <p:spPr>
          <a:xfrm>
            <a:off x="8441037" y="1369188"/>
            <a:ext cx="726482"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rPr>
              <a:t>soratun</a:t>
            </a:r>
          </a:p>
        </p:txBody>
      </p:sp>
      <p:sp>
        <p:nvSpPr>
          <p:cNvPr id="39" name="TextBox 113">
            <a:extLst>
              <a:ext uri="{FF2B5EF4-FFF2-40B4-BE49-F238E27FC236}">
                <a16:creationId xmlns:a16="http://schemas.microsoft.com/office/drawing/2014/main" id="{BF055D45-9C89-902B-84FE-561265FC4EF4}"/>
              </a:ext>
            </a:extLst>
          </p:cNvPr>
          <p:cNvSpPr txBox="1"/>
          <p:nvPr/>
        </p:nvSpPr>
        <p:spPr>
          <a:xfrm>
            <a:off x="9468114" y="1369188"/>
            <a:ext cx="1380507"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rPr>
              <a:t>Soracom Cloud</a:t>
            </a:r>
          </a:p>
          <a:p>
            <a:pPr algn="ctr"/>
            <a:r>
              <a:rPr lang="en-US" altLang="ja-JP" sz="1200" dirty="0">
                <a:latin typeface="Noto Sans JP Regular" panose="020B0500000000000000" pitchFamily="34" charset="-128"/>
                <a:ea typeface="Noto Sans JP Regular" panose="020B0500000000000000" pitchFamily="34" charset="-128"/>
              </a:rPr>
              <a:t>Camera Services</a:t>
            </a:r>
          </a:p>
        </p:txBody>
      </p:sp>
      <p:sp>
        <p:nvSpPr>
          <p:cNvPr id="40" name="TextBox 113">
            <a:extLst>
              <a:ext uri="{FF2B5EF4-FFF2-40B4-BE49-F238E27FC236}">
                <a16:creationId xmlns:a16="http://schemas.microsoft.com/office/drawing/2014/main" id="{5BAA219D-A82F-260E-E281-BE44F7586CE3}"/>
              </a:ext>
            </a:extLst>
          </p:cNvPr>
          <p:cNvSpPr txBox="1"/>
          <p:nvPr/>
        </p:nvSpPr>
        <p:spPr>
          <a:xfrm>
            <a:off x="10948042" y="1369188"/>
            <a:ext cx="1128835"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rPr>
              <a:t>ATOM Cam 2</a:t>
            </a:r>
          </a:p>
        </p:txBody>
      </p:sp>
      <p:sp>
        <p:nvSpPr>
          <p:cNvPr id="60" name="TextBox 113">
            <a:extLst>
              <a:ext uri="{FF2B5EF4-FFF2-40B4-BE49-F238E27FC236}">
                <a16:creationId xmlns:a16="http://schemas.microsoft.com/office/drawing/2014/main" id="{057D6416-B286-F17F-84FD-27FE3FB4CB83}"/>
              </a:ext>
            </a:extLst>
          </p:cNvPr>
          <p:cNvSpPr txBox="1"/>
          <p:nvPr/>
        </p:nvSpPr>
        <p:spPr>
          <a:xfrm>
            <a:off x="-55713" y="2561286"/>
            <a:ext cx="1470915"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latin typeface="Noto Sans JP Regular" panose="020B0500000000000000" pitchFamily="34" charset="-128"/>
                <a:ea typeface="Noto Sans JP Regular" panose="020B0500000000000000" pitchFamily="34" charset="-128"/>
                <a:cs typeface="ヒラギノ角ゴ ProN W6"/>
              </a:rPr>
              <a:t>+</a:t>
            </a:r>
            <a:r>
              <a:rPr lang="en-US" altLang="ja-JP" sz="1200" dirty="0">
                <a:latin typeface="Noto Sans JP Regular" panose="020B0500000000000000" pitchFamily="34" charset="-128"/>
                <a:ea typeface="Noto Sans JP Regular" panose="020B0500000000000000" pitchFamily="34" charset="-128"/>
                <a:cs typeface="ヒラギノ角ゴ ProN W6"/>
              </a:rPr>
              <a:t> Camera Design</a:t>
            </a:r>
          </a:p>
        </p:txBody>
      </p:sp>
      <p:sp>
        <p:nvSpPr>
          <p:cNvPr id="18" name="TextBox 127">
            <a:extLst>
              <a:ext uri="{FF2B5EF4-FFF2-40B4-BE49-F238E27FC236}">
                <a16:creationId xmlns:a16="http://schemas.microsoft.com/office/drawing/2014/main" id="{64ED8341-24E0-8730-2DB0-F07A4C90FE03}"/>
              </a:ext>
            </a:extLst>
          </p:cNvPr>
          <p:cNvSpPr txBox="1"/>
          <p:nvPr/>
        </p:nvSpPr>
        <p:spPr>
          <a:xfrm>
            <a:off x="2764995" y="2561286"/>
            <a:ext cx="1245855" cy="276999"/>
          </a:xfrm>
          <a:prstGeom prst="rect">
            <a:avLst/>
          </a:prstGeom>
          <a:noFill/>
        </p:spPr>
        <p:txBody>
          <a:bodyPr wrap="none" rtlCol="0">
            <a:spAutoFit/>
          </a:bodyPr>
          <a:lstStyle>
            <a:defPPr>
              <a:defRPr lang="ja-JP"/>
            </a:defPPr>
            <a:lvl1pPr algn="ctr">
              <a:defRPr sz="1200">
                <a:latin typeface="Noto Sans JP Regular" panose="020B0500000000000000" pitchFamily="34" charset="-128"/>
                <a:ea typeface="Noto Sans JP Regular" panose="020B0500000000000000" pitchFamily="34" charset="-128"/>
              </a:defRPr>
            </a:lvl1pPr>
          </a:lstStyle>
          <a:p>
            <a:r>
              <a:rPr lang="ja-JP" altLang="en-US"/>
              <a:t>電池 </a:t>
            </a:r>
            <a:r>
              <a:rPr lang="en-US" altLang="ja-JP"/>
              <a:t>(</a:t>
            </a:r>
            <a:r>
              <a:rPr lang="ja-JP" altLang="en-US"/>
              <a:t>残量半分</a:t>
            </a:r>
            <a:r>
              <a:rPr lang="en-US" altLang="ja-JP"/>
              <a:t>)</a:t>
            </a:r>
            <a:endParaRPr lang="en-US" dirty="0"/>
          </a:p>
        </p:txBody>
      </p:sp>
      <p:sp>
        <p:nvSpPr>
          <p:cNvPr id="19" name="TextBox 134">
            <a:extLst>
              <a:ext uri="{FF2B5EF4-FFF2-40B4-BE49-F238E27FC236}">
                <a16:creationId xmlns:a16="http://schemas.microsoft.com/office/drawing/2014/main" id="{72A21739-5A91-6746-D877-304ED0F9BC4A}"/>
              </a:ext>
            </a:extLst>
          </p:cNvPr>
          <p:cNvSpPr txBox="1"/>
          <p:nvPr/>
        </p:nvSpPr>
        <p:spPr>
          <a:xfrm>
            <a:off x="4119084" y="2561286"/>
            <a:ext cx="1245855" cy="276999"/>
          </a:xfrm>
          <a:prstGeom prst="rect">
            <a:avLst/>
          </a:prstGeom>
          <a:noFill/>
        </p:spPr>
        <p:txBody>
          <a:bodyPr wrap="none" rtlCol="0">
            <a:spAutoFit/>
          </a:bodyPr>
          <a:lstStyle>
            <a:defPPr>
              <a:defRPr lang="ja-JP"/>
            </a:defPPr>
            <a:lvl1pPr algn="ctr">
              <a:defRPr sz="1200">
                <a:latin typeface="Noto Sans JP Regular" panose="020B0500000000000000" pitchFamily="34" charset="-128"/>
                <a:ea typeface="Noto Sans JP Regular" panose="020B0500000000000000" pitchFamily="34" charset="-128"/>
              </a:defRPr>
            </a:lvl1pPr>
          </a:lstStyle>
          <a:p>
            <a:r>
              <a:rPr lang="ja-JP" altLang="en-US"/>
              <a:t>電池 </a:t>
            </a:r>
            <a:r>
              <a:rPr lang="en-US" altLang="ja-JP"/>
              <a:t>(</a:t>
            </a:r>
            <a:r>
              <a:rPr lang="ja-JP" altLang="en-US"/>
              <a:t>残量なし</a:t>
            </a:r>
            <a:r>
              <a:rPr lang="en-US" altLang="ja-JP"/>
              <a:t>)</a:t>
            </a:r>
            <a:endParaRPr lang="en-US" dirty="0"/>
          </a:p>
        </p:txBody>
      </p:sp>
      <p:sp>
        <p:nvSpPr>
          <p:cNvPr id="20" name="TextBox 141">
            <a:extLst>
              <a:ext uri="{FF2B5EF4-FFF2-40B4-BE49-F238E27FC236}">
                <a16:creationId xmlns:a16="http://schemas.microsoft.com/office/drawing/2014/main" id="{D0340048-3B5E-ACBC-BDA0-79D48B6409F5}"/>
              </a:ext>
            </a:extLst>
          </p:cNvPr>
          <p:cNvSpPr txBox="1"/>
          <p:nvPr/>
        </p:nvSpPr>
        <p:spPr>
          <a:xfrm>
            <a:off x="5550117" y="2561286"/>
            <a:ext cx="1091966" cy="276999"/>
          </a:xfrm>
          <a:prstGeom prst="rect">
            <a:avLst/>
          </a:prstGeom>
          <a:noFill/>
        </p:spPr>
        <p:txBody>
          <a:bodyPr wrap="none" rtlCol="0">
            <a:spAutoFit/>
          </a:bodyPr>
          <a:lstStyle>
            <a:defPPr>
              <a:defRPr lang="ja-JP"/>
            </a:defPPr>
            <a:lvl1pPr algn="ctr">
              <a:defRPr sz="1200">
                <a:latin typeface="Noto Sans JP Regular" panose="020B0500000000000000" pitchFamily="34" charset="-128"/>
                <a:ea typeface="Noto Sans JP Regular" panose="020B0500000000000000" pitchFamily="34" charset="-128"/>
              </a:defRPr>
            </a:lvl1pPr>
          </a:lstStyle>
          <a:p>
            <a:r>
              <a:rPr lang="ja-JP" altLang="en-US"/>
              <a:t>静止画 </a:t>
            </a:r>
            <a:r>
              <a:rPr lang="en-US" altLang="ja-JP"/>
              <a:t>(</a:t>
            </a:r>
            <a:r>
              <a:rPr lang="ja-JP" altLang="en-US"/>
              <a:t>屋外</a:t>
            </a:r>
            <a:r>
              <a:rPr lang="en-US" altLang="ja-JP"/>
              <a:t>)</a:t>
            </a:r>
            <a:endParaRPr lang="en-US" dirty="0"/>
          </a:p>
        </p:txBody>
      </p:sp>
      <p:sp>
        <p:nvSpPr>
          <p:cNvPr id="21" name="TextBox 148">
            <a:extLst>
              <a:ext uri="{FF2B5EF4-FFF2-40B4-BE49-F238E27FC236}">
                <a16:creationId xmlns:a16="http://schemas.microsoft.com/office/drawing/2014/main" id="{0110B0AC-6049-E15C-2482-1590FB97B476}"/>
              </a:ext>
            </a:extLst>
          </p:cNvPr>
          <p:cNvSpPr txBox="1"/>
          <p:nvPr/>
        </p:nvSpPr>
        <p:spPr>
          <a:xfrm>
            <a:off x="6904206" y="2561286"/>
            <a:ext cx="1091966" cy="276999"/>
          </a:xfrm>
          <a:prstGeom prst="rect">
            <a:avLst/>
          </a:prstGeom>
          <a:noFill/>
        </p:spPr>
        <p:txBody>
          <a:bodyPr wrap="none" rtlCol="0">
            <a:spAutoFit/>
          </a:bodyPr>
          <a:lstStyle>
            <a:defPPr>
              <a:defRPr lang="ja-JP"/>
            </a:defPPr>
            <a:lvl1pPr algn="ctr">
              <a:defRPr sz="1200">
                <a:latin typeface="Noto Sans JP Regular" panose="020B0500000000000000" pitchFamily="34" charset="-128"/>
                <a:ea typeface="Noto Sans JP Regular" panose="020B0500000000000000" pitchFamily="34" charset="-128"/>
              </a:defRPr>
            </a:lvl1pPr>
          </a:lstStyle>
          <a:p>
            <a:r>
              <a:rPr lang="ja-JP" altLang="en-US"/>
              <a:t>静止画 </a:t>
            </a:r>
            <a:r>
              <a:rPr lang="en-US" altLang="ja-JP"/>
              <a:t>(</a:t>
            </a:r>
            <a:r>
              <a:rPr lang="ja-JP" altLang="en-US"/>
              <a:t>屋内</a:t>
            </a:r>
            <a:r>
              <a:rPr lang="en-US" altLang="ja-JP"/>
              <a:t>)</a:t>
            </a:r>
            <a:endParaRPr lang="en-US" altLang="ja-JP" dirty="0"/>
          </a:p>
        </p:txBody>
      </p:sp>
      <p:sp>
        <p:nvSpPr>
          <p:cNvPr id="22" name="TextBox 155">
            <a:extLst>
              <a:ext uri="{FF2B5EF4-FFF2-40B4-BE49-F238E27FC236}">
                <a16:creationId xmlns:a16="http://schemas.microsoft.com/office/drawing/2014/main" id="{819F03C0-0005-A5C3-65A4-535F52EDD643}"/>
              </a:ext>
            </a:extLst>
          </p:cNvPr>
          <p:cNvSpPr txBox="1"/>
          <p:nvPr/>
        </p:nvSpPr>
        <p:spPr>
          <a:xfrm>
            <a:off x="8558057" y="2561286"/>
            <a:ext cx="492443" cy="276999"/>
          </a:xfrm>
          <a:prstGeom prst="rect">
            <a:avLst/>
          </a:prstGeom>
          <a:noFill/>
        </p:spPr>
        <p:txBody>
          <a:bodyPr wrap="none" rtlCol="0">
            <a:spAutoFit/>
          </a:bodyPr>
          <a:lstStyle>
            <a:defPPr>
              <a:defRPr lang="ja-JP"/>
            </a:defPPr>
            <a:lvl1pPr algn="ctr">
              <a:defRPr sz="1200">
                <a:latin typeface="Noto Sans JP Regular" panose="020B0500000000000000" pitchFamily="34" charset="-128"/>
                <a:ea typeface="Noto Sans JP Regular" panose="020B0500000000000000" pitchFamily="34" charset="-128"/>
              </a:defRPr>
            </a:lvl1pPr>
          </a:lstStyle>
          <a:p>
            <a:r>
              <a:rPr lang="ja-JP" altLang="en-US"/>
              <a:t>動画</a:t>
            </a:r>
            <a:endParaRPr lang="en-US" dirty="0"/>
          </a:p>
        </p:txBody>
      </p:sp>
      <p:sp>
        <p:nvSpPr>
          <p:cNvPr id="23" name="TextBox 162">
            <a:extLst>
              <a:ext uri="{FF2B5EF4-FFF2-40B4-BE49-F238E27FC236}">
                <a16:creationId xmlns:a16="http://schemas.microsoft.com/office/drawing/2014/main" id="{3962B41E-FC95-FF72-78C8-5666BCCBC722}"/>
              </a:ext>
            </a:extLst>
          </p:cNvPr>
          <p:cNvSpPr txBox="1"/>
          <p:nvPr/>
        </p:nvSpPr>
        <p:spPr>
          <a:xfrm>
            <a:off x="9681314" y="2561286"/>
            <a:ext cx="954107" cy="276999"/>
          </a:xfrm>
          <a:prstGeom prst="rect">
            <a:avLst/>
          </a:prstGeom>
          <a:noFill/>
        </p:spPr>
        <p:txBody>
          <a:bodyPr wrap="none" rtlCol="0">
            <a:spAutoFit/>
          </a:bodyPr>
          <a:lstStyle>
            <a:defPPr>
              <a:defRPr lang="ja-JP"/>
            </a:defPPr>
            <a:lvl1pPr algn="ctr">
              <a:defRPr sz="1200">
                <a:latin typeface="Noto Sans JP Regular" panose="020B0500000000000000" pitchFamily="34" charset="-128"/>
                <a:ea typeface="Noto Sans JP Regular" panose="020B0500000000000000" pitchFamily="34" charset="-128"/>
              </a:defRPr>
            </a:lvl1pPr>
          </a:lstStyle>
          <a:p>
            <a:r>
              <a:rPr lang="ja-JP" altLang="en-US"/>
              <a:t>コンソール</a:t>
            </a:r>
            <a:endParaRPr lang="en-US" dirty="0"/>
          </a:p>
        </p:txBody>
      </p:sp>
      <p:sp>
        <p:nvSpPr>
          <p:cNvPr id="24" name="TextBox 113">
            <a:extLst>
              <a:ext uri="{FF2B5EF4-FFF2-40B4-BE49-F238E27FC236}">
                <a16:creationId xmlns:a16="http://schemas.microsoft.com/office/drawing/2014/main" id="{42ACD68D-538B-DA31-947C-6D87D5E16253}"/>
              </a:ext>
            </a:extLst>
          </p:cNvPr>
          <p:cNvSpPr txBox="1"/>
          <p:nvPr/>
        </p:nvSpPr>
        <p:spPr>
          <a:xfrm>
            <a:off x="1410906" y="2561286"/>
            <a:ext cx="1245854" cy="276999"/>
          </a:xfrm>
          <a:prstGeom prst="rect">
            <a:avLst/>
          </a:prstGeom>
          <a:noFill/>
        </p:spPr>
        <p:txBody>
          <a:bodyPr wrap="none" rtlCol="0">
            <a:spAutoFit/>
          </a:bodyPr>
          <a:lstStyle>
            <a:defPPr>
              <a:defRPr lang="ja-JP"/>
            </a:defPPr>
            <a:lvl1pPr algn="ctr">
              <a:defRPr sz="1200">
                <a:latin typeface="Noto Sans JP Regular" panose="020B0500000000000000" pitchFamily="34" charset="-128"/>
                <a:ea typeface="Noto Sans JP Regular" panose="020B0500000000000000" pitchFamily="34" charset="-128"/>
              </a:defRPr>
            </a:lvl1pPr>
          </a:lstStyle>
          <a:p>
            <a:r>
              <a:rPr lang="ja-JP" altLang="en-US"/>
              <a:t>電池 </a:t>
            </a:r>
            <a:r>
              <a:rPr lang="en-US" altLang="ja-JP"/>
              <a:t>(</a:t>
            </a:r>
            <a:r>
              <a:rPr lang="ja-JP" altLang="en-US"/>
              <a:t>残量フル</a:t>
            </a:r>
            <a:r>
              <a:rPr lang="en-US" altLang="ja-JP"/>
              <a:t>)</a:t>
            </a:r>
            <a:endParaRPr lang="en-US" dirty="0"/>
          </a:p>
        </p:txBody>
      </p:sp>
      <p:sp>
        <p:nvSpPr>
          <p:cNvPr id="25" name="TextBox 141">
            <a:extLst>
              <a:ext uri="{FF2B5EF4-FFF2-40B4-BE49-F238E27FC236}">
                <a16:creationId xmlns:a16="http://schemas.microsoft.com/office/drawing/2014/main" id="{146A8A29-1F96-94AC-5DA7-694AF9F8B2BF}"/>
              </a:ext>
            </a:extLst>
          </p:cNvPr>
          <p:cNvSpPr txBox="1"/>
          <p:nvPr/>
        </p:nvSpPr>
        <p:spPr>
          <a:xfrm>
            <a:off x="10926818" y="2561286"/>
            <a:ext cx="1171283" cy="276999"/>
          </a:xfrm>
          <a:prstGeom prst="rect">
            <a:avLst/>
          </a:prstGeom>
          <a:noFill/>
        </p:spPr>
        <p:txBody>
          <a:bodyPr wrap="none" rtlCol="0">
            <a:spAutoFit/>
          </a:bodyPr>
          <a:lstStyle>
            <a:defPPr>
              <a:defRPr lang="ja-JP"/>
            </a:defPPr>
            <a:lvl1pPr algn="ctr">
              <a:defRPr sz="1200">
                <a:latin typeface="Noto Sans JP Regular" panose="020B0500000000000000" pitchFamily="34" charset="-128"/>
                <a:ea typeface="Noto Sans JP Regular" panose="020B0500000000000000" pitchFamily="34" charset="-128"/>
              </a:defRPr>
            </a:lvl1pPr>
          </a:lstStyle>
          <a:p>
            <a:r>
              <a:rPr lang="en-US" altLang="ja-JP"/>
              <a:t>SORACOM CLI</a:t>
            </a:r>
            <a:endParaRPr lang="en-US" altLang="ja-JP" dirty="0"/>
          </a:p>
        </p:txBody>
      </p:sp>
      <p:sp>
        <p:nvSpPr>
          <p:cNvPr id="26" name="TextBox 148">
            <a:extLst>
              <a:ext uri="{FF2B5EF4-FFF2-40B4-BE49-F238E27FC236}">
                <a16:creationId xmlns:a16="http://schemas.microsoft.com/office/drawing/2014/main" id="{BCF4A859-32BE-C1D6-9815-E9E0C942AE16}"/>
              </a:ext>
            </a:extLst>
          </p:cNvPr>
          <p:cNvSpPr txBox="1"/>
          <p:nvPr/>
        </p:nvSpPr>
        <p:spPr>
          <a:xfrm>
            <a:off x="433523" y="3753384"/>
            <a:ext cx="492443" cy="276999"/>
          </a:xfrm>
          <a:prstGeom prst="rect">
            <a:avLst/>
          </a:prstGeom>
          <a:noFill/>
        </p:spPr>
        <p:txBody>
          <a:bodyPr wrap="none" rtlCol="0">
            <a:spAutoFit/>
          </a:bodyPr>
          <a:lstStyle>
            <a:defPPr>
              <a:defRPr lang="ja-JP"/>
            </a:defPPr>
            <a:lvl1pPr algn="ctr">
              <a:defRPr sz="1200">
                <a:latin typeface="Noto Sans JP Regular" panose="020B0500000000000000" pitchFamily="34" charset="-128"/>
                <a:ea typeface="Noto Sans JP Regular" panose="020B0500000000000000" pitchFamily="34" charset="-128"/>
              </a:defRPr>
            </a:lvl1pPr>
          </a:lstStyle>
          <a:p>
            <a:r>
              <a:rPr lang="ja-JP" altLang="en-US" dirty="0"/>
              <a:t>署名</a:t>
            </a:r>
            <a:endParaRPr lang="en-US" altLang="ja-JP" dirty="0"/>
          </a:p>
        </p:txBody>
      </p:sp>
      <p:pic>
        <p:nvPicPr>
          <p:cNvPr id="36" name="図 35" descr="アイコン&#10;&#10;自動的に生成された説明">
            <a:extLst>
              <a:ext uri="{FF2B5EF4-FFF2-40B4-BE49-F238E27FC236}">
                <a16:creationId xmlns:a16="http://schemas.microsoft.com/office/drawing/2014/main" id="{46D21EFD-97E1-BE72-F03A-73DA8E5F6C0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41" name="図 40" descr="図形&#10;&#10;低い精度で自動的に生成された説明">
            <a:extLst>
              <a:ext uri="{FF2B5EF4-FFF2-40B4-BE49-F238E27FC236}">
                <a16:creationId xmlns:a16="http://schemas.microsoft.com/office/drawing/2014/main" id="{86ADCBBA-3A76-1FD5-CC4F-0FFC477E737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42" name="図 41" descr="図形&#10;&#10;低い精度で自動的に生成された説明">
            <a:extLst>
              <a:ext uri="{FF2B5EF4-FFF2-40B4-BE49-F238E27FC236}">
                <a16:creationId xmlns:a16="http://schemas.microsoft.com/office/drawing/2014/main" id="{D808888D-097A-79E1-B60B-A965953F62F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43" name="図 42" descr="図形&#10;&#10;低い精度で自動的に生成された説明">
            <a:extLst>
              <a:ext uri="{FF2B5EF4-FFF2-40B4-BE49-F238E27FC236}">
                <a16:creationId xmlns:a16="http://schemas.microsoft.com/office/drawing/2014/main" id="{9C62C257-52C6-E8B4-EBC6-6BCFFC2E857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44" name="図 43" descr="図形&#10;&#10;低い精度で自動的に生成された説明">
            <a:extLst>
              <a:ext uri="{FF2B5EF4-FFF2-40B4-BE49-F238E27FC236}">
                <a16:creationId xmlns:a16="http://schemas.microsoft.com/office/drawing/2014/main" id="{D83FF23E-5BD6-2F7D-0064-761B32AFCE4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45" name="図 44" descr="図形&#10;&#10;低い精度で自動的に生成された説明">
            <a:extLst>
              <a:ext uri="{FF2B5EF4-FFF2-40B4-BE49-F238E27FC236}">
                <a16:creationId xmlns:a16="http://schemas.microsoft.com/office/drawing/2014/main" id="{45DCC37B-2E8A-D6CB-9DE5-81D172185CF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46" name="図 45" descr="図形&#10;&#10;低い精度で自動的に生成された説明">
            <a:extLst>
              <a:ext uri="{FF2B5EF4-FFF2-40B4-BE49-F238E27FC236}">
                <a16:creationId xmlns:a16="http://schemas.microsoft.com/office/drawing/2014/main" id="{54073621-1EDD-4661-C361-4E71E3DD89A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47" name="図 46" descr="図形&#10;&#10;低い精度で自動的に生成された説明">
            <a:extLst>
              <a:ext uri="{FF2B5EF4-FFF2-40B4-BE49-F238E27FC236}">
                <a16:creationId xmlns:a16="http://schemas.microsoft.com/office/drawing/2014/main" id="{02C6E81F-382B-4193-204F-BBA6182D469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48" name="図 47" descr="図形&#10;&#10;低い精度で自動的に生成された説明">
            <a:extLst>
              <a:ext uri="{FF2B5EF4-FFF2-40B4-BE49-F238E27FC236}">
                <a16:creationId xmlns:a16="http://schemas.microsoft.com/office/drawing/2014/main" id="{7FC3942C-3F79-BE8F-4690-12C71C4A9D6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152459" y="1917599"/>
            <a:ext cx="720000" cy="720000"/>
          </a:xfrm>
          <a:prstGeom prst="rect">
            <a:avLst/>
          </a:prstGeom>
        </p:spPr>
      </p:pic>
      <p:pic>
        <p:nvPicPr>
          <p:cNvPr id="49" name="図 48" descr="図形&#10;&#10;低い精度で自動的に生成された説明">
            <a:extLst>
              <a:ext uri="{FF2B5EF4-FFF2-40B4-BE49-F238E27FC236}">
                <a16:creationId xmlns:a16="http://schemas.microsoft.com/office/drawing/2014/main" id="{C115A8D4-EB64-51A1-CC11-AEB85AC81ED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spTree>
    <p:extLst>
      <p:ext uri="{BB962C8B-B14F-4D97-AF65-F5344CB8AC3E}">
        <p14:creationId xmlns:p14="http://schemas.microsoft.com/office/powerpoint/2010/main" val="2590618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sp>
        <p:nvSpPr>
          <p:cNvPr id="32" name="TextBox 106"/>
          <p:cNvSpPr txBox="1"/>
          <p:nvPr/>
        </p:nvSpPr>
        <p:spPr>
          <a:xfrm>
            <a:off x="-45775" y="1369188"/>
            <a:ext cx="1451038" cy="646331"/>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プラットフォーム</a:t>
            </a:r>
            <a:r>
              <a:rPr lang="en-US" altLang="ja-JP" sz="1200" dirty="0">
                <a:latin typeface="Noto Sans JP Regular" panose="020B0500000000000000" pitchFamily="34" charset="-128"/>
                <a:ea typeface="Noto Sans JP Regular" panose="020B0500000000000000" pitchFamily="34" charset="-128"/>
                <a:cs typeface="ヒラギノ角ゴ ProN W6"/>
              </a:rPr>
              <a:t> </a:t>
            </a:r>
            <a:br>
              <a:rPr lang="en-US" altLang="ja-JP" sz="1200" dirty="0">
                <a:latin typeface="Noto Sans JP Regular" panose="020B0500000000000000" pitchFamily="34" charset="-128"/>
                <a:ea typeface="Noto Sans JP Regular" panose="020B0500000000000000" pitchFamily="34" charset="-128"/>
                <a:cs typeface="ヒラギノ角ゴ ProN W6"/>
              </a:rPr>
            </a:br>
            <a:r>
              <a:rPr lang="en-US" altLang="ja-JP" sz="1200" dirty="0">
                <a:latin typeface="Noto Sans JP Regular" panose="020B0500000000000000" pitchFamily="34" charset="-128"/>
                <a:ea typeface="Noto Sans JP Regular" panose="020B0500000000000000" pitchFamily="34" charset="-128"/>
                <a:cs typeface="ヒラギノ角ゴ ProN W6"/>
              </a:rPr>
              <a:t>A</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34" name="TextBox 120"/>
          <p:cNvSpPr txBox="1"/>
          <p:nvPr/>
        </p:nvSpPr>
        <p:spPr>
          <a:xfrm>
            <a:off x="1308314" y="1369188"/>
            <a:ext cx="1451038" cy="646331"/>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 </a:t>
            </a:r>
          </a:p>
          <a:p>
            <a:pPr algn="ctr"/>
            <a:r>
              <a:rPr lang="ja-JP" altLang="en-US" sz="1200" dirty="0">
                <a:latin typeface="Noto Sans JP Regular" panose="020B0500000000000000" pitchFamily="34" charset="-128"/>
                <a:ea typeface="Noto Sans JP Regular" panose="020B0500000000000000" pitchFamily="34" charset="-128"/>
                <a:cs typeface="ヒラギノ角ゴ ProN W6"/>
              </a:rPr>
              <a:t>プラットフォーム</a:t>
            </a:r>
            <a:r>
              <a:rPr lang="en-US" altLang="ja-JP" sz="1200" dirty="0">
                <a:latin typeface="Noto Sans JP Regular" panose="020B0500000000000000" pitchFamily="34" charset="-128"/>
                <a:ea typeface="Noto Sans JP Regular" panose="020B0500000000000000" pitchFamily="34" charset="-128"/>
                <a:cs typeface="ヒラギノ角ゴ ProN W6"/>
              </a:rPr>
              <a:t> </a:t>
            </a:r>
            <a:br>
              <a:rPr lang="en-US" altLang="ja-JP" sz="1200" dirty="0">
                <a:latin typeface="Noto Sans JP Regular" panose="020B0500000000000000" pitchFamily="34" charset="-128"/>
                <a:ea typeface="Noto Sans JP Regular" panose="020B0500000000000000" pitchFamily="34" charset="-128"/>
                <a:cs typeface="ヒラギノ角ゴ ProN W6"/>
              </a:rPr>
            </a:br>
            <a:r>
              <a:rPr lang="en-US" altLang="ja-JP" sz="1200" dirty="0">
                <a:latin typeface="Noto Sans JP Regular" panose="020B0500000000000000" pitchFamily="34" charset="-128"/>
                <a:ea typeface="Noto Sans JP Regular" panose="020B0500000000000000" pitchFamily="34" charset="-128"/>
                <a:cs typeface="ヒラギノ角ゴ ProN W6"/>
              </a:rPr>
              <a:t>B</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35" name="TextBox 127"/>
          <p:cNvSpPr txBox="1"/>
          <p:nvPr/>
        </p:nvSpPr>
        <p:spPr>
          <a:xfrm>
            <a:off x="2947738" y="1369188"/>
            <a:ext cx="880369"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IoT SIM A</a:t>
            </a:r>
          </a:p>
        </p:txBody>
      </p:sp>
      <p:sp>
        <p:nvSpPr>
          <p:cNvPr id="36" name="TextBox 134"/>
          <p:cNvSpPr txBox="1"/>
          <p:nvPr/>
        </p:nvSpPr>
        <p:spPr>
          <a:xfrm>
            <a:off x="4299422" y="1369188"/>
            <a:ext cx="885179"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IoT SIM B</a:t>
            </a:r>
          </a:p>
        </p:txBody>
      </p:sp>
      <p:sp>
        <p:nvSpPr>
          <p:cNvPr id="37" name="TextBox 141"/>
          <p:cNvSpPr txBox="1"/>
          <p:nvPr/>
        </p:nvSpPr>
        <p:spPr>
          <a:xfrm>
            <a:off x="5637481" y="1369188"/>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Beam</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38" name="TextBox 148"/>
          <p:cNvSpPr txBox="1"/>
          <p:nvPr/>
        </p:nvSpPr>
        <p:spPr>
          <a:xfrm>
            <a:off x="6991570" y="1369188"/>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Canal</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39" name="TextBox 155"/>
          <p:cNvSpPr txBox="1"/>
          <p:nvPr/>
        </p:nvSpPr>
        <p:spPr>
          <a:xfrm>
            <a:off x="8345659" y="1369188"/>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Direct</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0" name="TextBox 162"/>
          <p:cNvSpPr txBox="1"/>
          <p:nvPr/>
        </p:nvSpPr>
        <p:spPr>
          <a:xfrm>
            <a:off x="9699748" y="1369188"/>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Endorse</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4" name="TextBox 106"/>
          <p:cNvSpPr txBox="1"/>
          <p:nvPr/>
        </p:nvSpPr>
        <p:spPr>
          <a:xfrm>
            <a:off x="185057" y="2561286"/>
            <a:ext cx="989374"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 </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Door</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75" name="TextBox 120"/>
          <p:cNvSpPr txBox="1"/>
          <p:nvPr/>
        </p:nvSpPr>
        <p:spPr>
          <a:xfrm>
            <a:off x="1539146" y="2561286"/>
            <a:ext cx="989374"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 </a:t>
            </a:r>
          </a:p>
          <a:p>
            <a:pPr algn="ctr"/>
            <a:r>
              <a:rPr lang="en-US" sz="1200" dirty="0">
                <a:latin typeface="Noto Sans JP Regular" panose="020B0500000000000000" pitchFamily="34" charset="-128"/>
                <a:ea typeface="Noto Sans JP Regular" panose="020B0500000000000000" pitchFamily="34" charset="-128"/>
                <a:cs typeface="ヒラギノ角ゴ ProN W6"/>
              </a:rPr>
              <a:t>Gate</a:t>
            </a:r>
          </a:p>
        </p:txBody>
      </p:sp>
      <p:sp>
        <p:nvSpPr>
          <p:cNvPr id="76" name="TextBox 127"/>
          <p:cNvSpPr txBox="1"/>
          <p:nvPr/>
        </p:nvSpPr>
        <p:spPr>
          <a:xfrm>
            <a:off x="2879610" y="2561286"/>
            <a:ext cx="1016624"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IoT </a:t>
            </a:r>
            <a:r>
              <a:rPr lang="en-US" sz="1200" dirty="0">
                <a:latin typeface="Noto Sans JP Regular" panose="020B0500000000000000" pitchFamily="34" charset="-128"/>
                <a:ea typeface="Noto Sans JP Regular" panose="020B0500000000000000" pitchFamily="34" charset="-128"/>
                <a:cs typeface="ヒラギノ角ゴ ProN W6"/>
              </a:rPr>
              <a:t>SIM </a:t>
            </a:r>
          </a:p>
          <a:p>
            <a:pPr algn="ctr"/>
            <a:r>
              <a:rPr lang="en-US" sz="1200" dirty="0">
                <a:latin typeface="Noto Sans JP Regular" panose="020B0500000000000000" pitchFamily="34" charset="-128"/>
                <a:ea typeface="Noto Sans JP Regular" panose="020B0500000000000000" pitchFamily="34" charset="-128"/>
                <a:cs typeface="ヒラギノ角ゴ ProN W6"/>
              </a:rPr>
              <a:t>for Global A</a:t>
            </a:r>
          </a:p>
        </p:txBody>
      </p:sp>
      <p:sp>
        <p:nvSpPr>
          <p:cNvPr id="77" name="TextBox 134"/>
          <p:cNvSpPr txBox="1"/>
          <p:nvPr/>
        </p:nvSpPr>
        <p:spPr>
          <a:xfrm>
            <a:off x="4229692" y="2561286"/>
            <a:ext cx="10246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IoT </a:t>
            </a:r>
            <a:r>
              <a:rPr lang="en-US" sz="1200" dirty="0">
                <a:latin typeface="Noto Sans JP Regular" panose="020B0500000000000000" pitchFamily="34" charset="-128"/>
                <a:ea typeface="Noto Sans JP Regular" panose="020B0500000000000000" pitchFamily="34" charset="-128"/>
                <a:cs typeface="ヒラギノ角ゴ ProN W6"/>
              </a:rPr>
              <a:t>SIM </a:t>
            </a:r>
          </a:p>
          <a:p>
            <a:pPr algn="ctr"/>
            <a:r>
              <a:rPr lang="en-US" sz="1200" dirty="0">
                <a:latin typeface="Noto Sans JP Regular" panose="020B0500000000000000" pitchFamily="34" charset="-128"/>
                <a:ea typeface="Noto Sans JP Regular" panose="020B0500000000000000" pitchFamily="34" charset="-128"/>
                <a:cs typeface="ヒラギノ角ゴ ProN W6"/>
              </a:rPr>
              <a:t>for Global B</a:t>
            </a:r>
          </a:p>
        </p:txBody>
      </p:sp>
      <p:sp>
        <p:nvSpPr>
          <p:cNvPr id="80" name="TextBox 114"/>
          <p:cNvSpPr txBox="1"/>
          <p:nvPr/>
        </p:nvSpPr>
        <p:spPr>
          <a:xfrm>
            <a:off x="11053840" y="1369188"/>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Funnel</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8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pic>
        <p:nvPicPr>
          <p:cNvPr id="84" name="Picture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85" name="Picture 9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86" name="Picture 9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87" name="Picture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88" name="Picture 9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89" name="Picture 9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90" name="Picture 9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91" name="Picture 10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52459" y="729078"/>
            <a:ext cx="720000" cy="720000"/>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26" name="Picture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52459" y="1917599"/>
            <a:ext cx="720000" cy="720000"/>
          </a:xfrm>
          <a:prstGeom prst="rect">
            <a:avLst/>
          </a:prstGeom>
        </p:spPr>
      </p:pic>
      <p:sp>
        <p:nvSpPr>
          <p:cNvPr id="92" name="TextBox 141"/>
          <p:cNvSpPr txBox="1"/>
          <p:nvPr/>
        </p:nvSpPr>
        <p:spPr>
          <a:xfrm>
            <a:off x="5637481" y="2561286"/>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Harvest</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3" name="TextBox 148"/>
          <p:cNvSpPr txBox="1"/>
          <p:nvPr/>
        </p:nvSpPr>
        <p:spPr>
          <a:xfrm>
            <a:off x="6991570" y="2561286"/>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Inventory</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4" name="TextBox 155"/>
          <p:cNvSpPr txBox="1"/>
          <p:nvPr/>
        </p:nvSpPr>
        <p:spPr>
          <a:xfrm>
            <a:off x="8149291" y="2561286"/>
            <a:ext cx="1309974"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Inventory client</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5" name="TextBox 162"/>
          <p:cNvSpPr txBox="1"/>
          <p:nvPr/>
        </p:nvSpPr>
        <p:spPr>
          <a:xfrm>
            <a:off x="9699748" y="2561286"/>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Junction</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96" name="TextBox 114"/>
          <p:cNvSpPr txBox="1"/>
          <p:nvPr/>
        </p:nvSpPr>
        <p:spPr>
          <a:xfrm>
            <a:off x="11053840" y="2561286"/>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Air</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3" name="図 2">
            <a:extLst>
              <a:ext uri="{FF2B5EF4-FFF2-40B4-BE49-F238E27FC236}">
                <a16:creationId xmlns:a16="http://schemas.microsoft.com/office/drawing/2014/main" id="{AC7760DF-E126-F74C-9B92-37042EEB36C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5" name="図 4">
            <a:extLst>
              <a:ext uri="{FF2B5EF4-FFF2-40B4-BE49-F238E27FC236}">
                <a16:creationId xmlns:a16="http://schemas.microsoft.com/office/drawing/2014/main" id="{D056CCF6-43D2-1548-ABBB-A5DC34D5FB0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7" name="図 6">
            <a:extLst>
              <a:ext uri="{FF2B5EF4-FFF2-40B4-BE49-F238E27FC236}">
                <a16:creationId xmlns:a16="http://schemas.microsoft.com/office/drawing/2014/main" id="{A04AA93C-9E7F-6F4B-9031-A969931F89A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sp>
        <p:nvSpPr>
          <p:cNvPr id="44" name="TextBox 148">
            <a:extLst>
              <a:ext uri="{FF2B5EF4-FFF2-40B4-BE49-F238E27FC236}">
                <a16:creationId xmlns:a16="http://schemas.microsoft.com/office/drawing/2014/main" id="{3F8686A4-D478-504F-8F2A-ED88B8406D4D}"/>
              </a:ext>
            </a:extLst>
          </p:cNvPr>
          <p:cNvSpPr txBox="1"/>
          <p:nvPr/>
        </p:nvSpPr>
        <p:spPr>
          <a:xfrm>
            <a:off x="221125" y="3753384"/>
            <a:ext cx="917239"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latin typeface="Noto Sans JP Regular" panose="020B0500000000000000" pitchFamily="34" charset="-128"/>
                <a:ea typeface="Noto Sans JP Regular" panose="020B0500000000000000" pitchFamily="34" charset="-128"/>
                <a:cs typeface="ヒラギノ角ゴ ProN W6"/>
              </a:rPr>
              <a:t>Krypton</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p:txBody>
      </p:sp>
      <p:sp>
        <p:nvSpPr>
          <p:cNvPr id="45" name="TextBox 155">
            <a:extLst>
              <a:ext uri="{FF2B5EF4-FFF2-40B4-BE49-F238E27FC236}">
                <a16:creationId xmlns:a16="http://schemas.microsoft.com/office/drawing/2014/main" id="{E906B909-C3F4-2C48-BDB9-895C53246ADF}"/>
              </a:ext>
            </a:extLst>
          </p:cNvPr>
          <p:cNvSpPr txBox="1"/>
          <p:nvPr/>
        </p:nvSpPr>
        <p:spPr>
          <a:xfrm>
            <a:off x="1508689" y="3753384"/>
            <a:ext cx="1050288"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latin typeface="Noto Sans JP Regular" panose="020B0500000000000000" pitchFamily="34" charset="-128"/>
                <a:ea typeface="Noto Sans JP Regular" panose="020B0500000000000000" pitchFamily="34" charset="-128"/>
                <a:cs typeface="ヒラギノ角ゴ ProN W6"/>
              </a:rPr>
              <a:t>Krypton key</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6" name="TextBox 162">
            <a:extLst>
              <a:ext uri="{FF2B5EF4-FFF2-40B4-BE49-F238E27FC236}">
                <a16:creationId xmlns:a16="http://schemas.microsoft.com/office/drawing/2014/main" id="{CE212159-5FD9-DC45-87B3-60CA44243F6F}"/>
              </a:ext>
            </a:extLst>
          </p:cNvPr>
          <p:cNvSpPr txBox="1"/>
          <p:nvPr/>
        </p:nvSpPr>
        <p:spPr>
          <a:xfrm>
            <a:off x="2929303" y="3753384"/>
            <a:ext cx="917239"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latin typeface="Noto Sans JP Regular" panose="020B0500000000000000" pitchFamily="34" charset="-128"/>
                <a:ea typeface="Noto Sans JP Regular" panose="020B0500000000000000" pitchFamily="34" charset="-128"/>
                <a:cs typeface="ヒラギノ角ゴ ProN W6"/>
              </a:rPr>
              <a:t>Lagoon</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4" name="図 3">
            <a:extLst>
              <a:ext uri="{FF2B5EF4-FFF2-40B4-BE49-F238E27FC236}">
                <a16:creationId xmlns:a16="http://schemas.microsoft.com/office/drawing/2014/main" id="{227775B2-07BC-8440-B9EF-37315C732DCA}"/>
              </a:ext>
            </a:extLst>
          </p:cNvPr>
          <p:cNvPicPr>
            <a:picLocks noChangeAspect="1"/>
          </p:cNvPicPr>
          <p:nvPr/>
        </p:nvPicPr>
        <p:blipFill>
          <a:blip r:embed="rId23"/>
          <a:stretch>
            <a:fillRect/>
          </a:stretch>
        </p:blipFill>
        <p:spPr>
          <a:xfrm>
            <a:off x="4382011" y="3113274"/>
            <a:ext cx="720000" cy="720000"/>
          </a:xfrm>
          <a:prstGeom prst="rect">
            <a:avLst/>
          </a:prstGeom>
        </p:spPr>
      </p:pic>
      <p:pic>
        <p:nvPicPr>
          <p:cNvPr id="6" name="図 5">
            <a:extLst>
              <a:ext uri="{FF2B5EF4-FFF2-40B4-BE49-F238E27FC236}">
                <a16:creationId xmlns:a16="http://schemas.microsoft.com/office/drawing/2014/main" id="{360758B1-9910-304B-8E81-4B554A36040E}"/>
              </a:ext>
            </a:extLst>
          </p:cNvPr>
          <p:cNvPicPr>
            <a:picLocks noChangeAspect="1"/>
          </p:cNvPicPr>
          <p:nvPr/>
        </p:nvPicPr>
        <p:blipFill>
          <a:blip r:embed="rId24"/>
          <a:stretch>
            <a:fillRect/>
          </a:stretch>
        </p:blipFill>
        <p:spPr>
          <a:xfrm>
            <a:off x="5736100" y="3113274"/>
            <a:ext cx="720000" cy="720000"/>
          </a:xfrm>
          <a:prstGeom prst="rect">
            <a:avLst/>
          </a:prstGeom>
        </p:spPr>
      </p:pic>
      <p:pic>
        <p:nvPicPr>
          <p:cNvPr id="8" name="図 7">
            <a:extLst>
              <a:ext uri="{FF2B5EF4-FFF2-40B4-BE49-F238E27FC236}">
                <a16:creationId xmlns:a16="http://schemas.microsoft.com/office/drawing/2014/main" id="{35722213-3EEB-4F44-AFBE-27161E404E77}"/>
              </a:ext>
            </a:extLst>
          </p:cNvPr>
          <p:cNvPicPr>
            <a:picLocks noChangeAspect="1"/>
          </p:cNvPicPr>
          <p:nvPr/>
        </p:nvPicPr>
        <p:blipFill>
          <a:blip r:embed="rId25"/>
          <a:stretch>
            <a:fillRect/>
          </a:stretch>
        </p:blipFill>
        <p:spPr>
          <a:xfrm>
            <a:off x="7090189" y="3113274"/>
            <a:ext cx="720000" cy="720000"/>
          </a:xfrm>
          <a:prstGeom prst="rect">
            <a:avLst/>
          </a:prstGeom>
        </p:spPr>
      </p:pic>
      <p:sp>
        <p:nvSpPr>
          <p:cNvPr id="48" name="TextBox 162">
            <a:extLst>
              <a:ext uri="{FF2B5EF4-FFF2-40B4-BE49-F238E27FC236}">
                <a16:creationId xmlns:a16="http://schemas.microsoft.com/office/drawing/2014/main" id="{622F5FD8-34E8-3E4F-8101-54F4DC8DB27B}"/>
              </a:ext>
            </a:extLst>
          </p:cNvPr>
          <p:cNvSpPr txBox="1"/>
          <p:nvPr/>
        </p:nvSpPr>
        <p:spPr>
          <a:xfrm>
            <a:off x="4283392" y="3753384"/>
            <a:ext cx="917239"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latin typeface="Noto Sans JP Regular" panose="020B0500000000000000" pitchFamily="34" charset="-128"/>
                <a:ea typeface="Noto Sans JP Regular" panose="020B0500000000000000" pitchFamily="34" charset="-128"/>
                <a:cs typeface="ヒラギノ角ゴ ProN W6"/>
              </a:rPr>
              <a:t>Funk</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9" name="TextBox 162">
            <a:extLst>
              <a:ext uri="{FF2B5EF4-FFF2-40B4-BE49-F238E27FC236}">
                <a16:creationId xmlns:a16="http://schemas.microsoft.com/office/drawing/2014/main" id="{FC9A317B-4D50-0646-8F65-5FAC6921C250}"/>
              </a:ext>
            </a:extLst>
          </p:cNvPr>
          <p:cNvSpPr txBox="1"/>
          <p:nvPr/>
        </p:nvSpPr>
        <p:spPr>
          <a:xfrm>
            <a:off x="5637481" y="3753384"/>
            <a:ext cx="917239"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 sz="1200" dirty="0">
                <a:latin typeface="Noto Sans JP Regular" panose="020B0500000000000000" pitchFamily="34" charset="-128"/>
                <a:ea typeface="Noto Sans JP Regular" panose="020B0500000000000000" pitchFamily="34" charset="-128"/>
                <a:cs typeface="ヒラギノ角ゴ ProN W6"/>
              </a:rPr>
              <a:t>Mosaic</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50" name="TextBox 162">
            <a:extLst>
              <a:ext uri="{FF2B5EF4-FFF2-40B4-BE49-F238E27FC236}">
                <a16:creationId xmlns:a16="http://schemas.microsoft.com/office/drawing/2014/main" id="{F7E38FAE-C098-D14C-A1AA-F39E7884ABEB}"/>
              </a:ext>
            </a:extLst>
          </p:cNvPr>
          <p:cNvSpPr txBox="1"/>
          <p:nvPr/>
        </p:nvSpPr>
        <p:spPr>
          <a:xfrm>
            <a:off x="6991570" y="3753384"/>
            <a:ext cx="917239"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 sz="1200" dirty="0">
                <a:latin typeface="Noto Sans JP Regular" panose="020B0500000000000000" pitchFamily="34" charset="-128"/>
                <a:ea typeface="Noto Sans JP Regular" panose="020B0500000000000000" pitchFamily="34" charset="-128"/>
                <a:cs typeface="ヒラギノ角ゴ ProN W6"/>
              </a:rPr>
              <a:t>Napter</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51" name="TextBox 162">
            <a:extLst>
              <a:ext uri="{FF2B5EF4-FFF2-40B4-BE49-F238E27FC236}">
                <a16:creationId xmlns:a16="http://schemas.microsoft.com/office/drawing/2014/main" id="{8844B539-40DD-514F-B42F-428D51FB94D9}"/>
              </a:ext>
            </a:extLst>
          </p:cNvPr>
          <p:cNvSpPr txBox="1"/>
          <p:nvPr/>
        </p:nvSpPr>
        <p:spPr>
          <a:xfrm>
            <a:off x="8345659" y="3753384"/>
            <a:ext cx="917239"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latin typeface="Noto Sans JP Regular" panose="020B0500000000000000" pitchFamily="34" charset="-128"/>
                <a:ea typeface="Noto Sans JP Regular" panose="020B0500000000000000" pitchFamily="34" charset="-128"/>
                <a:cs typeface="ヒラギノ角ゴ ProN W6"/>
              </a:rPr>
              <a:t>Orbit</a:t>
            </a:r>
          </a:p>
        </p:txBody>
      </p:sp>
      <p:sp>
        <p:nvSpPr>
          <p:cNvPr id="52" name="TextBox 162">
            <a:extLst>
              <a:ext uri="{FF2B5EF4-FFF2-40B4-BE49-F238E27FC236}">
                <a16:creationId xmlns:a16="http://schemas.microsoft.com/office/drawing/2014/main" id="{266834BB-1FF9-B64F-BDEB-DD80F0872E62}"/>
              </a:ext>
            </a:extLst>
          </p:cNvPr>
          <p:cNvSpPr txBox="1"/>
          <p:nvPr/>
        </p:nvSpPr>
        <p:spPr>
          <a:xfrm>
            <a:off x="9699748" y="3753384"/>
            <a:ext cx="917239"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latin typeface="Noto Sans JP Regular" panose="020B0500000000000000" pitchFamily="34" charset="-128"/>
                <a:ea typeface="Noto Sans JP Regular" panose="020B0500000000000000" pitchFamily="34" charset="-128"/>
                <a:cs typeface="ヒラギノ角ゴ ProN W6"/>
              </a:rPr>
              <a:t>Peek</a:t>
            </a:r>
          </a:p>
        </p:txBody>
      </p:sp>
      <p:pic>
        <p:nvPicPr>
          <p:cNvPr id="10" name="Picture 9" descr="A close up of a logo&#10;&#10;Description automatically generated">
            <a:extLst>
              <a:ext uri="{FF2B5EF4-FFF2-40B4-BE49-F238E27FC236}">
                <a16:creationId xmlns:a16="http://schemas.microsoft.com/office/drawing/2014/main" id="{C5CDC1F7-77FE-EB41-BC2E-C5036CE813A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BC8CA586-758F-A84F-A600-95483DD0C9E5}"/>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55" name="Picture 54" descr="Shape&#10;&#10;Description automatically generated with low confidence">
            <a:extLst>
              <a:ext uri="{FF2B5EF4-FFF2-40B4-BE49-F238E27FC236}">
                <a16:creationId xmlns:a16="http://schemas.microsoft.com/office/drawing/2014/main" id="{30857487-501F-184C-AB20-F14984C715A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54229" y="3113274"/>
            <a:ext cx="720000" cy="720000"/>
          </a:xfrm>
          <a:prstGeom prst="rect">
            <a:avLst/>
          </a:prstGeom>
        </p:spPr>
      </p:pic>
      <p:sp>
        <p:nvSpPr>
          <p:cNvPr id="56" name="TextBox 113">
            <a:extLst>
              <a:ext uri="{FF2B5EF4-FFF2-40B4-BE49-F238E27FC236}">
                <a16:creationId xmlns:a16="http://schemas.microsoft.com/office/drawing/2014/main" id="{57AEB6B9-FEC9-7846-94DE-3D523246083E}"/>
              </a:ext>
            </a:extLst>
          </p:cNvPr>
          <p:cNvSpPr txBox="1"/>
          <p:nvPr/>
        </p:nvSpPr>
        <p:spPr>
          <a:xfrm>
            <a:off x="10920791" y="3753384"/>
            <a:ext cx="1183337"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rPr>
              <a:t>SORACOM Arc</a:t>
            </a:r>
            <a:endParaRPr lang="en-US" sz="1200" dirty="0">
              <a:latin typeface="Noto Sans JP Regular" panose="020B0500000000000000" pitchFamily="34" charset="-128"/>
              <a:ea typeface="Noto Sans JP Regular" panose="020B0500000000000000" pitchFamily="34" charset="-128"/>
            </a:endParaRPr>
          </a:p>
        </p:txBody>
      </p:sp>
      <p:pic>
        <p:nvPicPr>
          <p:cNvPr id="28" name="図 27" descr="図形&#10;&#10;低い精度で自動的に生成された説明">
            <a:extLst>
              <a:ext uri="{FF2B5EF4-FFF2-40B4-BE49-F238E27FC236}">
                <a16:creationId xmlns:a16="http://schemas.microsoft.com/office/drawing/2014/main" id="{35F3EBED-0E76-8153-189B-0BDCAC544857}"/>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sp>
        <p:nvSpPr>
          <p:cNvPr id="29" name="TextBox 148">
            <a:extLst>
              <a:ext uri="{FF2B5EF4-FFF2-40B4-BE49-F238E27FC236}">
                <a16:creationId xmlns:a16="http://schemas.microsoft.com/office/drawing/2014/main" id="{EA36C02E-ED32-DDE8-6869-0CFEE86C2373}"/>
              </a:ext>
            </a:extLst>
          </p:cNvPr>
          <p:cNvSpPr txBox="1"/>
          <p:nvPr/>
        </p:nvSpPr>
        <p:spPr>
          <a:xfrm>
            <a:off x="221125" y="4945482"/>
            <a:ext cx="917239" cy="461665"/>
          </a:xfrm>
          <a:prstGeom prst="rect">
            <a:avLst/>
          </a:prstGeom>
          <a:noFill/>
        </p:spPr>
        <p:txBody>
          <a:bodyPr wrap="none" rtlCol="0">
            <a:spAutoFit/>
          </a:bodyPr>
          <a:lstStyle>
            <a:defPPr>
              <a:defRPr lang="ja-JP"/>
            </a:defPPr>
            <a:lvl1pPr algn="ctr">
              <a:defRPr sz="1200">
                <a:latin typeface="Noto Sans JP Regular" panose="020B0500000000000000" pitchFamily="34" charset="-128"/>
                <a:ea typeface="Noto Sans JP Regular" panose="020B0500000000000000" pitchFamily="34" charset="-128"/>
                <a:cs typeface="ヒラギノ角ゴ ProN W6"/>
              </a:defRPr>
            </a:lvl1pPr>
          </a:lstStyle>
          <a:p>
            <a:r>
              <a:rPr lang="en" altLang="ja-JP" dirty="0"/>
              <a:t>SORACOM</a:t>
            </a:r>
          </a:p>
          <a:p>
            <a:r>
              <a:rPr lang="en" altLang="ja-JP"/>
              <a:t>Relay</a:t>
            </a:r>
            <a:endParaRPr lang="en-US" altLang="ja-JP" dirty="0"/>
          </a:p>
        </p:txBody>
      </p:sp>
    </p:spTree>
    <p:extLst>
      <p:ext uri="{BB962C8B-B14F-4D97-AF65-F5344CB8AC3E}">
        <p14:creationId xmlns:p14="http://schemas.microsoft.com/office/powerpoint/2010/main" val="1431711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pic>
        <p:nvPicPr>
          <p:cNvPr id="3"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4"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5"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6"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7"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8" name="Picture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9" name="Picture 7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10"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2459" y="729078"/>
            <a:ext cx="720000" cy="720000"/>
          </a:xfrm>
          <a:prstGeom prst="rect">
            <a:avLst/>
          </a:prstGeom>
        </p:spPr>
      </p:pic>
      <p:pic>
        <p:nvPicPr>
          <p:cNvPr id="11"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12" name="Picture 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13" name="Picture 7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14" name="Picture 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15" name="Picture 7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16" name="Picture 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17" name="Picture 7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18" name="Picture 8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19" name="Picture 8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52459" y="1917599"/>
            <a:ext cx="720000" cy="720000"/>
          </a:xfrm>
          <a:prstGeom prst="rect">
            <a:avLst/>
          </a:prstGeom>
        </p:spPr>
      </p:pic>
      <p:pic>
        <p:nvPicPr>
          <p:cNvPr id="20" name="Picture 8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21" name="Picture 8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22" name="Picture 8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23" name="Picture 8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24" name="Picture 8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25" name="Picture 8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26" name="Picture 8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27" name="Picture 8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28" name="Picture 9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52459" y="3113274"/>
            <a:ext cx="720000" cy="720000"/>
          </a:xfrm>
          <a:prstGeom prst="rect">
            <a:avLst/>
          </a:prstGeom>
        </p:spPr>
      </p:pic>
      <p:pic>
        <p:nvPicPr>
          <p:cNvPr id="29" name="Picture 9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30" name="Picture 9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pic>
        <p:nvPicPr>
          <p:cNvPr id="31" name="Picture 9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32" name="Picture 9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33" name="Picture 9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34" name="Picture 9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35" name="Picture 9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36" name="Picture 9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pic>
        <p:nvPicPr>
          <p:cNvPr id="37" name="Picture 9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1152459" y="4305372"/>
            <a:ext cx="720000" cy="720000"/>
          </a:xfrm>
          <a:prstGeom prst="rect">
            <a:avLst/>
          </a:prstGeom>
        </p:spPr>
      </p:pic>
      <p:pic>
        <p:nvPicPr>
          <p:cNvPr id="38" name="Picture 100"/>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19744" y="5497468"/>
            <a:ext cx="720000" cy="720000"/>
          </a:xfrm>
          <a:prstGeom prst="rect">
            <a:avLst/>
          </a:prstGeom>
        </p:spPr>
      </p:pic>
      <p:pic>
        <p:nvPicPr>
          <p:cNvPr id="39" name="Picture 10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673833" y="5497468"/>
            <a:ext cx="720000" cy="720000"/>
          </a:xfrm>
          <a:prstGeom prst="rect">
            <a:avLst/>
          </a:prstGeom>
        </p:spPr>
      </p:pic>
      <p:pic>
        <p:nvPicPr>
          <p:cNvPr id="40" name="Picture 10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027922" y="5497468"/>
            <a:ext cx="720000" cy="720000"/>
          </a:xfrm>
          <a:prstGeom prst="rect">
            <a:avLst/>
          </a:prstGeom>
        </p:spPr>
      </p:pic>
      <p:pic>
        <p:nvPicPr>
          <p:cNvPr id="41" name="Picture 10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82011" y="5497468"/>
            <a:ext cx="720000" cy="720000"/>
          </a:xfrm>
          <a:prstGeom prst="rect">
            <a:avLst/>
          </a:prstGeom>
        </p:spPr>
      </p:pic>
      <p:pic>
        <p:nvPicPr>
          <p:cNvPr id="42" name="Picture 10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736100" y="5497468"/>
            <a:ext cx="720000" cy="720000"/>
          </a:xfrm>
          <a:prstGeom prst="rect">
            <a:avLst/>
          </a:prstGeom>
        </p:spPr>
      </p:pic>
      <p:pic>
        <p:nvPicPr>
          <p:cNvPr id="43" name="Picture 105"/>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090189" y="5497468"/>
            <a:ext cx="720000" cy="720000"/>
          </a:xfrm>
          <a:prstGeom prst="rect">
            <a:avLst/>
          </a:prstGeom>
        </p:spPr>
      </p:pic>
      <p:pic>
        <p:nvPicPr>
          <p:cNvPr id="44" name="Picture 10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444278" y="5497468"/>
            <a:ext cx="720000" cy="720000"/>
          </a:xfrm>
          <a:prstGeom prst="rect">
            <a:avLst/>
          </a:prstGeom>
        </p:spPr>
      </p:pic>
      <p:pic>
        <p:nvPicPr>
          <p:cNvPr id="45" name="Picture 107"/>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9798367" y="5497468"/>
            <a:ext cx="720000" cy="720000"/>
          </a:xfrm>
          <a:prstGeom prst="rect">
            <a:avLst/>
          </a:prstGeom>
        </p:spPr>
      </p:pic>
      <p:pic>
        <p:nvPicPr>
          <p:cNvPr id="46" name="Picture 108"/>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52459" y="5497468"/>
            <a:ext cx="720000" cy="720000"/>
          </a:xfrm>
          <a:prstGeom prst="rect">
            <a:avLst/>
          </a:prstGeom>
        </p:spPr>
      </p:pic>
      <p:sp>
        <p:nvSpPr>
          <p:cNvPr id="114" name="TextBox 102"/>
          <p:cNvSpPr txBox="1"/>
          <p:nvPr/>
        </p:nvSpPr>
        <p:spPr>
          <a:xfrm>
            <a:off x="1650555" y="1341542"/>
            <a:ext cx="766557"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Cloud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5" name="TextBox 103"/>
          <p:cNvSpPr txBox="1"/>
          <p:nvPr/>
        </p:nvSpPr>
        <p:spPr>
          <a:xfrm>
            <a:off x="1633724" y="2561286"/>
            <a:ext cx="80021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ガラケー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6" name="TextBox 104"/>
          <p:cNvSpPr txBox="1"/>
          <p:nvPr/>
        </p:nvSpPr>
        <p:spPr>
          <a:xfrm>
            <a:off x="1356404" y="3753384"/>
            <a:ext cx="1354858"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コントローラー</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7" name="TextBox 105"/>
          <p:cNvSpPr txBox="1"/>
          <p:nvPr/>
        </p:nvSpPr>
        <p:spPr>
          <a:xfrm>
            <a:off x="1422127" y="4945482"/>
            <a:ext cx="1223412"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8" name="TextBox 106"/>
          <p:cNvSpPr txBox="1"/>
          <p:nvPr/>
        </p:nvSpPr>
        <p:spPr>
          <a:xfrm>
            <a:off x="1738721" y="6137578"/>
            <a:ext cx="590225"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設定</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8" name="TextBox 109"/>
          <p:cNvSpPr txBox="1"/>
          <p:nvPr/>
        </p:nvSpPr>
        <p:spPr>
          <a:xfrm>
            <a:off x="298871" y="1341542"/>
            <a:ext cx="761747"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Cloud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9" name="TextBox 110"/>
          <p:cNvSpPr txBox="1"/>
          <p:nvPr/>
        </p:nvSpPr>
        <p:spPr>
          <a:xfrm>
            <a:off x="202691" y="2561286"/>
            <a:ext cx="95410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タブレット</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0" name="TextBox 111"/>
          <p:cNvSpPr txBox="1"/>
          <p:nvPr/>
        </p:nvSpPr>
        <p:spPr>
          <a:xfrm>
            <a:off x="298563" y="3753384"/>
            <a:ext cx="762362"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送信機</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1" name="TextBox 112"/>
          <p:cNvSpPr txBox="1"/>
          <p:nvPr/>
        </p:nvSpPr>
        <p:spPr>
          <a:xfrm>
            <a:off x="221619" y="4945482"/>
            <a:ext cx="91625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ユーザー</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2" name="TextBox 113"/>
          <p:cNvSpPr txBox="1"/>
          <p:nvPr/>
        </p:nvSpPr>
        <p:spPr>
          <a:xfrm>
            <a:off x="375507" y="6137578"/>
            <a:ext cx="608474"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設定</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2" name="TextBox 116"/>
          <p:cNvSpPr txBox="1"/>
          <p:nvPr/>
        </p:nvSpPr>
        <p:spPr>
          <a:xfrm>
            <a:off x="3058345" y="1341542"/>
            <a:ext cx="659155"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交換局</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3" name="TextBox 117"/>
          <p:cNvSpPr txBox="1"/>
          <p:nvPr/>
        </p:nvSpPr>
        <p:spPr>
          <a:xfrm>
            <a:off x="3064757" y="2561286"/>
            <a:ext cx="64633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カメラ</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4" name="TextBox 118"/>
          <p:cNvSpPr txBox="1"/>
          <p:nvPr/>
        </p:nvSpPr>
        <p:spPr>
          <a:xfrm>
            <a:off x="2698964" y="3753384"/>
            <a:ext cx="1377916"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コントローラー</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5" name="TextBox 119"/>
          <p:cNvSpPr txBox="1"/>
          <p:nvPr/>
        </p:nvSpPr>
        <p:spPr>
          <a:xfrm>
            <a:off x="2780525" y="4945482"/>
            <a:ext cx="1214794"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6" name="TextBox 120"/>
          <p:cNvSpPr txBox="1"/>
          <p:nvPr/>
        </p:nvSpPr>
        <p:spPr>
          <a:xfrm>
            <a:off x="3135289" y="6137578"/>
            <a:ext cx="50526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電源</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6" name="TextBox 123"/>
          <p:cNvSpPr txBox="1"/>
          <p:nvPr/>
        </p:nvSpPr>
        <p:spPr>
          <a:xfrm>
            <a:off x="4412434" y="1341542"/>
            <a:ext cx="659155"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基地局</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7" name="TextBox 124"/>
          <p:cNvSpPr txBox="1"/>
          <p:nvPr/>
        </p:nvSpPr>
        <p:spPr>
          <a:xfrm>
            <a:off x="4264958" y="2561286"/>
            <a:ext cx="95410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監視カメラ</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8" name="TextBox 125"/>
          <p:cNvSpPr txBox="1"/>
          <p:nvPr/>
        </p:nvSpPr>
        <p:spPr>
          <a:xfrm>
            <a:off x="4143129" y="3753384"/>
            <a:ext cx="1197764" cy="276999"/>
          </a:xfrm>
          <a:prstGeom prst="rect">
            <a:avLst/>
          </a:prstGeom>
          <a:noFill/>
        </p:spPr>
        <p:txBody>
          <a:bodyPr wrap="none" rtlCol="0">
            <a:spAutoFit/>
          </a:bodyPr>
          <a:lstStyle/>
          <a:p>
            <a:pPr algn="ctr"/>
            <a:r>
              <a:rPr lang="en-US" altLang="ja-JP" sz="1200" dirty="0" err="1">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IoT</a:t>
            </a: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デバイス群</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26"/>
          <p:cNvSpPr txBox="1"/>
          <p:nvPr/>
        </p:nvSpPr>
        <p:spPr>
          <a:xfrm>
            <a:off x="4131613" y="4945482"/>
            <a:ext cx="1220796"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27"/>
          <p:cNvSpPr txBox="1"/>
          <p:nvPr/>
        </p:nvSpPr>
        <p:spPr>
          <a:xfrm>
            <a:off x="4495790" y="6137578"/>
            <a:ext cx="492443"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監視</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0" name="TextBox 130"/>
          <p:cNvSpPr txBox="1"/>
          <p:nvPr/>
        </p:nvSpPr>
        <p:spPr>
          <a:xfrm>
            <a:off x="5465158" y="1341542"/>
            <a:ext cx="1261884"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インターネット</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1" name="TextBox 131"/>
          <p:cNvSpPr txBox="1"/>
          <p:nvPr/>
        </p:nvSpPr>
        <p:spPr>
          <a:xfrm>
            <a:off x="5695991" y="2561286"/>
            <a:ext cx="80021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ドローン</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2" name="TextBox 132"/>
          <p:cNvSpPr txBox="1"/>
          <p:nvPr/>
        </p:nvSpPr>
        <p:spPr>
          <a:xfrm>
            <a:off x="5638283" y="3753384"/>
            <a:ext cx="915635"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3" name="TextBox 133"/>
          <p:cNvSpPr txBox="1"/>
          <p:nvPr/>
        </p:nvSpPr>
        <p:spPr>
          <a:xfrm>
            <a:off x="5484702" y="4945482"/>
            <a:ext cx="122279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4" name="TextBox 134"/>
          <p:cNvSpPr txBox="1"/>
          <p:nvPr/>
        </p:nvSpPr>
        <p:spPr>
          <a:xfrm>
            <a:off x="5695991" y="6137578"/>
            <a:ext cx="80021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アラート</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4" name="TextBox 137"/>
          <p:cNvSpPr txBox="1"/>
          <p:nvPr/>
        </p:nvSpPr>
        <p:spPr>
          <a:xfrm>
            <a:off x="7218395" y="1341542"/>
            <a:ext cx="463588"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SIM</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5" name="TextBox 138"/>
          <p:cNvSpPr txBox="1"/>
          <p:nvPr/>
        </p:nvSpPr>
        <p:spPr>
          <a:xfrm>
            <a:off x="6715773" y="2561286"/>
            <a:ext cx="1468832"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スマートウォッチ</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6" name="TextBox 139"/>
          <p:cNvSpPr txBox="1"/>
          <p:nvPr/>
        </p:nvSpPr>
        <p:spPr>
          <a:xfrm>
            <a:off x="6997450" y="3753384"/>
            <a:ext cx="90547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7" name="TextBox 140"/>
          <p:cNvSpPr txBox="1"/>
          <p:nvPr/>
        </p:nvSpPr>
        <p:spPr>
          <a:xfrm>
            <a:off x="7080537" y="4945482"/>
            <a:ext cx="739305"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リンク</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8" name="TextBox 141"/>
          <p:cNvSpPr txBox="1"/>
          <p:nvPr/>
        </p:nvSpPr>
        <p:spPr>
          <a:xfrm>
            <a:off x="7197556" y="6137578"/>
            <a:ext cx="50526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送信</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8" name="TextBox 144"/>
          <p:cNvSpPr txBox="1"/>
          <p:nvPr/>
        </p:nvSpPr>
        <p:spPr>
          <a:xfrm>
            <a:off x="8610154" y="1341542"/>
            <a:ext cx="388248"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PC</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9" name="TextBox 145"/>
          <p:cNvSpPr txBox="1"/>
          <p:nvPr/>
        </p:nvSpPr>
        <p:spPr>
          <a:xfrm>
            <a:off x="8551645" y="2561286"/>
            <a:ext cx="50526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基板</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0" name="TextBox 146"/>
          <p:cNvSpPr txBox="1"/>
          <p:nvPr/>
        </p:nvSpPr>
        <p:spPr>
          <a:xfrm>
            <a:off x="8348538" y="3753384"/>
            <a:ext cx="911480"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1" name="TextBox 147"/>
          <p:cNvSpPr txBox="1"/>
          <p:nvPr/>
        </p:nvSpPr>
        <p:spPr>
          <a:xfrm>
            <a:off x="8423097" y="4945482"/>
            <a:ext cx="762362"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リンク</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2" name="TextBox 148"/>
          <p:cNvSpPr txBox="1"/>
          <p:nvPr/>
        </p:nvSpPr>
        <p:spPr>
          <a:xfrm>
            <a:off x="8508364" y="6137578"/>
            <a:ext cx="59182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注目</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2" name="TextBox 151"/>
          <p:cNvSpPr txBox="1"/>
          <p:nvPr/>
        </p:nvSpPr>
        <p:spPr>
          <a:xfrm>
            <a:off x="9762265" y="1341542"/>
            <a:ext cx="792205"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LAPTOP</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3" name="TextBox 152"/>
          <p:cNvSpPr txBox="1"/>
          <p:nvPr/>
        </p:nvSpPr>
        <p:spPr>
          <a:xfrm>
            <a:off x="9762105" y="2561286"/>
            <a:ext cx="792525"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ドングル</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4" name="TextBox 153"/>
          <p:cNvSpPr txBox="1"/>
          <p:nvPr/>
        </p:nvSpPr>
        <p:spPr>
          <a:xfrm>
            <a:off x="9604369" y="3753384"/>
            <a:ext cx="1107996"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データベース</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5" name="TextBox 154"/>
          <p:cNvSpPr txBox="1"/>
          <p:nvPr/>
        </p:nvSpPr>
        <p:spPr>
          <a:xfrm>
            <a:off x="9835202" y="4945482"/>
            <a:ext cx="64633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コード</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6" name="TextBox 155"/>
          <p:cNvSpPr txBox="1"/>
          <p:nvPr/>
        </p:nvSpPr>
        <p:spPr>
          <a:xfrm>
            <a:off x="9854130" y="6137578"/>
            <a:ext cx="608474"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注目</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6" name="TextBox 158"/>
          <p:cNvSpPr txBox="1"/>
          <p:nvPr/>
        </p:nvSpPr>
        <p:spPr>
          <a:xfrm>
            <a:off x="11189294" y="1341542"/>
            <a:ext cx="64633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スマホ</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7" name="TextBox 159"/>
          <p:cNvSpPr txBox="1"/>
          <p:nvPr/>
        </p:nvSpPr>
        <p:spPr>
          <a:xfrm>
            <a:off x="11142807" y="2561286"/>
            <a:ext cx="739305"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送信機</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8" name="TextBox 160"/>
          <p:cNvSpPr txBox="1"/>
          <p:nvPr/>
        </p:nvSpPr>
        <p:spPr>
          <a:xfrm>
            <a:off x="11048230" y="3753384"/>
            <a:ext cx="92845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ユーザー</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9" name="TextBox 161"/>
          <p:cNvSpPr txBox="1"/>
          <p:nvPr/>
        </p:nvSpPr>
        <p:spPr>
          <a:xfrm>
            <a:off x="11216545" y="4945482"/>
            <a:ext cx="59182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設定</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0" name="TextBox 162"/>
          <p:cNvSpPr txBox="1"/>
          <p:nvPr/>
        </p:nvSpPr>
        <p:spPr>
          <a:xfrm>
            <a:off x="11266238" y="6137578"/>
            <a:ext cx="492443"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時間</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1954491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3" name="Picture 1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4" name="Picture 1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5" name="Picture 1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6" name="Picture 1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7" name="Picture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8" name="Picture 1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9" name="Picture 1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10" name="Picture 1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2459" y="1917599"/>
            <a:ext cx="720000" cy="720000"/>
          </a:xfrm>
          <a:prstGeom prst="rect">
            <a:avLst/>
          </a:prstGeom>
        </p:spPr>
      </p:pic>
      <p:pic>
        <p:nvPicPr>
          <p:cNvPr id="11" name="Picture 1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12" name="Picture 1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13" name="Picture 1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14" name="Picture 1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15" name="Picture 1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16" name="Picture 1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17" name="Picture 1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18" name="Picture 1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19" name="Picture 1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52459" y="3113274"/>
            <a:ext cx="720000" cy="720000"/>
          </a:xfrm>
          <a:prstGeom prst="rect">
            <a:avLst/>
          </a:prstGeom>
        </p:spPr>
      </p:pic>
      <p:pic>
        <p:nvPicPr>
          <p:cNvPr id="20" name="Picture 1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21" name="Picture 13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pic>
        <p:nvPicPr>
          <p:cNvPr id="22" name="Picture 13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23" name="Picture 13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24" name="Picture 14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25" name="Picture 14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26" name="Picture 14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27" name="Picture 14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pic>
        <p:nvPicPr>
          <p:cNvPr id="28" name="Picture 14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52459" y="4305372"/>
            <a:ext cx="720000" cy="720000"/>
          </a:xfrm>
          <a:prstGeom prst="rect">
            <a:avLst/>
          </a:prstGeom>
        </p:spPr>
      </p:pic>
      <p:pic>
        <p:nvPicPr>
          <p:cNvPr id="29" name="Picture 14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5497468"/>
            <a:ext cx="720000" cy="720000"/>
          </a:xfrm>
          <a:prstGeom prst="rect">
            <a:avLst/>
          </a:prstGeom>
        </p:spPr>
      </p:pic>
      <p:pic>
        <p:nvPicPr>
          <p:cNvPr id="30" name="Picture 14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73833" y="5497468"/>
            <a:ext cx="720000" cy="720000"/>
          </a:xfrm>
          <a:prstGeom prst="rect">
            <a:avLst/>
          </a:prstGeom>
        </p:spPr>
      </p:pic>
      <p:pic>
        <p:nvPicPr>
          <p:cNvPr id="31" name="Picture 14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27922" y="5497468"/>
            <a:ext cx="720000" cy="720000"/>
          </a:xfrm>
          <a:prstGeom prst="rect">
            <a:avLst/>
          </a:prstGeom>
        </p:spPr>
      </p:pic>
      <p:pic>
        <p:nvPicPr>
          <p:cNvPr id="32" name="Picture 14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82011" y="5497468"/>
            <a:ext cx="720000" cy="720000"/>
          </a:xfrm>
          <a:prstGeom prst="rect">
            <a:avLst/>
          </a:prstGeom>
        </p:spPr>
      </p:pic>
      <p:pic>
        <p:nvPicPr>
          <p:cNvPr id="33" name="Picture 14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736100" y="5497468"/>
            <a:ext cx="720000" cy="720000"/>
          </a:xfrm>
          <a:prstGeom prst="rect">
            <a:avLst/>
          </a:prstGeom>
        </p:spPr>
      </p:pic>
      <p:pic>
        <p:nvPicPr>
          <p:cNvPr id="34" name="Picture 15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90189" y="5497468"/>
            <a:ext cx="720000" cy="720000"/>
          </a:xfrm>
          <a:prstGeom prst="rect">
            <a:avLst/>
          </a:prstGeom>
        </p:spPr>
      </p:pic>
      <p:pic>
        <p:nvPicPr>
          <p:cNvPr id="35" name="Picture 15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44278" y="5497468"/>
            <a:ext cx="720000" cy="720000"/>
          </a:xfrm>
          <a:prstGeom prst="rect">
            <a:avLst/>
          </a:prstGeom>
        </p:spPr>
      </p:pic>
      <p:pic>
        <p:nvPicPr>
          <p:cNvPr id="36" name="Picture 15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798367" y="5497468"/>
            <a:ext cx="720000" cy="720000"/>
          </a:xfrm>
          <a:prstGeom prst="rect">
            <a:avLst/>
          </a:prstGeom>
        </p:spPr>
      </p:pic>
      <p:sp>
        <p:nvSpPr>
          <p:cNvPr id="49" name="TextBox 102"/>
          <p:cNvSpPr txBox="1"/>
          <p:nvPr/>
        </p:nvSpPr>
        <p:spPr>
          <a:xfrm>
            <a:off x="1442165" y="2561286"/>
            <a:ext cx="1183337" cy="276999"/>
          </a:xfrm>
          <a:prstGeom prst="rect">
            <a:avLst/>
          </a:prstGeom>
          <a:noFill/>
        </p:spPr>
        <p:txBody>
          <a:bodyPr wrap="squar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SDK</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0" name="TextBox 103"/>
          <p:cNvSpPr txBox="1"/>
          <p:nvPr/>
        </p:nvSpPr>
        <p:spPr>
          <a:xfrm>
            <a:off x="1729596" y="3753384"/>
            <a:ext cx="608474"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1" name="TextBox 104"/>
          <p:cNvSpPr txBox="1"/>
          <p:nvPr/>
        </p:nvSpPr>
        <p:spPr>
          <a:xfrm>
            <a:off x="1460599" y="4945482"/>
            <a:ext cx="114646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（停止）</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2" name="TextBox 105"/>
          <p:cNvSpPr txBox="1"/>
          <p:nvPr/>
        </p:nvSpPr>
        <p:spPr>
          <a:xfrm>
            <a:off x="1460599" y="6137578"/>
            <a:ext cx="114646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Live</a:t>
            </a: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6" name="TextBox 109"/>
          <p:cNvSpPr txBox="1"/>
          <p:nvPr/>
        </p:nvSpPr>
        <p:spPr>
          <a:xfrm>
            <a:off x="-24295" y="2561286"/>
            <a:ext cx="1408078"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コントローラブル</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7" name="TextBox 110"/>
          <p:cNvSpPr txBox="1"/>
          <p:nvPr/>
        </p:nvSpPr>
        <p:spPr>
          <a:xfrm>
            <a:off x="383830" y="3753384"/>
            <a:ext cx="59182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8" name="TextBox 111"/>
          <p:cNvSpPr txBox="1"/>
          <p:nvPr/>
        </p:nvSpPr>
        <p:spPr>
          <a:xfrm>
            <a:off x="106510" y="4945482"/>
            <a:ext cx="114646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（稼動）</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9" name="TextBox 112"/>
          <p:cNvSpPr txBox="1"/>
          <p:nvPr/>
        </p:nvSpPr>
        <p:spPr>
          <a:xfrm>
            <a:off x="73649" y="6137578"/>
            <a:ext cx="1212191"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Minimum</a:t>
            </a: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3" name="TextBox 116"/>
          <p:cNvSpPr txBox="1"/>
          <p:nvPr/>
        </p:nvSpPr>
        <p:spPr>
          <a:xfrm>
            <a:off x="2836233" y="2561286"/>
            <a:ext cx="110337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ビッグデータ</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4" name="TextBox 117"/>
          <p:cNvSpPr txBox="1"/>
          <p:nvPr/>
        </p:nvSpPr>
        <p:spPr>
          <a:xfrm>
            <a:off x="3092810" y="3753384"/>
            <a:ext cx="590225"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5" name="TextBox 118"/>
          <p:cNvSpPr txBox="1"/>
          <p:nvPr/>
        </p:nvSpPr>
        <p:spPr>
          <a:xfrm>
            <a:off x="2814688" y="4945482"/>
            <a:ext cx="114646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（休止）</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6" name="TextBox 119"/>
          <p:cNvSpPr txBox="1"/>
          <p:nvPr/>
        </p:nvSpPr>
        <p:spPr>
          <a:xfrm>
            <a:off x="2814688" y="6137578"/>
            <a:ext cx="114646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Dead</a:t>
            </a: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0" name="TextBox 123"/>
          <p:cNvSpPr txBox="1"/>
          <p:nvPr/>
        </p:nvSpPr>
        <p:spPr>
          <a:xfrm>
            <a:off x="4418846" y="2561286"/>
            <a:ext cx="64633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グラフ</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1" name="TextBox 124"/>
          <p:cNvSpPr txBox="1"/>
          <p:nvPr/>
        </p:nvSpPr>
        <p:spPr>
          <a:xfrm>
            <a:off x="4433773" y="3753384"/>
            <a:ext cx="616476"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2" name="TextBox 125"/>
          <p:cNvSpPr txBox="1"/>
          <p:nvPr/>
        </p:nvSpPr>
        <p:spPr>
          <a:xfrm>
            <a:off x="4168777" y="4945482"/>
            <a:ext cx="114646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（低速）</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3" name="TextBox 126"/>
          <p:cNvSpPr txBox="1"/>
          <p:nvPr/>
        </p:nvSpPr>
        <p:spPr>
          <a:xfrm>
            <a:off x="4172399" y="6137578"/>
            <a:ext cx="1139222"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b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b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（不明）</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7" name="TextBox 130"/>
          <p:cNvSpPr txBox="1"/>
          <p:nvPr/>
        </p:nvSpPr>
        <p:spPr>
          <a:xfrm>
            <a:off x="5772935" y="2561286"/>
            <a:ext cx="64633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メール</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8" name="TextBox 131"/>
          <p:cNvSpPr txBox="1"/>
          <p:nvPr/>
        </p:nvSpPr>
        <p:spPr>
          <a:xfrm>
            <a:off x="5390522" y="3753384"/>
            <a:ext cx="1411156" cy="461665"/>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b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b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（ゲートウェイ）</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9" name="TextBox 132"/>
          <p:cNvSpPr txBox="1"/>
          <p:nvPr/>
        </p:nvSpPr>
        <p:spPr>
          <a:xfrm>
            <a:off x="5522866" y="4945482"/>
            <a:ext cx="114646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b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b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（高速）</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0" name="TextBox 133"/>
          <p:cNvSpPr txBox="1"/>
          <p:nvPr/>
        </p:nvSpPr>
        <p:spPr>
          <a:xfrm>
            <a:off x="5522866" y="6137578"/>
            <a:ext cx="114646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（フリー）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4" name="TextBox 137"/>
          <p:cNvSpPr txBox="1"/>
          <p:nvPr/>
        </p:nvSpPr>
        <p:spPr>
          <a:xfrm>
            <a:off x="7050080" y="2561286"/>
            <a:ext cx="80021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読み込み</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5" name="TextBox 138"/>
          <p:cNvSpPr txBox="1"/>
          <p:nvPr/>
        </p:nvSpPr>
        <p:spPr>
          <a:xfrm>
            <a:off x="6844895" y="3753384"/>
            <a:ext cx="1210588"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6" name="TextBox 139"/>
          <p:cNvSpPr txBox="1"/>
          <p:nvPr/>
        </p:nvSpPr>
        <p:spPr>
          <a:xfrm>
            <a:off x="6742303" y="4945482"/>
            <a:ext cx="1415772"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（チェック済み）</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7" name="TextBox 140"/>
          <p:cNvSpPr txBox="1"/>
          <p:nvPr/>
        </p:nvSpPr>
        <p:spPr>
          <a:xfrm>
            <a:off x="7037256" y="6137578"/>
            <a:ext cx="825867" cy="461665"/>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（分岐）</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1" name="TextBox 144"/>
          <p:cNvSpPr txBox="1"/>
          <p:nvPr/>
        </p:nvSpPr>
        <p:spPr>
          <a:xfrm>
            <a:off x="8327225" y="2561286"/>
            <a:ext cx="95410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再読み込み</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2" name="TextBox 145"/>
          <p:cNvSpPr txBox="1"/>
          <p:nvPr/>
        </p:nvSpPr>
        <p:spPr>
          <a:xfrm>
            <a:off x="8197728" y="3753384"/>
            <a:ext cx="121310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3" name="TextBox 146"/>
          <p:cNvSpPr txBox="1"/>
          <p:nvPr/>
        </p:nvSpPr>
        <p:spPr>
          <a:xfrm>
            <a:off x="8231044" y="4945482"/>
            <a:ext cx="114646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Fast</a:t>
            </a: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4" name="TextBox 147"/>
          <p:cNvSpPr txBox="1"/>
          <p:nvPr/>
        </p:nvSpPr>
        <p:spPr>
          <a:xfrm>
            <a:off x="8391345" y="6137578"/>
            <a:ext cx="825867" cy="461665"/>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（変換）</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8" name="TextBox 151"/>
          <p:cNvSpPr txBox="1"/>
          <p:nvPr/>
        </p:nvSpPr>
        <p:spPr>
          <a:xfrm>
            <a:off x="9912146" y="2561286"/>
            <a:ext cx="492443"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拡大</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52"/>
          <p:cNvSpPr txBox="1"/>
          <p:nvPr/>
        </p:nvSpPr>
        <p:spPr>
          <a:xfrm>
            <a:off x="9550816" y="3753384"/>
            <a:ext cx="1215102"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53"/>
          <p:cNvSpPr txBox="1"/>
          <p:nvPr/>
        </p:nvSpPr>
        <p:spPr>
          <a:xfrm>
            <a:off x="9585133" y="4945482"/>
            <a:ext cx="114646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Slow</a:t>
            </a: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1" name="TextBox 154"/>
          <p:cNvSpPr txBox="1"/>
          <p:nvPr/>
        </p:nvSpPr>
        <p:spPr>
          <a:xfrm>
            <a:off x="9745434" y="6137578"/>
            <a:ext cx="825867" cy="461665"/>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（集約）</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5" name="TextBox 158"/>
          <p:cNvSpPr txBox="1"/>
          <p:nvPr/>
        </p:nvSpPr>
        <p:spPr>
          <a:xfrm>
            <a:off x="11266238" y="2561286"/>
            <a:ext cx="492443"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縮小</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6" name="TextBox 159"/>
          <p:cNvSpPr txBox="1"/>
          <p:nvPr/>
        </p:nvSpPr>
        <p:spPr>
          <a:xfrm>
            <a:off x="10907165" y="3753384"/>
            <a:ext cx="1210588"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E</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7" name="TextBox 160"/>
          <p:cNvSpPr txBox="1"/>
          <p:nvPr/>
        </p:nvSpPr>
        <p:spPr>
          <a:xfrm>
            <a:off x="10911173" y="4945482"/>
            <a:ext cx="1202573" cy="461665"/>
          </a:xfrm>
          <a:prstGeom prst="rect">
            <a:avLst/>
          </a:prstGeom>
          <a:noFill/>
        </p:spPr>
        <p:txBody>
          <a:bodyPr wrap="none" rtlCol="0">
            <a:spAutoFit/>
          </a:bodyPr>
          <a:lstStyle/>
          <a:p>
            <a:pPr algn="ctr"/>
            <a:r>
              <a:rPr lang="de-DE"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de-DE"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r>
              <a:rPr lang="de-DE"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Standard</a:t>
            </a:r>
            <a:r>
              <a:rPr lang="ja-JP" altLang="de-DE"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8" name="TextBox 161"/>
          <p:cNvSpPr txBox="1"/>
          <p:nvPr/>
        </p:nvSpPr>
        <p:spPr>
          <a:xfrm>
            <a:off x="11200514" y="6137578"/>
            <a:ext cx="623890"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SBR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pic>
        <p:nvPicPr>
          <p:cNvPr id="111" name="Picture 10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pic>
        <p:nvPicPr>
          <p:cNvPr id="112" name="Picture 110"/>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113" name="Picture 11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114" name="Picture 11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115" name="Picture 11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116" name="Picture 11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117" name="Picture 115"/>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118" name="Picture 11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119" name="Picture 117"/>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1152459" y="729078"/>
            <a:ext cx="720000" cy="720000"/>
          </a:xfrm>
          <a:prstGeom prst="rect">
            <a:avLst/>
          </a:prstGeom>
        </p:spPr>
      </p:pic>
      <p:sp>
        <p:nvSpPr>
          <p:cNvPr id="120" name="TextBox 107"/>
          <p:cNvSpPr txBox="1"/>
          <p:nvPr/>
        </p:nvSpPr>
        <p:spPr>
          <a:xfrm>
            <a:off x="1787612" y="1341542"/>
            <a:ext cx="492443"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夜間</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1" name="TextBox 114"/>
          <p:cNvSpPr txBox="1"/>
          <p:nvPr/>
        </p:nvSpPr>
        <p:spPr>
          <a:xfrm>
            <a:off x="433523" y="1341542"/>
            <a:ext cx="492443"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日中</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2" name="TextBox 121"/>
          <p:cNvSpPr txBox="1"/>
          <p:nvPr/>
        </p:nvSpPr>
        <p:spPr>
          <a:xfrm>
            <a:off x="2987813" y="1341542"/>
            <a:ext cx="80021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認証キー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3" name="TextBox 128"/>
          <p:cNvSpPr txBox="1"/>
          <p:nvPr/>
        </p:nvSpPr>
        <p:spPr>
          <a:xfrm>
            <a:off x="4341902" y="1341542"/>
            <a:ext cx="80021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認証済み</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4" name="TextBox 135"/>
          <p:cNvSpPr txBox="1"/>
          <p:nvPr/>
        </p:nvSpPr>
        <p:spPr>
          <a:xfrm>
            <a:off x="5849879" y="1341542"/>
            <a:ext cx="492443"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認証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5" name="TextBox 142"/>
          <p:cNvSpPr txBox="1"/>
          <p:nvPr/>
        </p:nvSpPr>
        <p:spPr>
          <a:xfrm>
            <a:off x="7197556" y="1341542"/>
            <a:ext cx="50526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保護</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6" name="TextBox 149"/>
          <p:cNvSpPr txBox="1"/>
          <p:nvPr/>
        </p:nvSpPr>
        <p:spPr>
          <a:xfrm>
            <a:off x="8173336" y="1341542"/>
            <a:ext cx="1261884"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保護（鍵あり）</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7" name="TextBox 156"/>
          <p:cNvSpPr txBox="1"/>
          <p:nvPr/>
        </p:nvSpPr>
        <p:spPr>
          <a:xfrm>
            <a:off x="9948213" y="1341542"/>
            <a:ext cx="420308"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API</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8" name="TextBox 163"/>
          <p:cNvSpPr txBox="1"/>
          <p:nvPr/>
        </p:nvSpPr>
        <p:spPr>
          <a:xfrm>
            <a:off x="11035406" y="1341542"/>
            <a:ext cx="95410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プロトコル</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pic>
        <p:nvPicPr>
          <p:cNvPr id="38" name="図 37" descr="SIS0090GY.png"/>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52459" y="5497468"/>
            <a:ext cx="720000" cy="720000"/>
          </a:xfrm>
          <a:prstGeom prst="rect">
            <a:avLst/>
          </a:prstGeom>
        </p:spPr>
      </p:pic>
    </p:spTree>
    <p:extLst>
      <p:ext uri="{BB962C8B-B14F-4D97-AF65-F5344CB8AC3E}">
        <p14:creationId xmlns:p14="http://schemas.microsoft.com/office/powerpoint/2010/main" val="3341266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113"/>
          <p:cNvSpPr txBox="1"/>
          <p:nvPr/>
        </p:nvSpPr>
        <p:spPr>
          <a:xfrm>
            <a:off x="365395" y="1341542"/>
            <a:ext cx="628698"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SBR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1" name="TextBox 120"/>
          <p:cNvSpPr txBox="1"/>
          <p:nvPr/>
        </p:nvSpPr>
        <p:spPr>
          <a:xfrm>
            <a:off x="1708263" y="1341542"/>
            <a:ext cx="651140" cy="276999"/>
          </a:xfrm>
          <a:prstGeom prst="rect">
            <a:avLst/>
          </a:prstGeom>
          <a:noFill/>
        </p:spPr>
        <p:txBody>
          <a:bodyPr wrap="none" rtlCol="0">
            <a:spAutoFit/>
          </a:bodyPr>
          <a:lstStyle/>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Global</a:t>
            </a:r>
          </a:p>
        </p:txBody>
      </p:sp>
      <p:sp>
        <p:nvSpPr>
          <p:cNvPr id="52" name="TextBox 127"/>
          <p:cNvSpPr txBox="1"/>
          <p:nvPr/>
        </p:nvSpPr>
        <p:spPr>
          <a:xfrm>
            <a:off x="3000637" y="1341542"/>
            <a:ext cx="774571"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LoRa </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基地局</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3" name="TextBox 134"/>
          <p:cNvSpPr txBox="1"/>
          <p:nvPr/>
        </p:nvSpPr>
        <p:spPr>
          <a:xfrm>
            <a:off x="4335490" y="1341542"/>
            <a:ext cx="813043"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基地局</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4" name="TextBox 141"/>
          <p:cNvSpPr txBox="1"/>
          <p:nvPr/>
        </p:nvSpPr>
        <p:spPr>
          <a:xfrm>
            <a:off x="5631871" y="1341542"/>
            <a:ext cx="92845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5" name="TextBox 148"/>
          <p:cNvSpPr txBox="1"/>
          <p:nvPr/>
        </p:nvSpPr>
        <p:spPr>
          <a:xfrm>
            <a:off x="6966724" y="1341542"/>
            <a:ext cx="966931"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B</a:t>
            </a:r>
          </a:p>
        </p:txBody>
      </p:sp>
      <p:sp>
        <p:nvSpPr>
          <p:cNvPr id="56" name="TextBox 155"/>
          <p:cNvSpPr txBox="1"/>
          <p:nvPr/>
        </p:nvSpPr>
        <p:spPr>
          <a:xfrm>
            <a:off x="8454663" y="1341542"/>
            <a:ext cx="699230"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LoRa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7" name="TextBox 162"/>
          <p:cNvSpPr txBox="1"/>
          <p:nvPr/>
        </p:nvSpPr>
        <p:spPr>
          <a:xfrm>
            <a:off x="9806347" y="1341542"/>
            <a:ext cx="704040"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LoRa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8" name="TextBox 113"/>
          <p:cNvSpPr txBox="1"/>
          <p:nvPr/>
        </p:nvSpPr>
        <p:spPr>
          <a:xfrm>
            <a:off x="125746" y="2561286"/>
            <a:ext cx="110799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ゲートウェイ</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9" name="TextBox 127"/>
          <p:cNvSpPr txBox="1"/>
          <p:nvPr/>
        </p:nvSpPr>
        <p:spPr>
          <a:xfrm>
            <a:off x="3139296" y="2561286"/>
            <a:ext cx="497252" cy="276999"/>
          </a:xfrm>
          <a:prstGeom prst="rect">
            <a:avLst/>
          </a:prstGeom>
          <a:noFill/>
        </p:spPr>
        <p:txBody>
          <a:bodyPr wrap="none" rtlCol="0">
            <a:spAutoFit/>
          </a:bodyPr>
          <a:lstStyle/>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Safe</a:t>
            </a:r>
          </a:p>
        </p:txBody>
      </p:sp>
      <p:sp>
        <p:nvSpPr>
          <p:cNvPr id="60" name="TextBox 134"/>
          <p:cNvSpPr txBox="1"/>
          <p:nvPr/>
        </p:nvSpPr>
        <p:spPr>
          <a:xfrm>
            <a:off x="4390793" y="2561286"/>
            <a:ext cx="702436" cy="276999"/>
          </a:xfrm>
          <a:prstGeom prst="rect">
            <a:avLst/>
          </a:prstGeom>
          <a:noFill/>
        </p:spPr>
        <p:txBody>
          <a:bodyPr wrap="none" rtlCol="0">
            <a:spAutoFit/>
          </a:bodyPr>
          <a:lstStyle/>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Danger</a:t>
            </a:r>
          </a:p>
        </p:txBody>
      </p:sp>
      <p:sp>
        <p:nvSpPr>
          <p:cNvPr id="61" name="TextBox 141"/>
          <p:cNvSpPr txBox="1"/>
          <p:nvPr/>
        </p:nvSpPr>
        <p:spPr>
          <a:xfrm>
            <a:off x="5639084" y="2561286"/>
            <a:ext cx="914033"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Connect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2" name="TextBox 148"/>
          <p:cNvSpPr txBox="1"/>
          <p:nvPr/>
        </p:nvSpPr>
        <p:spPr>
          <a:xfrm>
            <a:off x="6972334" y="2561286"/>
            <a:ext cx="955711"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Connect B</a:t>
            </a:r>
          </a:p>
        </p:txBody>
      </p:sp>
      <p:sp>
        <p:nvSpPr>
          <p:cNvPr id="63" name="TextBox 155"/>
          <p:cNvSpPr txBox="1"/>
          <p:nvPr/>
        </p:nvSpPr>
        <p:spPr>
          <a:xfrm>
            <a:off x="8328026" y="2561286"/>
            <a:ext cx="952505"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Connect C</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4" name="TextBox 162"/>
          <p:cNvSpPr txBox="1"/>
          <p:nvPr/>
        </p:nvSpPr>
        <p:spPr>
          <a:xfrm>
            <a:off x="9900925" y="2561286"/>
            <a:ext cx="514885" cy="276999"/>
          </a:xfrm>
          <a:prstGeom prst="rect">
            <a:avLst/>
          </a:prstGeom>
          <a:noFill/>
        </p:spPr>
        <p:txBody>
          <a:bodyPr wrap="none" rtlCol="0">
            <a:spAutoFit/>
          </a:bodyPr>
          <a:lstStyle/>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Beer</a:t>
            </a:r>
          </a:p>
        </p:txBody>
      </p:sp>
      <p:sp>
        <p:nvSpPr>
          <p:cNvPr id="69" name="TextBox 113"/>
          <p:cNvSpPr txBox="1"/>
          <p:nvPr/>
        </p:nvSpPr>
        <p:spPr>
          <a:xfrm>
            <a:off x="1556780" y="2561286"/>
            <a:ext cx="95410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相互接続網</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1" name="TextBox 114"/>
          <p:cNvSpPr txBox="1"/>
          <p:nvPr/>
        </p:nvSpPr>
        <p:spPr>
          <a:xfrm>
            <a:off x="11266238" y="1341542"/>
            <a:ext cx="492443"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VPG</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pic>
        <p:nvPicPr>
          <p:cNvPr id="102" name="Picture 1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103" name="Picture 1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104" name="Picture 10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105" name="Picture 1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106" name="Picture 10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107" name="Picture 10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108" name="Picture 10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109" name="Picture 10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2459" y="729078"/>
            <a:ext cx="720000" cy="720000"/>
          </a:xfrm>
          <a:prstGeom prst="rect">
            <a:avLst/>
          </a:prstGeom>
        </p:spPr>
      </p:pic>
      <p:pic>
        <p:nvPicPr>
          <p:cNvPr id="110" name="Picture 10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131" name="Picture 1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132" name="Picture 1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133" name="Picture 1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134" name="Picture 1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135" name="Picture 1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136" name="Picture 1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137" name="Picture 13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142" name="Picture 1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sp>
        <p:nvSpPr>
          <p:cNvPr id="72" name="TextBox 141"/>
          <p:cNvSpPr txBox="1"/>
          <p:nvPr/>
        </p:nvSpPr>
        <p:spPr>
          <a:xfrm>
            <a:off x="11048230" y="2561286"/>
            <a:ext cx="92845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Sigfox</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3" name="TextBox 148"/>
          <p:cNvSpPr txBox="1"/>
          <p:nvPr/>
        </p:nvSpPr>
        <p:spPr>
          <a:xfrm>
            <a:off x="196279" y="3753384"/>
            <a:ext cx="966931"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Sigfox</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B</a:t>
            </a:r>
          </a:p>
        </p:txBody>
      </p:sp>
      <p:sp>
        <p:nvSpPr>
          <p:cNvPr id="74" name="TextBox 155"/>
          <p:cNvSpPr txBox="1"/>
          <p:nvPr/>
        </p:nvSpPr>
        <p:spPr>
          <a:xfrm>
            <a:off x="1657769" y="3753384"/>
            <a:ext cx="752129"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Sigfox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5" name="TextBox 162"/>
          <p:cNvSpPr txBox="1"/>
          <p:nvPr/>
        </p:nvSpPr>
        <p:spPr>
          <a:xfrm>
            <a:off x="3007850" y="3753384"/>
            <a:ext cx="760144"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Sigfox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1" name="TextBox 162"/>
          <p:cNvSpPr txBox="1"/>
          <p:nvPr/>
        </p:nvSpPr>
        <p:spPr>
          <a:xfrm>
            <a:off x="4418846" y="3753384"/>
            <a:ext cx="64633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自動車</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2" name="TextBox 162"/>
          <p:cNvSpPr txBox="1"/>
          <p:nvPr/>
        </p:nvSpPr>
        <p:spPr>
          <a:xfrm>
            <a:off x="5695991" y="3753384"/>
            <a:ext cx="80021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タクシー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3" name="TextBox 162"/>
          <p:cNvSpPr txBox="1"/>
          <p:nvPr/>
        </p:nvSpPr>
        <p:spPr>
          <a:xfrm>
            <a:off x="7050080" y="3753384"/>
            <a:ext cx="80021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トラック</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4" name="TextBox 162"/>
          <p:cNvSpPr txBox="1"/>
          <p:nvPr/>
        </p:nvSpPr>
        <p:spPr>
          <a:xfrm>
            <a:off x="8558056" y="3753384"/>
            <a:ext cx="492444"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バス</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5" name="TextBox 162"/>
          <p:cNvSpPr txBox="1"/>
          <p:nvPr/>
        </p:nvSpPr>
        <p:spPr>
          <a:xfrm>
            <a:off x="9912146" y="3753384"/>
            <a:ext cx="492443"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電車</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6" name="TextBox 162"/>
          <p:cNvSpPr txBox="1"/>
          <p:nvPr/>
        </p:nvSpPr>
        <p:spPr>
          <a:xfrm>
            <a:off x="11266238" y="3753384"/>
            <a:ext cx="492443"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原付</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7" name="TextBox 148"/>
          <p:cNvSpPr txBox="1"/>
          <p:nvPr/>
        </p:nvSpPr>
        <p:spPr>
          <a:xfrm>
            <a:off x="202691" y="4945482"/>
            <a:ext cx="95410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オートバイ</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8" name="TextBox 155"/>
          <p:cNvSpPr txBox="1"/>
          <p:nvPr/>
        </p:nvSpPr>
        <p:spPr>
          <a:xfrm>
            <a:off x="1710668" y="4945482"/>
            <a:ext cx="64633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自転車</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9" name="TextBox 162"/>
          <p:cNvSpPr txBox="1"/>
          <p:nvPr/>
        </p:nvSpPr>
        <p:spPr>
          <a:xfrm>
            <a:off x="3064757" y="4945482"/>
            <a:ext cx="64633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飛行機</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0" name="TextBox 162"/>
          <p:cNvSpPr txBox="1"/>
          <p:nvPr/>
        </p:nvSpPr>
        <p:spPr>
          <a:xfrm>
            <a:off x="4188013" y="4945482"/>
            <a:ext cx="110799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ヘリコプター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1" name="TextBox 162"/>
          <p:cNvSpPr txBox="1"/>
          <p:nvPr/>
        </p:nvSpPr>
        <p:spPr>
          <a:xfrm>
            <a:off x="5542102" y="4945482"/>
            <a:ext cx="110799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ショベルカー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2" name="TextBox 162"/>
          <p:cNvSpPr txBox="1"/>
          <p:nvPr/>
        </p:nvSpPr>
        <p:spPr>
          <a:xfrm>
            <a:off x="7050080" y="4945482"/>
            <a:ext cx="80021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クレーン</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3" name="TextBox 162"/>
          <p:cNvSpPr txBox="1"/>
          <p:nvPr/>
        </p:nvSpPr>
        <p:spPr>
          <a:xfrm>
            <a:off x="8250280" y="4945482"/>
            <a:ext cx="110799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ブルドーザー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4" name="TextBox 162"/>
          <p:cNvSpPr txBox="1"/>
          <p:nvPr/>
        </p:nvSpPr>
        <p:spPr>
          <a:xfrm>
            <a:off x="9681314" y="4945482"/>
            <a:ext cx="95410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ダンプカー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5" name="TextBox 162"/>
          <p:cNvSpPr txBox="1"/>
          <p:nvPr/>
        </p:nvSpPr>
        <p:spPr>
          <a:xfrm>
            <a:off x="11035406" y="4945482"/>
            <a:ext cx="954107"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トラクター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6" name="TextBox 148"/>
          <p:cNvSpPr txBox="1"/>
          <p:nvPr/>
        </p:nvSpPr>
        <p:spPr>
          <a:xfrm>
            <a:off x="356579" y="6137578"/>
            <a:ext cx="64633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除雪車</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7" name="TextBox 155"/>
          <p:cNvSpPr txBox="1"/>
          <p:nvPr/>
        </p:nvSpPr>
        <p:spPr>
          <a:xfrm>
            <a:off x="1710668" y="6137578"/>
            <a:ext cx="646331"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ボート</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8" name="TextBox 162"/>
          <p:cNvSpPr txBox="1"/>
          <p:nvPr/>
        </p:nvSpPr>
        <p:spPr>
          <a:xfrm>
            <a:off x="3218645" y="6137578"/>
            <a:ext cx="338554"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船</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62"/>
          <p:cNvSpPr txBox="1"/>
          <p:nvPr/>
        </p:nvSpPr>
        <p:spPr>
          <a:xfrm>
            <a:off x="4341902" y="6137578"/>
            <a:ext cx="80021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タンカー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62"/>
          <p:cNvSpPr txBox="1"/>
          <p:nvPr/>
        </p:nvSpPr>
        <p:spPr>
          <a:xfrm>
            <a:off x="5849879" y="6137578"/>
            <a:ext cx="492443"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気球</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1" name="TextBox 162"/>
          <p:cNvSpPr txBox="1"/>
          <p:nvPr/>
        </p:nvSpPr>
        <p:spPr>
          <a:xfrm>
            <a:off x="6742303" y="6137578"/>
            <a:ext cx="1415772"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スペースシャトル</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1" name="TextBox 162"/>
          <p:cNvSpPr txBox="1"/>
          <p:nvPr/>
        </p:nvSpPr>
        <p:spPr>
          <a:xfrm>
            <a:off x="8550041" y="6137578"/>
            <a:ext cx="508474"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UFO</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2" name="TextBox 162"/>
          <p:cNvSpPr txBox="1"/>
          <p:nvPr/>
        </p:nvSpPr>
        <p:spPr>
          <a:xfrm>
            <a:off x="9912146" y="6137578"/>
            <a:ext cx="492443"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衛星</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pic>
        <p:nvPicPr>
          <p:cNvPr id="113" name="Picture 1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114" name="Picture 11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115" name="Picture 11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116" name="Picture 11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117" name="Picture 11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118" name="Picture 11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152459" y="3113274"/>
            <a:ext cx="720000" cy="720000"/>
          </a:xfrm>
          <a:prstGeom prst="rect">
            <a:avLst/>
          </a:prstGeom>
        </p:spPr>
      </p:pic>
      <p:pic>
        <p:nvPicPr>
          <p:cNvPr id="119" name="Picture 11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120" name="Picture 11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pic>
        <p:nvPicPr>
          <p:cNvPr id="121" name="Picture 12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122" name="Picture 12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123" name="Picture 12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124" name="Picture 12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125" name="Picture 12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126" name="Picture 12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pic>
        <p:nvPicPr>
          <p:cNvPr id="127" name="Picture 12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152459" y="4305372"/>
            <a:ext cx="720000" cy="720000"/>
          </a:xfrm>
          <a:prstGeom prst="rect">
            <a:avLst/>
          </a:prstGeom>
        </p:spPr>
      </p:pic>
      <p:pic>
        <p:nvPicPr>
          <p:cNvPr id="128" name="Picture 12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19744" y="5497468"/>
            <a:ext cx="720000" cy="720000"/>
          </a:xfrm>
          <a:prstGeom prst="rect">
            <a:avLst/>
          </a:prstGeom>
        </p:spPr>
      </p:pic>
      <p:pic>
        <p:nvPicPr>
          <p:cNvPr id="129" name="Picture 12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673833" y="5497468"/>
            <a:ext cx="720000" cy="720000"/>
          </a:xfrm>
          <a:prstGeom prst="rect">
            <a:avLst/>
          </a:prstGeom>
        </p:spPr>
      </p:pic>
      <p:pic>
        <p:nvPicPr>
          <p:cNvPr id="130" name="Picture 12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027922" y="5497468"/>
            <a:ext cx="720000" cy="720000"/>
          </a:xfrm>
          <a:prstGeom prst="rect">
            <a:avLst/>
          </a:prstGeom>
        </p:spPr>
      </p:pic>
      <p:pic>
        <p:nvPicPr>
          <p:cNvPr id="152" name="Picture 15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382011" y="5497468"/>
            <a:ext cx="720000" cy="720000"/>
          </a:xfrm>
          <a:prstGeom prst="rect">
            <a:avLst/>
          </a:prstGeom>
        </p:spPr>
      </p:pic>
      <p:pic>
        <p:nvPicPr>
          <p:cNvPr id="153" name="Picture 152"/>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736100" y="5497468"/>
            <a:ext cx="720000" cy="720000"/>
          </a:xfrm>
          <a:prstGeom prst="rect">
            <a:avLst/>
          </a:prstGeom>
        </p:spPr>
      </p:pic>
      <p:pic>
        <p:nvPicPr>
          <p:cNvPr id="154" name="Picture 153"/>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090189" y="5497468"/>
            <a:ext cx="720000" cy="720000"/>
          </a:xfrm>
          <a:prstGeom prst="rect">
            <a:avLst/>
          </a:prstGeom>
        </p:spPr>
      </p:pic>
      <p:pic>
        <p:nvPicPr>
          <p:cNvPr id="155" name="Picture 15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44278" y="5497468"/>
            <a:ext cx="720000" cy="720000"/>
          </a:xfrm>
          <a:prstGeom prst="rect">
            <a:avLst/>
          </a:prstGeom>
        </p:spPr>
      </p:pic>
      <p:pic>
        <p:nvPicPr>
          <p:cNvPr id="156" name="Picture 155"/>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9798367" y="5497468"/>
            <a:ext cx="720000" cy="720000"/>
          </a:xfrm>
          <a:prstGeom prst="rect">
            <a:avLst/>
          </a:prstGeom>
        </p:spPr>
      </p:pic>
      <p:pic>
        <p:nvPicPr>
          <p:cNvPr id="138" name="Picture 137"/>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1152459" y="1917599"/>
            <a:ext cx="720000" cy="720000"/>
          </a:xfrm>
          <a:prstGeom prst="rect">
            <a:avLst/>
          </a:prstGeom>
        </p:spPr>
      </p:pic>
      <p:pic>
        <p:nvPicPr>
          <p:cNvPr id="139" name="Picture 138"/>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140" name="Picture 139"/>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141" name="Picture 140"/>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143" name="Picture 142">
            <a:extLst>
              <a:ext uri="{FF2B5EF4-FFF2-40B4-BE49-F238E27FC236}">
                <a16:creationId xmlns:a16="http://schemas.microsoft.com/office/drawing/2014/main" id="{0B2D20F2-023A-BB44-B3A3-3F70A631A438}"/>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52459" y="5497468"/>
            <a:ext cx="720000" cy="720000"/>
          </a:xfrm>
          <a:prstGeom prst="rect">
            <a:avLst/>
          </a:prstGeom>
        </p:spPr>
      </p:pic>
      <p:sp>
        <p:nvSpPr>
          <p:cNvPr id="144" name="TextBox 162">
            <a:extLst>
              <a:ext uri="{FF2B5EF4-FFF2-40B4-BE49-F238E27FC236}">
                <a16:creationId xmlns:a16="http://schemas.microsoft.com/office/drawing/2014/main" id="{A6C08D67-FB4E-8944-8AA9-091D31FF7AA7}"/>
              </a:ext>
            </a:extLst>
          </p:cNvPr>
          <p:cNvSpPr txBox="1"/>
          <p:nvPr/>
        </p:nvSpPr>
        <p:spPr>
          <a:xfrm>
            <a:off x="11182882" y="6137578"/>
            <a:ext cx="659155"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eSIM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158197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DBF09A24-14DF-CA4E-A165-AE4E9F52FD58}"/>
              </a:ext>
            </a:extLst>
          </p:cNvPr>
          <p:cNvSpPr>
            <a:spLocks noChangeAspect="1"/>
          </p:cNvSpPr>
          <p:nvPr/>
        </p:nvSpPr>
        <p:spPr>
          <a:xfrm>
            <a:off x="365424" y="3343301"/>
            <a:ext cx="5580448" cy="3139001"/>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 49">
            <a:extLst>
              <a:ext uri="{FF2B5EF4-FFF2-40B4-BE49-F238E27FC236}">
                <a16:creationId xmlns:a16="http://schemas.microsoft.com/office/drawing/2014/main" id="{CD9A3BCF-3106-9C41-B664-6F6937758A43}"/>
              </a:ext>
            </a:extLst>
          </p:cNvPr>
          <p:cNvSpPr/>
          <p:nvPr/>
        </p:nvSpPr>
        <p:spPr>
          <a:xfrm>
            <a:off x="4489803" y="4174298"/>
            <a:ext cx="1174702" cy="2203055"/>
          </a:xfrm>
          <a:prstGeom prst="roundRect">
            <a:avLst>
              <a:gd name="adj" fmla="val 11677"/>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182695BD-572D-FE4D-BDFD-14676466F8B6}"/>
              </a:ext>
            </a:extLst>
          </p:cNvPr>
          <p:cNvSpPr>
            <a:spLocks noChangeAspect="1"/>
          </p:cNvSpPr>
          <p:nvPr/>
        </p:nvSpPr>
        <p:spPr>
          <a:xfrm>
            <a:off x="6261110" y="3343302"/>
            <a:ext cx="5580448" cy="3139001"/>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itle 1">
            <a:extLst>
              <a:ext uri="{FF2B5EF4-FFF2-40B4-BE49-F238E27FC236}">
                <a16:creationId xmlns:a16="http://schemas.microsoft.com/office/drawing/2014/main" id="{A8E0F66B-CBEE-6D48-B650-7A71AF4E22E1}"/>
              </a:ext>
            </a:extLst>
          </p:cNvPr>
          <p:cNvSpPr txBox="1">
            <a:spLocks/>
          </p:cNvSpPr>
          <p:nvPr/>
        </p:nvSpPr>
        <p:spPr>
          <a:xfrm>
            <a:off x="374138" y="1227600"/>
            <a:ext cx="7772400" cy="614587"/>
          </a:xfrm>
          <a:prstGeom prst="rect">
            <a:avLst/>
          </a:prstGeom>
        </p:spPr>
        <p:txBody>
          <a:bodyPr anchor="ctr">
            <a:normAutofit/>
          </a:bodyPr>
          <a:lstStyle>
            <a:lvl1pPr algn="ctr"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l"/>
            <a:r>
              <a:rPr lang="ja-JP" altLang="en-US" sz="3200">
                <a:latin typeface="Noto Sans JP Regular" panose="020B0500000000000000" pitchFamily="34" charset="-128"/>
                <a:ea typeface="Noto Sans JP Regular" panose="020B0500000000000000" pitchFamily="34" charset="-128"/>
                <a:cs typeface="Helvetica Neue"/>
              </a:rPr>
              <a:t>図の構成</a:t>
            </a:r>
            <a:r>
              <a:rPr lang="en-US" altLang="ja-JP" sz="3200" dirty="0">
                <a:latin typeface="Noto Sans JP Regular" panose="020B0500000000000000" pitchFamily="34" charset="-128"/>
                <a:ea typeface="Noto Sans JP Regular" panose="020B0500000000000000" pitchFamily="34" charset="-128"/>
                <a:cs typeface="Helvetica Neue"/>
              </a:rPr>
              <a:t> </a:t>
            </a:r>
            <a:r>
              <a:rPr lang="ja-JP" altLang="en-US" sz="3200">
                <a:latin typeface="Noto Sans JP Regular" panose="020B0500000000000000" pitchFamily="34" charset="-128"/>
                <a:ea typeface="Noto Sans JP Regular" panose="020B0500000000000000" pitchFamily="34" charset="-128"/>
                <a:cs typeface="Helvetica Neue"/>
              </a:rPr>
              <a:t>ポイント</a:t>
            </a:r>
            <a:r>
              <a:rPr lang="en-US" altLang="ja-JP" sz="3200" dirty="0">
                <a:latin typeface="Noto Sans JP Regular" panose="020B0500000000000000" pitchFamily="34" charset="-128"/>
                <a:ea typeface="Noto Sans JP Regular" panose="020B0500000000000000" pitchFamily="34" charset="-128"/>
                <a:cs typeface="Helvetica Neue"/>
              </a:rPr>
              <a:t>1</a:t>
            </a:r>
            <a:endParaRPr lang="en-US" sz="1600" dirty="0">
              <a:solidFill>
                <a:schemeClr val="bg1">
                  <a:lumMod val="65000"/>
                </a:schemeClr>
              </a:solidFill>
              <a:latin typeface="Noto Sans JP Regular" panose="020B0500000000000000" pitchFamily="34" charset="-128"/>
              <a:ea typeface="Noto Sans JP Regular" panose="020B0500000000000000" pitchFamily="34" charset="-128"/>
              <a:cs typeface="Helvetica Neue"/>
            </a:endParaRPr>
          </a:p>
        </p:txBody>
      </p:sp>
      <p:sp>
        <p:nvSpPr>
          <p:cNvPr id="5" name="テキスト ボックス 4">
            <a:extLst>
              <a:ext uri="{FF2B5EF4-FFF2-40B4-BE49-F238E27FC236}">
                <a16:creationId xmlns:a16="http://schemas.microsoft.com/office/drawing/2014/main" id="{8D1F6AE0-B1DB-DE42-BFB4-12626D758D0A}"/>
              </a:ext>
            </a:extLst>
          </p:cNvPr>
          <p:cNvSpPr txBox="1"/>
          <p:nvPr/>
        </p:nvSpPr>
        <p:spPr>
          <a:xfrm>
            <a:off x="2692644" y="2858207"/>
            <a:ext cx="877163" cy="369332"/>
          </a:xfrm>
          <a:prstGeom prst="rect">
            <a:avLst/>
          </a:prstGeom>
          <a:noFill/>
        </p:spPr>
        <p:txBody>
          <a:bodyPr wrap="none" rtlCol="0">
            <a:spAutoFit/>
          </a:bodyPr>
          <a:lstStyle/>
          <a:p>
            <a:r>
              <a:rPr kumimoji="1" lang="ja-JP" altLang="en-US">
                <a:latin typeface="Noto Sans JP Regular" panose="020B0500000000000000" pitchFamily="34" charset="-128"/>
                <a:ea typeface="Noto Sans JP Regular" panose="020B0500000000000000" pitchFamily="34" charset="-128"/>
              </a:rPr>
              <a:t>良い例</a:t>
            </a:r>
            <a:endParaRPr kumimoji="1" lang="ja-JP" altLang="en-US" dirty="0">
              <a:latin typeface="Noto Sans JP Regular" panose="020B0500000000000000" pitchFamily="34" charset="-128"/>
              <a:ea typeface="Noto Sans JP Regular" panose="020B0500000000000000" pitchFamily="34" charset="-128"/>
            </a:endParaRPr>
          </a:p>
        </p:txBody>
      </p:sp>
      <p:sp>
        <p:nvSpPr>
          <p:cNvPr id="6" name="テキスト ボックス 5">
            <a:extLst>
              <a:ext uri="{FF2B5EF4-FFF2-40B4-BE49-F238E27FC236}">
                <a16:creationId xmlns:a16="http://schemas.microsoft.com/office/drawing/2014/main" id="{AB5E9928-CC7F-4E4F-A487-D911AF2DCD51}"/>
              </a:ext>
            </a:extLst>
          </p:cNvPr>
          <p:cNvSpPr txBox="1"/>
          <p:nvPr/>
        </p:nvSpPr>
        <p:spPr>
          <a:xfrm>
            <a:off x="8585854" y="2809090"/>
            <a:ext cx="877163" cy="369332"/>
          </a:xfrm>
          <a:prstGeom prst="rect">
            <a:avLst/>
          </a:prstGeom>
          <a:noFill/>
        </p:spPr>
        <p:txBody>
          <a:bodyPr wrap="none" rtlCol="0">
            <a:spAutoFit/>
          </a:bodyPr>
          <a:lstStyle/>
          <a:p>
            <a:r>
              <a:rPr lang="ja-JP" altLang="en-US">
                <a:latin typeface="Noto Sans JP Regular" panose="020B0500000000000000" pitchFamily="34" charset="-128"/>
                <a:ea typeface="Noto Sans JP Regular" panose="020B0500000000000000" pitchFamily="34" charset="-128"/>
              </a:rPr>
              <a:t>悪</a:t>
            </a:r>
            <a:r>
              <a:rPr kumimoji="1" lang="ja-JP" altLang="en-US">
                <a:latin typeface="Noto Sans JP Regular" panose="020B0500000000000000" pitchFamily="34" charset="-128"/>
                <a:ea typeface="Noto Sans JP Regular" panose="020B0500000000000000" pitchFamily="34" charset="-128"/>
              </a:rPr>
              <a:t>い例</a:t>
            </a:r>
            <a:endParaRPr kumimoji="1" lang="ja-JP" altLang="en-US" dirty="0">
              <a:latin typeface="Noto Sans JP Regular" panose="020B0500000000000000" pitchFamily="34" charset="-128"/>
              <a:ea typeface="Noto Sans JP Regular" panose="020B0500000000000000" pitchFamily="34" charset="-128"/>
            </a:endParaRPr>
          </a:p>
        </p:txBody>
      </p:sp>
      <p:sp>
        <p:nvSpPr>
          <p:cNvPr id="8" name="テキスト ボックス 7">
            <a:extLst>
              <a:ext uri="{FF2B5EF4-FFF2-40B4-BE49-F238E27FC236}">
                <a16:creationId xmlns:a16="http://schemas.microsoft.com/office/drawing/2014/main" id="{AE0FE1E2-E6EB-174D-95E7-9892E53778B7}"/>
              </a:ext>
            </a:extLst>
          </p:cNvPr>
          <p:cNvSpPr txBox="1"/>
          <p:nvPr/>
        </p:nvSpPr>
        <p:spPr>
          <a:xfrm>
            <a:off x="374138" y="1861753"/>
            <a:ext cx="5724525" cy="923330"/>
          </a:xfrm>
          <a:prstGeom prst="rect">
            <a:avLst/>
          </a:prstGeom>
          <a:noFill/>
        </p:spPr>
        <p:txBody>
          <a:bodyPr wrap="square" rtlCol="0">
            <a:spAutoFit/>
          </a:bodyPr>
          <a:lstStyle/>
          <a:p>
            <a:r>
              <a:rPr lang="ja-JP" altLang="en-US">
                <a:latin typeface="Noto Sans JP Regular" panose="020B0500000000000000" pitchFamily="34" charset="-128"/>
                <a:ea typeface="Noto Sans JP Regular" panose="020B0500000000000000" pitchFamily="34" charset="-128"/>
              </a:rPr>
              <a:t>データや命令の流れなどアイコン同士の関係性が</a:t>
            </a:r>
            <a:br>
              <a:rPr lang="en-US" altLang="ja-JP" dirty="0">
                <a:latin typeface="Noto Sans JP Regular" panose="020B0500000000000000" pitchFamily="34" charset="-128"/>
                <a:ea typeface="Noto Sans JP Regular" panose="020B0500000000000000" pitchFamily="34" charset="-128"/>
              </a:rPr>
            </a:br>
            <a:r>
              <a:rPr lang="ja-JP" altLang="en-US">
                <a:latin typeface="Noto Sans JP Regular" panose="020B0500000000000000" pitchFamily="34" charset="-128"/>
                <a:ea typeface="Noto Sans JP Regular" panose="020B0500000000000000" pitchFamily="34" charset="-128"/>
              </a:rPr>
              <a:t>わかるような、矢印やグループで枠を囲むなどの</a:t>
            </a:r>
            <a:br>
              <a:rPr lang="en-US" altLang="ja-JP" dirty="0">
                <a:latin typeface="Noto Sans JP Regular" panose="020B0500000000000000" pitchFamily="34" charset="-128"/>
                <a:ea typeface="Noto Sans JP Regular" panose="020B0500000000000000" pitchFamily="34" charset="-128"/>
              </a:rPr>
            </a:br>
            <a:r>
              <a:rPr lang="ja-JP" altLang="en-US">
                <a:latin typeface="Noto Sans JP Regular" panose="020B0500000000000000" pitchFamily="34" charset="-128"/>
                <a:ea typeface="Noto Sans JP Regular" panose="020B0500000000000000" pitchFamily="34" charset="-128"/>
              </a:rPr>
              <a:t>表記を併用する</a:t>
            </a:r>
            <a:endParaRPr lang="en-US" altLang="ja-JP" dirty="0">
              <a:latin typeface="Noto Sans JP Regular" panose="020B0500000000000000" pitchFamily="34" charset="-128"/>
              <a:ea typeface="Noto Sans JP Regular" panose="020B0500000000000000" pitchFamily="34" charset="-128"/>
            </a:endParaRPr>
          </a:p>
        </p:txBody>
      </p:sp>
      <p:pic>
        <p:nvPicPr>
          <p:cNvPr id="13" name="Picture 188">
            <a:extLst>
              <a:ext uri="{FF2B5EF4-FFF2-40B4-BE49-F238E27FC236}">
                <a16:creationId xmlns:a16="http://schemas.microsoft.com/office/drawing/2014/main" id="{33AE276C-EC1E-974D-A4F5-0A0955FC6F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3585" y="5038910"/>
            <a:ext cx="720000" cy="720000"/>
          </a:xfrm>
          <a:prstGeom prst="rect">
            <a:avLst/>
          </a:prstGeom>
        </p:spPr>
      </p:pic>
      <p:pic>
        <p:nvPicPr>
          <p:cNvPr id="14" name="Picture 186">
            <a:extLst>
              <a:ext uri="{FF2B5EF4-FFF2-40B4-BE49-F238E27FC236}">
                <a16:creationId xmlns:a16="http://schemas.microsoft.com/office/drawing/2014/main" id="{DAAD7C88-4FE6-FE4B-9922-18073E2C8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3585" y="3840589"/>
            <a:ext cx="720000" cy="720000"/>
          </a:xfrm>
          <a:prstGeom prst="rect">
            <a:avLst/>
          </a:prstGeom>
        </p:spPr>
      </p:pic>
      <p:pic>
        <p:nvPicPr>
          <p:cNvPr id="16" name="Picture 168">
            <a:extLst>
              <a:ext uri="{FF2B5EF4-FFF2-40B4-BE49-F238E27FC236}">
                <a16:creationId xmlns:a16="http://schemas.microsoft.com/office/drawing/2014/main" id="{4ED0A16D-FE60-384D-841B-C0FCB6A24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5921" y="3840589"/>
            <a:ext cx="720000" cy="720000"/>
          </a:xfrm>
          <a:prstGeom prst="rect">
            <a:avLst/>
          </a:prstGeom>
        </p:spPr>
      </p:pic>
      <p:pic>
        <p:nvPicPr>
          <p:cNvPr id="17" name="Picture 178">
            <a:extLst>
              <a:ext uri="{FF2B5EF4-FFF2-40B4-BE49-F238E27FC236}">
                <a16:creationId xmlns:a16="http://schemas.microsoft.com/office/drawing/2014/main" id="{DE9E06AB-04E3-DD41-A5C1-793D47ACC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3950" y="5038910"/>
            <a:ext cx="720000" cy="720000"/>
          </a:xfrm>
          <a:prstGeom prst="rect">
            <a:avLst/>
          </a:prstGeom>
        </p:spPr>
      </p:pic>
      <p:sp>
        <p:nvSpPr>
          <p:cNvPr id="20" name="TextBox 106">
            <a:extLst>
              <a:ext uri="{FF2B5EF4-FFF2-40B4-BE49-F238E27FC236}">
                <a16:creationId xmlns:a16="http://schemas.microsoft.com/office/drawing/2014/main" id="{7D271520-EF58-C148-B3EF-ACF8FFC47CEC}"/>
              </a:ext>
            </a:extLst>
          </p:cNvPr>
          <p:cNvSpPr txBox="1"/>
          <p:nvPr/>
        </p:nvSpPr>
        <p:spPr>
          <a:xfrm>
            <a:off x="8341608" y="4525226"/>
            <a:ext cx="1415772" cy="461665"/>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sz="1200" dirty="0" err="1">
                <a:latin typeface="Noto Sans JP Regular" panose="020B0500000000000000" pitchFamily="34" charset="-128"/>
                <a:ea typeface="Noto Sans JP Regular" panose="020B0500000000000000" pitchFamily="34" charset="-128"/>
                <a:cs typeface="ヒラギノ角ゴ ProN W6"/>
              </a:rPr>
              <a:t>プラットフォーム</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3" name="TextBox 106">
            <a:extLst>
              <a:ext uri="{FF2B5EF4-FFF2-40B4-BE49-F238E27FC236}">
                <a16:creationId xmlns:a16="http://schemas.microsoft.com/office/drawing/2014/main" id="{09756C7D-1007-B64C-8C8C-14B92B315961}"/>
              </a:ext>
            </a:extLst>
          </p:cNvPr>
          <p:cNvSpPr txBox="1"/>
          <p:nvPr/>
        </p:nvSpPr>
        <p:spPr>
          <a:xfrm>
            <a:off x="10196750" y="4474921"/>
            <a:ext cx="800219" cy="276999"/>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サーバ</a:t>
            </a:r>
            <a:r>
              <a:rPr lang="en-US" sz="1200" dirty="0">
                <a:latin typeface="Noto Sans JP Regular" panose="020B0500000000000000" pitchFamily="34" charset="-128"/>
                <a:ea typeface="Noto Sans JP Regular" panose="020B0500000000000000" pitchFamily="34" charset="-128"/>
                <a:cs typeface="ヒラギノ角ゴ ProN W6"/>
              </a:rPr>
              <a:t>ー</a:t>
            </a:r>
          </a:p>
        </p:txBody>
      </p:sp>
      <p:sp>
        <p:nvSpPr>
          <p:cNvPr id="24" name="TextBox 106">
            <a:extLst>
              <a:ext uri="{FF2B5EF4-FFF2-40B4-BE49-F238E27FC236}">
                <a16:creationId xmlns:a16="http://schemas.microsoft.com/office/drawing/2014/main" id="{4E42483F-82C8-1B4C-ACA0-782FC514491C}"/>
              </a:ext>
            </a:extLst>
          </p:cNvPr>
          <p:cNvSpPr txBox="1"/>
          <p:nvPr/>
        </p:nvSpPr>
        <p:spPr>
          <a:xfrm>
            <a:off x="10280418" y="5704561"/>
            <a:ext cx="646331" cy="461665"/>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データ</a:t>
            </a:r>
            <a:endParaRPr lang="en-US" sz="1200" dirty="0">
              <a:latin typeface="Noto Sans JP Regular" panose="020B0500000000000000" pitchFamily="34" charset="-128"/>
              <a:ea typeface="Noto Sans JP Regular" panose="020B0500000000000000" pitchFamily="34" charset="-128"/>
              <a:cs typeface="ヒラギノ角ゴ ProN W6"/>
            </a:endParaRPr>
          </a:p>
          <a:p>
            <a:pPr algn="ctr"/>
            <a:r>
              <a:rPr lang="en-US" sz="1200" dirty="0" err="1">
                <a:latin typeface="Noto Sans JP Regular" panose="020B0500000000000000" pitchFamily="34" charset="-128"/>
                <a:ea typeface="Noto Sans JP Regular" panose="020B0500000000000000" pitchFamily="34" charset="-128"/>
                <a:cs typeface="ヒラギノ角ゴ ProN W6"/>
              </a:rPr>
              <a:t>ベース</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5" name="TextBox 106">
            <a:extLst>
              <a:ext uri="{FF2B5EF4-FFF2-40B4-BE49-F238E27FC236}">
                <a16:creationId xmlns:a16="http://schemas.microsoft.com/office/drawing/2014/main" id="{81B6E2C4-0448-B448-AF07-455DAB126F06}"/>
              </a:ext>
            </a:extLst>
          </p:cNvPr>
          <p:cNvSpPr txBox="1"/>
          <p:nvPr/>
        </p:nvSpPr>
        <p:spPr>
          <a:xfrm>
            <a:off x="7014086" y="4510867"/>
            <a:ext cx="979728" cy="461665"/>
          </a:xfrm>
          <a:prstGeom prst="rect">
            <a:avLst/>
          </a:prstGeom>
          <a:noFill/>
        </p:spPr>
        <p:txBody>
          <a:bodyPr wrap="squar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SORACOM IoT SIM</a:t>
            </a:r>
          </a:p>
        </p:txBody>
      </p:sp>
      <p:sp>
        <p:nvSpPr>
          <p:cNvPr id="26" name="TextBox 106">
            <a:extLst>
              <a:ext uri="{FF2B5EF4-FFF2-40B4-BE49-F238E27FC236}">
                <a16:creationId xmlns:a16="http://schemas.microsoft.com/office/drawing/2014/main" id="{086F6883-9AEB-C74F-BFEF-D6120FBFC5A9}"/>
              </a:ext>
            </a:extLst>
          </p:cNvPr>
          <p:cNvSpPr txBox="1"/>
          <p:nvPr/>
        </p:nvSpPr>
        <p:spPr>
          <a:xfrm>
            <a:off x="7105584" y="5736971"/>
            <a:ext cx="800219" cy="276999"/>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デバイス</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28" name="Picture 93">
            <a:extLst>
              <a:ext uri="{FF2B5EF4-FFF2-40B4-BE49-F238E27FC236}">
                <a16:creationId xmlns:a16="http://schemas.microsoft.com/office/drawing/2014/main" id="{6B46482D-A027-B847-8DAE-0AA9589733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9753" y="3840589"/>
            <a:ext cx="720000" cy="720000"/>
          </a:xfrm>
          <a:prstGeom prst="rect">
            <a:avLst/>
          </a:prstGeom>
        </p:spPr>
      </p:pic>
      <p:pic>
        <p:nvPicPr>
          <p:cNvPr id="34" name="Picture 188">
            <a:extLst>
              <a:ext uri="{FF2B5EF4-FFF2-40B4-BE49-F238E27FC236}">
                <a16:creationId xmlns:a16="http://schemas.microsoft.com/office/drawing/2014/main" id="{241ADFE0-26E9-DD45-874C-488085BAC9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7154" y="5376971"/>
            <a:ext cx="720000" cy="720000"/>
          </a:xfrm>
          <a:prstGeom prst="rect">
            <a:avLst/>
          </a:prstGeom>
        </p:spPr>
      </p:pic>
      <p:pic>
        <p:nvPicPr>
          <p:cNvPr id="35" name="Picture 186">
            <a:extLst>
              <a:ext uri="{FF2B5EF4-FFF2-40B4-BE49-F238E27FC236}">
                <a16:creationId xmlns:a16="http://schemas.microsoft.com/office/drawing/2014/main" id="{1866E0CC-A36C-F243-B21B-B54D1072D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7154" y="4572429"/>
            <a:ext cx="720000" cy="720000"/>
          </a:xfrm>
          <a:prstGeom prst="rect">
            <a:avLst/>
          </a:prstGeom>
        </p:spPr>
      </p:pic>
      <p:pic>
        <p:nvPicPr>
          <p:cNvPr id="36" name="Picture 168">
            <a:extLst>
              <a:ext uri="{FF2B5EF4-FFF2-40B4-BE49-F238E27FC236}">
                <a16:creationId xmlns:a16="http://schemas.microsoft.com/office/drawing/2014/main" id="{6D9AB635-E5AB-7446-BAF1-4636A7910D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357" y="4149453"/>
            <a:ext cx="720000" cy="720000"/>
          </a:xfrm>
          <a:prstGeom prst="rect">
            <a:avLst/>
          </a:prstGeom>
        </p:spPr>
      </p:pic>
      <p:pic>
        <p:nvPicPr>
          <p:cNvPr id="37" name="Picture 178">
            <a:extLst>
              <a:ext uri="{FF2B5EF4-FFF2-40B4-BE49-F238E27FC236}">
                <a16:creationId xmlns:a16="http://schemas.microsoft.com/office/drawing/2014/main" id="{084CC514-0595-A341-B78F-564CC49E7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015" y="4587485"/>
            <a:ext cx="720000" cy="720000"/>
          </a:xfrm>
          <a:prstGeom prst="rect">
            <a:avLst/>
          </a:prstGeom>
        </p:spPr>
      </p:pic>
      <p:sp>
        <p:nvSpPr>
          <p:cNvPr id="38" name="TextBox 106">
            <a:extLst>
              <a:ext uri="{FF2B5EF4-FFF2-40B4-BE49-F238E27FC236}">
                <a16:creationId xmlns:a16="http://schemas.microsoft.com/office/drawing/2014/main" id="{92FCA7F4-E8EB-7049-ACA0-9791A8642A30}"/>
              </a:ext>
            </a:extLst>
          </p:cNvPr>
          <p:cNvSpPr txBox="1"/>
          <p:nvPr/>
        </p:nvSpPr>
        <p:spPr>
          <a:xfrm>
            <a:off x="1686283" y="5225609"/>
            <a:ext cx="891590"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3G/</a:t>
            </a:r>
            <a:r>
              <a:rPr lang="en-US" sz="1200" dirty="0" err="1">
                <a:latin typeface="Noto Sans JP Regular" panose="020B0500000000000000" pitchFamily="34" charset="-128"/>
                <a:ea typeface="Noto Sans JP Regular" panose="020B0500000000000000" pitchFamily="34" charset="-128"/>
                <a:cs typeface="ヒラギノ角ゴ ProN W6"/>
              </a:rPr>
              <a:t>LTE網</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39" name="TextBox 106">
            <a:extLst>
              <a:ext uri="{FF2B5EF4-FFF2-40B4-BE49-F238E27FC236}">
                <a16:creationId xmlns:a16="http://schemas.microsoft.com/office/drawing/2014/main" id="{C080FBBE-7812-974D-B3A7-8252B4D4072E}"/>
              </a:ext>
            </a:extLst>
          </p:cNvPr>
          <p:cNvSpPr txBox="1"/>
          <p:nvPr/>
        </p:nvSpPr>
        <p:spPr>
          <a:xfrm>
            <a:off x="2659395" y="5207062"/>
            <a:ext cx="952505" cy="646331"/>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sz="1200" dirty="0" err="1">
                <a:latin typeface="Noto Sans JP Regular" panose="020B0500000000000000" pitchFamily="34" charset="-128"/>
                <a:ea typeface="Noto Sans JP Regular" panose="020B0500000000000000" pitchFamily="34" charset="-128"/>
                <a:cs typeface="ヒラギノ角ゴ ProN W6"/>
              </a:rPr>
              <a:t>プラット</a:t>
            </a:r>
            <a:endParaRPr lang="en-US" sz="1200" dirty="0">
              <a:latin typeface="Noto Sans JP Regular" panose="020B0500000000000000" pitchFamily="34" charset="-128"/>
              <a:ea typeface="Noto Sans JP Regular" panose="020B0500000000000000" pitchFamily="34" charset="-128"/>
              <a:cs typeface="ヒラギノ角ゴ ProN W6"/>
            </a:endParaRPr>
          </a:p>
          <a:p>
            <a:pPr algn="ctr"/>
            <a:r>
              <a:rPr lang="en-US" sz="1200" dirty="0" err="1">
                <a:latin typeface="Noto Sans JP Regular" panose="020B0500000000000000" pitchFamily="34" charset="-128"/>
                <a:ea typeface="Noto Sans JP Regular" panose="020B0500000000000000" pitchFamily="34" charset="-128"/>
                <a:cs typeface="ヒラギノ角ゴ ProN W6"/>
              </a:rPr>
              <a:t>フォーム</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0" name="TextBox 106">
            <a:extLst>
              <a:ext uri="{FF2B5EF4-FFF2-40B4-BE49-F238E27FC236}">
                <a16:creationId xmlns:a16="http://schemas.microsoft.com/office/drawing/2014/main" id="{DE648A20-6EA7-AF4E-A126-0ED6619E1E08}"/>
              </a:ext>
            </a:extLst>
          </p:cNvPr>
          <p:cNvSpPr txBox="1"/>
          <p:nvPr/>
        </p:nvSpPr>
        <p:spPr>
          <a:xfrm>
            <a:off x="3705710" y="5209699"/>
            <a:ext cx="800219" cy="461665"/>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インタ</a:t>
            </a:r>
            <a:r>
              <a:rPr lang="en-US" sz="1200" dirty="0">
                <a:latin typeface="Noto Sans JP Regular" panose="020B0500000000000000" pitchFamily="34" charset="-128"/>
                <a:ea typeface="Noto Sans JP Regular" panose="020B0500000000000000" pitchFamily="34" charset="-128"/>
                <a:cs typeface="ヒラギノ角ゴ ProN W6"/>
              </a:rPr>
              <a:t>ー</a:t>
            </a:r>
          </a:p>
          <a:p>
            <a:pPr algn="ctr"/>
            <a:r>
              <a:rPr lang="en-US" sz="1200" dirty="0" err="1">
                <a:latin typeface="Noto Sans JP Regular" panose="020B0500000000000000" pitchFamily="34" charset="-128"/>
                <a:ea typeface="Noto Sans JP Regular" panose="020B0500000000000000" pitchFamily="34" charset="-128"/>
                <a:cs typeface="ヒラギノ角ゴ ProN W6"/>
              </a:rPr>
              <a:t>ネット</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1" name="TextBox 106">
            <a:extLst>
              <a:ext uri="{FF2B5EF4-FFF2-40B4-BE49-F238E27FC236}">
                <a16:creationId xmlns:a16="http://schemas.microsoft.com/office/drawing/2014/main" id="{E06EC7A5-A03A-0943-9542-E0A8170E3FCB}"/>
              </a:ext>
            </a:extLst>
          </p:cNvPr>
          <p:cNvSpPr txBox="1"/>
          <p:nvPr/>
        </p:nvSpPr>
        <p:spPr>
          <a:xfrm>
            <a:off x="4677045" y="4363005"/>
            <a:ext cx="800219" cy="276999"/>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クラウド</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2" name="TextBox 106">
            <a:extLst>
              <a:ext uri="{FF2B5EF4-FFF2-40B4-BE49-F238E27FC236}">
                <a16:creationId xmlns:a16="http://schemas.microsoft.com/office/drawing/2014/main" id="{797D48F0-7512-8042-8286-28AC5E367ED9}"/>
              </a:ext>
            </a:extLst>
          </p:cNvPr>
          <p:cNvSpPr txBox="1"/>
          <p:nvPr/>
        </p:nvSpPr>
        <p:spPr>
          <a:xfrm>
            <a:off x="4677045" y="5125001"/>
            <a:ext cx="800219" cy="276999"/>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サーバ</a:t>
            </a:r>
            <a:r>
              <a:rPr lang="en-US" sz="1200" dirty="0">
                <a:latin typeface="Noto Sans JP Regular" panose="020B0500000000000000" pitchFamily="34" charset="-128"/>
                <a:ea typeface="Noto Sans JP Regular" panose="020B0500000000000000" pitchFamily="34" charset="-128"/>
                <a:cs typeface="ヒラギノ角ゴ ProN W6"/>
              </a:rPr>
              <a:t>ー</a:t>
            </a:r>
          </a:p>
        </p:txBody>
      </p:sp>
      <p:sp>
        <p:nvSpPr>
          <p:cNvPr id="43" name="TextBox 106">
            <a:extLst>
              <a:ext uri="{FF2B5EF4-FFF2-40B4-BE49-F238E27FC236}">
                <a16:creationId xmlns:a16="http://schemas.microsoft.com/office/drawing/2014/main" id="{3C72AE7E-0416-D247-82FB-51A55904DE1A}"/>
              </a:ext>
            </a:extLst>
          </p:cNvPr>
          <p:cNvSpPr txBox="1"/>
          <p:nvPr/>
        </p:nvSpPr>
        <p:spPr>
          <a:xfrm>
            <a:off x="4523156" y="5990022"/>
            <a:ext cx="1107996" cy="276999"/>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データベース</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4" name="TextBox 106">
            <a:extLst>
              <a:ext uri="{FF2B5EF4-FFF2-40B4-BE49-F238E27FC236}">
                <a16:creationId xmlns:a16="http://schemas.microsoft.com/office/drawing/2014/main" id="{BCF58AE0-4AC9-3342-9189-5C313B990F53}"/>
              </a:ext>
            </a:extLst>
          </p:cNvPr>
          <p:cNvSpPr txBox="1"/>
          <p:nvPr/>
        </p:nvSpPr>
        <p:spPr>
          <a:xfrm>
            <a:off x="844493" y="3712234"/>
            <a:ext cx="979728" cy="461665"/>
          </a:xfrm>
          <a:prstGeom prst="rect">
            <a:avLst/>
          </a:prstGeom>
          <a:noFill/>
        </p:spPr>
        <p:txBody>
          <a:bodyPr wrap="squar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SORACOM IoT SIM</a:t>
            </a:r>
          </a:p>
        </p:txBody>
      </p:sp>
      <p:sp>
        <p:nvSpPr>
          <p:cNvPr id="45" name="TextBox 106">
            <a:extLst>
              <a:ext uri="{FF2B5EF4-FFF2-40B4-BE49-F238E27FC236}">
                <a16:creationId xmlns:a16="http://schemas.microsoft.com/office/drawing/2014/main" id="{03C05A19-658A-A04B-A474-FAF2F2537DC9}"/>
              </a:ext>
            </a:extLst>
          </p:cNvPr>
          <p:cNvSpPr txBox="1"/>
          <p:nvPr/>
        </p:nvSpPr>
        <p:spPr>
          <a:xfrm>
            <a:off x="658713" y="5207061"/>
            <a:ext cx="800219" cy="276999"/>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デバイス</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47" name="Picture 166">
            <a:extLst>
              <a:ext uri="{FF2B5EF4-FFF2-40B4-BE49-F238E27FC236}">
                <a16:creationId xmlns:a16="http://schemas.microsoft.com/office/drawing/2014/main" id="{A209724F-5DA5-E141-BD17-18E39726C3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3767" y="5038910"/>
            <a:ext cx="720000" cy="720000"/>
          </a:xfrm>
          <a:prstGeom prst="rect">
            <a:avLst/>
          </a:prstGeom>
        </p:spPr>
      </p:pic>
      <p:sp>
        <p:nvSpPr>
          <p:cNvPr id="48" name="TextBox 106">
            <a:extLst>
              <a:ext uri="{FF2B5EF4-FFF2-40B4-BE49-F238E27FC236}">
                <a16:creationId xmlns:a16="http://schemas.microsoft.com/office/drawing/2014/main" id="{CC576395-039C-674A-A6BC-38E13B52941F}"/>
              </a:ext>
            </a:extLst>
          </p:cNvPr>
          <p:cNvSpPr txBox="1"/>
          <p:nvPr/>
        </p:nvSpPr>
        <p:spPr>
          <a:xfrm>
            <a:off x="8603699" y="5736971"/>
            <a:ext cx="891590"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3G/</a:t>
            </a:r>
            <a:r>
              <a:rPr lang="en-US" sz="1200" dirty="0" err="1">
                <a:latin typeface="Noto Sans JP Regular" panose="020B0500000000000000" pitchFamily="34" charset="-128"/>
                <a:ea typeface="Noto Sans JP Regular" panose="020B0500000000000000" pitchFamily="34" charset="-128"/>
                <a:cs typeface="ヒラギノ角ゴ ProN W6"/>
              </a:rPr>
              <a:t>LTE網</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52" name="Picture 217">
            <a:extLst>
              <a:ext uri="{FF2B5EF4-FFF2-40B4-BE49-F238E27FC236}">
                <a16:creationId xmlns:a16="http://schemas.microsoft.com/office/drawing/2014/main" id="{F26345ED-E798-634A-B80E-B0209DD8A1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7154" y="3774057"/>
            <a:ext cx="720000" cy="720000"/>
          </a:xfrm>
          <a:prstGeom prst="rect">
            <a:avLst/>
          </a:prstGeom>
        </p:spPr>
      </p:pic>
      <p:cxnSp>
        <p:nvCxnSpPr>
          <p:cNvPr id="53" name="直線矢印コネクタ 52">
            <a:extLst>
              <a:ext uri="{FF2B5EF4-FFF2-40B4-BE49-F238E27FC236}">
                <a16:creationId xmlns:a16="http://schemas.microsoft.com/office/drawing/2014/main" id="{F2176A62-FA8F-B34E-BA45-BE225CE8B30F}"/>
              </a:ext>
            </a:extLst>
          </p:cNvPr>
          <p:cNvCxnSpPr>
            <a:cxnSpLocks/>
            <a:endCxn id="35" idx="1"/>
          </p:cNvCxnSpPr>
          <p:nvPr/>
        </p:nvCxnSpPr>
        <p:spPr>
          <a:xfrm>
            <a:off x="1371601" y="4932429"/>
            <a:ext cx="3345553"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166">
            <a:extLst>
              <a:ext uri="{FF2B5EF4-FFF2-40B4-BE49-F238E27FC236}">
                <a16:creationId xmlns:a16="http://schemas.microsoft.com/office/drawing/2014/main" id="{525F9A18-5EB4-5240-A98E-FDC08131E3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2835" y="4572429"/>
            <a:ext cx="720000" cy="720000"/>
          </a:xfrm>
          <a:prstGeom prst="rect">
            <a:avLst/>
          </a:prstGeom>
        </p:spPr>
      </p:pic>
      <p:pic>
        <p:nvPicPr>
          <p:cNvPr id="33" name="Picture 167">
            <a:extLst>
              <a:ext uri="{FF2B5EF4-FFF2-40B4-BE49-F238E27FC236}">
                <a16:creationId xmlns:a16="http://schemas.microsoft.com/office/drawing/2014/main" id="{D17C012E-A6D9-444A-98EE-F2D76A8760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4922" y="4572429"/>
            <a:ext cx="720000" cy="720000"/>
          </a:xfrm>
          <a:prstGeom prst="rect">
            <a:avLst/>
          </a:prstGeom>
        </p:spPr>
      </p:pic>
      <p:pic>
        <p:nvPicPr>
          <p:cNvPr id="46" name="Picture 93">
            <a:extLst>
              <a:ext uri="{FF2B5EF4-FFF2-40B4-BE49-F238E27FC236}">
                <a16:creationId xmlns:a16="http://schemas.microsoft.com/office/drawing/2014/main" id="{2E5F5E8F-24CC-964C-9AC7-754064C568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878" y="4572429"/>
            <a:ext cx="720000" cy="720000"/>
          </a:xfrm>
          <a:prstGeom prst="rect">
            <a:avLst/>
          </a:prstGeom>
        </p:spPr>
      </p:pic>
      <p:cxnSp>
        <p:nvCxnSpPr>
          <p:cNvPr id="62" name="曲線コネクタ 61">
            <a:extLst>
              <a:ext uri="{FF2B5EF4-FFF2-40B4-BE49-F238E27FC236}">
                <a16:creationId xmlns:a16="http://schemas.microsoft.com/office/drawing/2014/main" id="{5AC7B60E-C647-3F4E-9F8B-727130E1BC2A}"/>
              </a:ext>
            </a:extLst>
          </p:cNvPr>
          <p:cNvCxnSpPr>
            <a:cxnSpLocks/>
          </p:cNvCxnSpPr>
          <p:nvPr/>
        </p:nvCxnSpPr>
        <p:spPr>
          <a:xfrm>
            <a:off x="5495769" y="4932429"/>
            <a:ext cx="12700" cy="804542"/>
          </a:xfrm>
          <a:prstGeom prst="curvedConnector3">
            <a:avLst>
              <a:gd name="adj1" fmla="val 1800000"/>
            </a:avLst>
          </a:prstGeom>
          <a:ln w="635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545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DA3A7-B0A1-CE45-8D0C-605A48397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pic>
        <p:nvPicPr>
          <p:cNvPr id="7" name="Picture 6">
            <a:extLst>
              <a:ext uri="{FF2B5EF4-FFF2-40B4-BE49-F238E27FC236}">
                <a16:creationId xmlns:a16="http://schemas.microsoft.com/office/drawing/2014/main" id="{808D9078-94A1-8F4A-8983-3AA8A8539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9" name="Picture 8">
            <a:extLst>
              <a:ext uri="{FF2B5EF4-FFF2-40B4-BE49-F238E27FC236}">
                <a16:creationId xmlns:a16="http://schemas.microsoft.com/office/drawing/2014/main" id="{57FE9563-A598-B945-830F-16BBD3E5C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11" name="Picture 10">
            <a:extLst>
              <a:ext uri="{FF2B5EF4-FFF2-40B4-BE49-F238E27FC236}">
                <a16:creationId xmlns:a16="http://schemas.microsoft.com/office/drawing/2014/main" id="{397CCCAD-E829-B64E-BC9E-C494EEDFE4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13" name="Picture 12">
            <a:extLst>
              <a:ext uri="{FF2B5EF4-FFF2-40B4-BE49-F238E27FC236}">
                <a16:creationId xmlns:a16="http://schemas.microsoft.com/office/drawing/2014/main" id="{E2F2E681-EBF0-8444-ABDA-492DE5357B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15" name="Picture 14">
            <a:extLst>
              <a:ext uri="{FF2B5EF4-FFF2-40B4-BE49-F238E27FC236}">
                <a16:creationId xmlns:a16="http://schemas.microsoft.com/office/drawing/2014/main" id="{64B8865F-89E7-5840-8603-4C3F1DBB95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17" name="Picture 16">
            <a:extLst>
              <a:ext uri="{FF2B5EF4-FFF2-40B4-BE49-F238E27FC236}">
                <a16:creationId xmlns:a16="http://schemas.microsoft.com/office/drawing/2014/main" id="{A0AFC076-0FED-434C-B6EE-299E954936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19" name="Picture 18">
            <a:extLst>
              <a:ext uri="{FF2B5EF4-FFF2-40B4-BE49-F238E27FC236}">
                <a16:creationId xmlns:a16="http://schemas.microsoft.com/office/drawing/2014/main" id="{EF11B907-7037-0047-8184-DF72692DFF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21" name="Picture 20">
            <a:extLst>
              <a:ext uri="{FF2B5EF4-FFF2-40B4-BE49-F238E27FC236}">
                <a16:creationId xmlns:a16="http://schemas.microsoft.com/office/drawing/2014/main" id="{E67C5A6A-3CE5-0941-BE25-01125D8F54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72061" y="729078"/>
            <a:ext cx="720000" cy="720000"/>
          </a:xfrm>
          <a:prstGeom prst="rect">
            <a:avLst/>
          </a:prstGeom>
        </p:spPr>
      </p:pic>
      <p:pic>
        <p:nvPicPr>
          <p:cNvPr id="23" name="Picture 22">
            <a:extLst>
              <a:ext uri="{FF2B5EF4-FFF2-40B4-BE49-F238E27FC236}">
                <a16:creationId xmlns:a16="http://schemas.microsoft.com/office/drawing/2014/main" id="{142FB906-04A9-1F4E-AE4D-F95F3F448D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25" name="Picture 24">
            <a:extLst>
              <a:ext uri="{FF2B5EF4-FFF2-40B4-BE49-F238E27FC236}">
                <a16:creationId xmlns:a16="http://schemas.microsoft.com/office/drawing/2014/main" id="{33393769-0108-5548-8B0C-5B791BA134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27" name="Picture 26">
            <a:extLst>
              <a:ext uri="{FF2B5EF4-FFF2-40B4-BE49-F238E27FC236}">
                <a16:creationId xmlns:a16="http://schemas.microsoft.com/office/drawing/2014/main" id="{64E4EACF-BFD9-AB4D-BBC8-2C1522414F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29" name="Picture 28">
            <a:extLst>
              <a:ext uri="{FF2B5EF4-FFF2-40B4-BE49-F238E27FC236}">
                <a16:creationId xmlns:a16="http://schemas.microsoft.com/office/drawing/2014/main" id="{BD20F938-9BAA-5146-B324-AE37C82BBB3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31" name="Picture 30">
            <a:extLst>
              <a:ext uri="{FF2B5EF4-FFF2-40B4-BE49-F238E27FC236}">
                <a16:creationId xmlns:a16="http://schemas.microsoft.com/office/drawing/2014/main" id="{C42CEA70-A3C4-C14C-8A4D-AB9F7070B8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33" name="Picture 32">
            <a:extLst>
              <a:ext uri="{FF2B5EF4-FFF2-40B4-BE49-F238E27FC236}">
                <a16:creationId xmlns:a16="http://schemas.microsoft.com/office/drawing/2014/main" id="{578A04B1-B613-2447-8440-5C8AEAC794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35" name="Picture 34">
            <a:extLst>
              <a:ext uri="{FF2B5EF4-FFF2-40B4-BE49-F238E27FC236}">
                <a16:creationId xmlns:a16="http://schemas.microsoft.com/office/drawing/2014/main" id="{D1BC8DA2-4E00-E541-991A-700309DEED5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37" name="Picture 36">
            <a:extLst>
              <a:ext uri="{FF2B5EF4-FFF2-40B4-BE49-F238E27FC236}">
                <a16:creationId xmlns:a16="http://schemas.microsoft.com/office/drawing/2014/main" id="{3098B8D3-9E36-FD46-B6FB-4114EC6B15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39" name="Picture 38">
            <a:extLst>
              <a:ext uri="{FF2B5EF4-FFF2-40B4-BE49-F238E27FC236}">
                <a16:creationId xmlns:a16="http://schemas.microsoft.com/office/drawing/2014/main" id="{84230F38-ABC0-424B-AEAE-F8B4CF305C1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72061" y="1917599"/>
            <a:ext cx="720000" cy="720000"/>
          </a:xfrm>
          <a:prstGeom prst="rect">
            <a:avLst/>
          </a:prstGeom>
        </p:spPr>
      </p:pic>
      <p:pic>
        <p:nvPicPr>
          <p:cNvPr id="41" name="Picture 40">
            <a:extLst>
              <a:ext uri="{FF2B5EF4-FFF2-40B4-BE49-F238E27FC236}">
                <a16:creationId xmlns:a16="http://schemas.microsoft.com/office/drawing/2014/main" id="{4A71E1EE-9BBC-4946-AC4C-8AAF3A4CDA2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43" name="Picture 42">
            <a:extLst>
              <a:ext uri="{FF2B5EF4-FFF2-40B4-BE49-F238E27FC236}">
                <a16:creationId xmlns:a16="http://schemas.microsoft.com/office/drawing/2014/main" id="{D7054A21-B46B-E94C-A16E-432E375E492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45" name="Picture 44">
            <a:extLst>
              <a:ext uri="{FF2B5EF4-FFF2-40B4-BE49-F238E27FC236}">
                <a16:creationId xmlns:a16="http://schemas.microsoft.com/office/drawing/2014/main" id="{E5EBBEC4-E126-2A4C-8A7A-0B60E29BF7B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47" name="Picture 46">
            <a:extLst>
              <a:ext uri="{FF2B5EF4-FFF2-40B4-BE49-F238E27FC236}">
                <a16:creationId xmlns:a16="http://schemas.microsoft.com/office/drawing/2014/main" id="{F309557B-92D3-5749-93EB-57518DCA62E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49" name="Picture 48">
            <a:extLst>
              <a:ext uri="{FF2B5EF4-FFF2-40B4-BE49-F238E27FC236}">
                <a16:creationId xmlns:a16="http://schemas.microsoft.com/office/drawing/2014/main" id="{7354ED88-33D3-7949-AE26-F73B5F9BB91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51" name="Picture 50">
            <a:extLst>
              <a:ext uri="{FF2B5EF4-FFF2-40B4-BE49-F238E27FC236}">
                <a16:creationId xmlns:a16="http://schemas.microsoft.com/office/drawing/2014/main" id="{F655CA14-80AE-E344-A103-402D34542E5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53" name="Picture 52">
            <a:extLst>
              <a:ext uri="{FF2B5EF4-FFF2-40B4-BE49-F238E27FC236}">
                <a16:creationId xmlns:a16="http://schemas.microsoft.com/office/drawing/2014/main" id="{4EB47A2F-1C2B-A44E-94D9-996BC60D331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55" name="Picture 54">
            <a:extLst>
              <a:ext uri="{FF2B5EF4-FFF2-40B4-BE49-F238E27FC236}">
                <a16:creationId xmlns:a16="http://schemas.microsoft.com/office/drawing/2014/main" id="{305C17B6-8FBB-6C4E-8BB8-513FC3701B0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57" name="Picture 56">
            <a:extLst>
              <a:ext uri="{FF2B5EF4-FFF2-40B4-BE49-F238E27FC236}">
                <a16:creationId xmlns:a16="http://schemas.microsoft.com/office/drawing/2014/main" id="{51066170-3467-124D-83E1-5C4AE0D2534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72061" y="3113274"/>
            <a:ext cx="720000" cy="720000"/>
          </a:xfrm>
          <a:prstGeom prst="rect">
            <a:avLst/>
          </a:prstGeom>
        </p:spPr>
      </p:pic>
      <p:pic>
        <p:nvPicPr>
          <p:cNvPr id="59" name="Picture 58">
            <a:extLst>
              <a:ext uri="{FF2B5EF4-FFF2-40B4-BE49-F238E27FC236}">
                <a16:creationId xmlns:a16="http://schemas.microsoft.com/office/drawing/2014/main" id="{B811D0ED-0D0D-224F-B457-D20D7E4DFD5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61" name="Picture 60">
            <a:extLst>
              <a:ext uri="{FF2B5EF4-FFF2-40B4-BE49-F238E27FC236}">
                <a16:creationId xmlns:a16="http://schemas.microsoft.com/office/drawing/2014/main" id="{CE6054E3-F565-3746-821F-67F2E52DE7C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pic>
        <p:nvPicPr>
          <p:cNvPr id="63" name="Picture 62">
            <a:extLst>
              <a:ext uri="{FF2B5EF4-FFF2-40B4-BE49-F238E27FC236}">
                <a16:creationId xmlns:a16="http://schemas.microsoft.com/office/drawing/2014/main" id="{09D8A463-8295-7C49-A76E-D256FEF3D84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65" name="Picture 64">
            <a:extLst>
              <a:ext uri="{FF2B5EF4-FFF2-40B4-BE49-F238E27FC236}">
                <a16:creationId xmlns:a16="http://schemas.microsoft.com/office/drawing/2014/main" id="{0DFCCA80-0513-7E48-9456-D4D62EAC6E8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67" name="Picture 66">
            <a:extLst>
              <a:ext uri="{FF2B5EF4-FFF2-40B4-BE49-F238E27FC236}">
                <a16:creationId xmlns:a16="http://schemas.microsoft.com/office/drawing/2014/main" id="{439475B1-8DC1-0B4B-BB7D-133B5EA5D33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69" name="Picture 68">
            <a:extLst>
              <a:ext uri="{FF2B5EF4-FFF2-40B4-BE49-F238E27FC236}">
                <a16:creationId xmlns:a16="http://schemas.microsoft.com/office/drawing/2014/main" id="{192B1FC7-4C20-1244-A5DD-7DA42405C52C}"/>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71" name="Picture 70">
            <a:extLst>
              <a:ext uri="{FF2B5EF4-FFF2-40B4-BE49-F238E27FC236}">
                <a16:creationId xmlns:a16="http://schemas.microsoft.com/office/drawing/2014/main" id="{0CDCBCAB-10CE-8945-9E4F-271E1BD8186C}"/>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73" name="Picture 72">
            <a:extLst>
              <a:ext uri="{FF2B5EF4-FFF2-40B4-BE49-F238E27FC236}">
                <a16:creationId xmlns:a16="http://schemas.microsoft.com/office/drawing/2014/main" id="{0820085E-EF4F-564A-9836-5EAC193DCD2B}"/>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pic>
        <p:nvPicPr>
          <p:cNvPr id="75" name="Picture 74">
            <a:extLst>
              <a:ext uri="{FF2B5EF4-FFF2-40B4-BE49-F238E27FC236}">
                <a16:creationId xmlns:a16="http://schemas.microsoft.com/office/drawing/2014/main" id="{112C4210-72B6-EE4E-A36F-1E16FC40C5A4}"/>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1172061" y="4305372"/>
            <a:ext cx="720000" cy="720000"/>
          </a:xfrm>
          <a:prstGeom prst="rect">
            <a:avLst/>
          </a:prstGeom>
        </p:spPr>
      </p:pic>
      <p:pic>
        <p:nvPicPr>
          <p:cNvPr id="77" name="Picture 76">
            <a:extLst>
              <a:ext uri="{FF2B5EF4-FFF2-40B4-BE49-F238E27FC236}">
                <a16:creationId xmlns:a16="http://schemas.microsoft.com/office/drawing/2014/main" id="{16EC2A52-3C62-E342-A463-F6477707C08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19744" y="5497468"/>
            <a:ext cx="720000" cy="720000"/>
          </a:xfrm>
          <a:prstGeom prst="rect">
            <a:avLst/>
          </a:prstGeom>
        </p:spPr>
      </p:pic>
      <p:pic>
        <p:nvPicPr>
          <p:cNvPr id="79" name="Picture 78">
            <a:extLst>
              <a:ext uri="{FF2B5EF4-FFF2-40B4-BE49-F238E27FC236}">
                <a16:creationId xmlns:a16="http://schemas.microsoft.com/office/drawing/2014/main" id="{9C7A6630-61C1-3C4E-8081-43E31F8CCCE2}"/>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673833" y="5497468"/>
            <a:ext cx="720000" cy="720000"/>
          </a:xfrm>
          <a:prstGeom prst="rect">
            <a:avLst/>
          </a:prstGeom>
        </p:spPr>
      </p:pic>
      <p:pic>
        <p:nvPicPr>
          <p:cNvPr id="81" name="Picture 80">
            <a:extLst>
              <a:ext uri="{FF2B5EF4-FFF2-40B4-BE49-F238E27FC236}">
                <a16:creationId xmlns:a16="http://schemas.microsoft.com/office/drawing/2014/main" id="{7D4FD06E-17A4-9A4C-8334-1CE00F688842}"/>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027922" y="5497468"/>
            <a:ext cx="720000" cy="720000"/>
          </a:xfrm>
          <a:prstGeom prst="rect">
            <a:avLst/>
          </a:prstGeom>
        </p:spPr>
      </p:pic>
      <p:pic>
        <p:nvPicPr>
          <p:cNvPr id="83" name="Picture 82">
            <a:extLst>
              <a:ext uri="{FF2B5EF4-FFF2-40B4-BE49-F238E27FC236}">
                <a16:creationId xmlns:a16="http://schemas.microsoft.com/office/drawing/2014/main" id="{CFCDB4B2-33E9-AE43-8C2F-7EFD1C425BFF}"/>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82011" y="5497468"/>
            <a:ext cx="720000" cy="720000"/>
          </a:xfrm>
          <a:prstGeom prst="rect">
            <a:avLst/>
          </a:prstGeom>
        </p:spPr>
      </p:pic>
      <p:pic>
        <p:nvPicPr>
          <p:cNvPr id="85" name="Picture 84">
            <a:extLst>
              <a:ext uri="{FF2B5EF4-FFF2-40B4-BE49-F238E27FC236}">
                <a16:creationId xmlns:a16="http://schemas.microsoft.com/office/drawing/2014/main" id="{040971D8-A34C-F14E-8F24-D3810A481C30}"/>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736100" y="5497468"/>
            <a:ext cx="720000" cy="720000"/>
          </a:xfrm>
          <a:prstGeom prst="rect">
            <a:avLst/>
          </a:prstGeom>
        </p:spPr>
      </p:pic>
      <p:pic>
        <p:nvPicPr>
          <p:cNvPr id="87" name="Picture 86">
            <a:extLst>
              <a:ext uri="{FF2B5EF4-FFF2-40B4-BE49-F238E27FC236}">
                <a16:creationId xmlns:a16="http://schemas.microsoft.com/office/drawing/2014/main" id="{86C10E37-C66E-3D48-A709-E156745B7C52}"/>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090189" y="5497468"/>
            <a:ext cx="720000" cy="720000"/>
          </a:xfrm>
          <a:prstGeom prst="rect">
            <a:avLst/>
          </a:prstGeom>
        </p:spPr>
      </p:pic>
      <p:pic>
        <p:nvPicPr>
          <p:cNvPr id="89" name="Picture 88">
            <a:extLst>
              <a:ext uri="{FF2B5EF4-FFF2-40B4-BE49-F238E27FC236}">
                <a16:creationId xmlns:a16="http://schemas.microsoft.com/office/drawing/2014/main" id="{6600B6CC-6D82-584A-BC80-09D3A25C6DC6}"/>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444278" y="5497468"/>
            <a:ext cx="720000" cy="720000"/>
          </a:xfrm>
          <a:prstGeom prst="rect">
            <a:avLst/>
          </a:prstGeom>
        </p:spPr>
      </p:pic>
      <p:pic>
        <p:nvPicPr>
          <p:cNvPr id="91" name="Picture 90">
            <a:extLst>
              <a:ext uri="{FF2B5EF4-FFF2-40B4-BE49-F238E27FC236}">
                <a16:creationId xmlns:a16="http://schemas.microsoft.com/office/drawing/2014/main" id="{FB8D42BA-83EC-B14C-92A3-ECA23C96B693}"/>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9798367" y="5497468"/>
            <a:ext cx="720000" cy="720000"/>
          </a:xfrm>
          <a:prstGeom prst="rect">
            <a:avLst/>
          </a:prstGeom>
        </p:spPr>
      </p:pic>
      <p:pic>
        <p:nvPicPr>
          <p:cNvPr id="93" name="Picture 92">
            <a:extLst>
              <a:ext uri="{FF2B5EF4-FFF2-40B4-BE49-F238E27FC236}">
                <a16:creationId xmlns:a16="http://schemas.microsoft.com/office/drawing/2014/main" id="{CA5D2F25-B2C1-114B-8BFA-917814B80E40}"/>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72061" y="5497468"/>
            <a:ext cx="720000" cy="720000"/>
          </a:xfrm>
          <a:prstGeom prst="rect">
            <a:avLst/>
          </a:prstGeom>
        </p:spPr>
      </p:pic>
      <p:sp>
        <p:nvSpPr>
          <p:cNvPr id="98" name="TextBox 113">
            <a:extLst>
              <a:ext uri="{FF2B5EF4-FFF2-40B4-BE49-F238E27FC236}">
                <a16:creationId xmlns:a16="http://schemas.microsoft.com/office/drawing/2014/main" id="{16EA7E76-7442-2E4F-95F8-8BAD47F1665B}"/>
              </a:ext>
            </a:extLst>
          </p:cNvPr>
          <p:cNvSpPr txBox="1"/>
          <p:nvPr/>
        </p:nvSpPr>
        <p:spPr>
          <a:xfrm>
            <a:off x="235552" y="1341542"/>
            <a:ext cx="888384"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Air eSIM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14">
            <a:extLst>
              <a:ext uri="{FF2B5EF4-FFF2-40B4-BE49-F238E27FC236}">
                <a16:creationId xmlns:a16="http://schemas.microsoft.com/office/drawing/2014/main" id="{083D10BF-DB89-6244-8EBD-90A8D5F1C450}"/>
              </a:ext>
            </a:extLst>
          </p:cNvPr>
          <p:cNvSpPr txBox="1"/>
          <p:nvPr/>
        </p:nvSpPr>
        <p:spPr>
          <a:xfrm>
            <a:off x="11230536" y="1341542"/>
            <a:ext cx="603050"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LTE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20">
            <a:extLst>
              <a:ext uri="{FF2B5EF4-FFF2-40B4-BE49-F238E27FC236}">
                <a16:creationId xmlns:a16="http://schemas.microsoft.com/office/drawing/2014/main" id="{B30B18E0-0080-7E42-B468-CAAE7150A035}"/>
              </a:ext>
            </a:extLst>
          </p:cNvPr>
          <p:cNvSpPr txBox="1"/>
          <p:nvPr/>
        </p:nvSpPr>
        <p:spPr>
          <a:xfrm>
            <a:off x="1585634" y="1341542"/>
            <a:ext cx="89639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Air eSIM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a:p>
            <a:pPr algn="ct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1" name="TextBox 127">
            <a:extLst>
              <a:ext uri="{FF2B5EF4-FFF2-40B4-BE49-F238E27FC236}">
                <a16:creationId xmlns:a16="http://schemas.microsoft.com/office/drawing/2014/main" id="{810AAD73-75D6-CD40-861F-7A9B3C732923}"/>
              </a:ext>
            </a:extLst>
          </p:cNvPr>
          <p:cNvSpPr txBox="1"/>
          <p:nvPr/>
        </p:nvSpPr>
        <p:spPr>
          <a:xfrm>
            <a:off x="2646373" y="1341542"/>
            <a:ext cx="148309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Funnel </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アダプタ</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2" name="TextBox 134">
            <a:extLst>
              <a:ext uri="{FF2B5EF4-FFF2-40B4-BE49-F238E27FC236}">
                <a16:creationId xmlns:a16="http://schemas.microsoft.com/office/drawing/2014/main" id="{C501A53F-E72F-5047-95AB-57F628570234}"/>
              </a:ext>
            </a:extLst>
          </p:cNvPr>
          <p:cNvSpPr txBox="1"/>
          <p:nvPr/>
        </p:nvSpPr>
        <p:spPr>
          <a:xfrm>
            <a:off x="4315452" y="1341542"/>
            <a:ext cx="853118"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SPS </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Partner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3" name="TextBox 141">
            <a:extLst>
              <a:ext uri="{FF2B5EF4-FFF2-40B4-BE49-F238E27FC236}">
                <a16:creationId xmlns:a16="http://schemas.microsoft.com/office/drawing/2014/main" id="{4057728B-247F-2E41-93D1-BDAA037B7C86}"/>
              </a:ext>
            </a:extLst>
          </p:cNvPr>
          <p:cNvSpPr txBox="1"/>
          <p:nvPr/>
        </p:nvSpPr>
        <p:spPr>
          <a:xfrm>
            <a:off x="5665534" y="1341542"/>
            <a:ext cx="861133"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SPS </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Partner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4" name="TextBox 148">
            <a:extLst>
              <a:ext uri="{FF2B5EF4-FFF2-40B4-BE49-F238E27FC236}">
                <a16:creationId xmlns:a16="http://schemas.microsoft.com/office/drawing/2014/main" id="{E2B69357-F28E-EC44-B6A0-18AB3AC90E99}"/>
              </a:ext>
            </a:extLst>
          </p:cNvPr>
          <p:cNvSpPr txBox="1"/>
          <p:nvPr/>
        </p:nvSpPr>
        <p:spPr>
          <a:xfrm>
            <a:off x="6985960" y="1341542"/>
            <a:ext cx="92845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LTE</a:t>
            </a:r>
          </a:p>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a:t>
            </a:r>
          </a:p>
        </p:txBody>
      </p:sp>
      <p:sp>
        <p:nvSpPr>
          <p:cNvPr id="105" name="TextBox 155">
            <a:extLst>
              <a:ext uri="{FF2B5EF4-FFF2-40B4-BE49-F238E27FC236}">
                <a16:creationId xmlns:a16="http://schemas.microsoft.com/office/drawing/2014/main" id="{7493309A-8A49-D340-ADC6-BA66B238F289}"/>
              </a:ext>
            </a:extLst>
          </p:cNvPr>
          <p:cNvSpPr txBox="1"/>
          <p:nvPr/>
        </p:nvSpPr>
        <p:spPr>
          <a:xfrm>
            <a:off x="8320812" y="1341542"/>
            <a:ext cx="966932"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LTE</a:t>
            </a:r>
          </a:p>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B</a:t>
            </a:r>
          </a:p>
        </p:txBody>
      </p:sp>
      <p:sp>
        <p:nvSpPr>
          <p:cNvPr id="106" name="TextBox 162">
            <a:extLst>
              <a:ext uri="{FF2B5EF4-FFF2-40B4-BE49-F238E27FC236}">
                <a16:creationId xmlns:a16="http://schemas.microsoft.com/office/drawing/2014/main" id="{19912EB3-F077-E34C-82F6-C3C1E214B866}"/>
              </a:ext>
            </a:extLst>
          </p:cNvPr>
          <p:cNvSpPr txBox="1"/>
          <p:nvPr/>
        </p:nvSpPr>
        <p:spPr>
          <a:xfrm>
            <a:off x="9859247" y="1341542"/>
            <a:ext cx="598241"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LTE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7" name="TextBox 113">
            <a:extLst>
              <a:ext uri="{FF2B5EF4-FFF2-40B4-BE49-F238E27FC236}">
                <a16:creationId xmlns:a16="http://schemas.microsoft.com/office/drawing/2014/main" id="{B46CFD82-9B5A-B247-892F-45D49874E8F8}"/>
              </a:ext>
            </a:extLst>
          </p:cNvPr>
          <p:cNvSpPr txBox="1"/>
          <p:nvPr/>
        </p:nvSpPr>
        <p:spPr>
          <a:xfrm>
            <a:off x="93686" y="2561286"/>
            <a:ext cx="1172116" cy="276999"/>
          </a:xfrm>
          <a:prstGeom prst="rect">
            <a:avLst/>
          </a:prstGeom>
          <a:noFill/>
        </p:spPr>
        <p:txBody>
          <a:bodyPr wrap="none" rtlCol="0">
            <a:spAutoFit/>
          </a:bodyPr>
          <a:lstStyle/>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3G </a:t>
            </a: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08" name="TextBox 127">
            <a:extLst>
              <a:ext uri="{FF2B5EF4-FFF2-40B4-BE49-F238E27FC236}">
                <a16:creationId xmlns:a16="http://schemas.microsoft.com/office/drawing/2014/main" id="{1EE75C90-0F2D-9943-A074-4D88705FB380}"/>
              </a:ext>
            </a:extLst>
          </p:cNvPr>
          <p:cNvSpPr txBox="1"/>
          <p:nvPr/>
        </p:nvSpPr>
        <p:spPr>
          <a:xfrm>
            <a:off x="3127274" y="2561286"/>
            <a:ext cx="521297" cy="276999"/>
          </a:xfrm>
          <a:prstGeom prst="rect">
            <a:avLst/>
          </a:prstGeom>
          <a:noFill/>
        </p:spPr>
        <p:txBody>
          <a:bodyPr wrap="none" rtlCol="0">
            <a:spAutoFit/>
          </a:bodyPr>
          <a:lstStyle/>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3G A</a:t>
            </a:r>
          </a:p>
        </p:txBody>
      </p:sp>
      <p:sp>
        <p:nvSpPr>
          <p:cNvPr id="109" name="TextBox 134">
            <a:extLst>
              <a:ext uri="{FF2B5EF4-FFF2-40B4-BE49-F238E27FC236}">
                <a16:creationId xmlns:a16="http://schemas.microsoft.com/office/drawing/2014/main" id="{24B012CE-D7AC-8944-81FE-35C9BC638CEA}"/>
              </a:ext>
            </a:extLst>
          </p:cNvPr>
          <p:cNvSpPr txBox="1"/>
          <p:nvPr/>
        </p:nvSpPr>
        <p:spPr>
          <a:xfrm>
            <a:off x="4478958" y="2561286"/>
            <a:ext cx="526106" cy="276999"/>
          </a:xfrm>
          <a:prstGeom prst="rect">
            <a:avLst/>
          </a:prstGeom>
          <a:noFill/>
        </p:spPr>
        <p:txBody>
          <a:bodyPr wrap="none" rtlCol="0">
            <a:spAutoFit/>
          </a:bodyPr>
          <a:lstStyle/>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3G B</a:t>
            </a:r>
          </a:p>
        </p:txBody>
      </p:sp>
      <p:sp>
        <p:nvSpPr>
          <p:cNvPr id="110" name="TextBox 141">
            <a:extLst>
              <a:ext uri="{FF2B5EF4-FFF2-40B4-BE49-F238E27FC236}">
                <a16:creationId xmlns:a16="http://schemas.microsoft.com/office/drawing/2014/main" id="{A1CC2615-9628-174C-892D-2398C6F85F23}"/>
              </a:ext>
            </a:extLst>
          </p:cNvPr>
          <p:cNvSpPr txBox="1"/>
          <p:nvPr/>
        </p:nvSpPr>
        <p:spPr>
          <a:xfrm>
            <a:off x="5695991" y="2561286"/>
            <a:ext cx="800219"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マイコン</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1" name="TextBox 148">
            <a:extLst>
              <a:ext uri="{FF2B5EF4-FFF2-40B4-BE49-F238E27FC236}">
                <a16:creationId xmlns:a16="http://schemas.microsoft.com/office/drawing/2014/main" id="{6D0CD1DA-BE43-6847-9BD1-5199577DAC03}"/>
              </a:ext>
            </a:extLst>
          </p:cNvPr>
          <p:cNvSpPr txBox="1"/>
          <p:nvPr/>
        </p:nvSpPr>
        <p:spPr>
          <a:xfrm>
            <a:off x="7058896" y="2561286"/>
            <a:ext cx="782587"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Wio LTE</a:t>
            </a:r>
          </a:p>
        </p:txBody>
      </p:sp>
      <p:sp>
        <p:nvSpPr>
          <p:cNvPr id="112" name="TextBox 155">
            <a:extLst>
              <a:ext uri="{FF2B5EF4-FFF2-40B4-BE49-F238E27FC236}">
                <a16:creationId xmlns:a16="http://schemas.microsoft.com/office/drawing/2014/main" id="{B54C084A-D486-EB49-B7BA-795886496E70}"/>
              </a:ext>
            </a:extLst>
          </p:cNvPr>
          <p:cNvSpPr txBox="1"/>
          <p:nvPr/>
        </p:nvSpPr>
        <p:spPr>
          <a:xfrm>
            <a:off x="8451457" y="2561286"/>
            <a:ext cx="705642"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Wio 3G</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3" name="TextBox 162">
            <a:extLst>
              <a:ext uri="{FF2B5EF4-FFF2-40B4-BE49-F238E27FC236}">
                <a16:creationId xmlns:a16="http://schemas.microsoft.com/office/drawing/2014/main" id="{54256A70-FBFA-FB4C-9773-545BC4F0C251}"/>
              </a:ext>
            </a:extLst>
          </p:cNvPr>
          <p:cNvSpPr txBox="1"/>
          <p:nvPr/>
        </p:nvSpPr>
        <p:spPr>
          <a:xfrm>
            <a:off x="9681314" y="2561286"/>
            <a:ext cx="954107"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プロセッサ</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4" name="TextBox 113">
            <a:extLst>
              <a:ext uri="{FF2B5EF4-FFF2-40B4-BE49-F238E27FC236}">
                <a16:creationId xmlns:a16="http://schemas.microsoft.com/office/drawing/2014/main" id="{DF32326E-FCE1-2147-8651-F56EDC60A1B6}"/>
              </a:ext>
            </a:extLst>
          </p:cNvPr>
          <p:cNvSpPr txBox="1"/>
          <p:nvPr/>
        </p:nvSpPr>
        <p:spPr>
          <a:xfrm>
            <a:off x="1445371" y="2561286"/>
            <a:ext cx="1176925" cy="276999"/>
          </a:xfrm>
          <a:prstGeom prst="rect">
            <a:avLst/>
          </a:prstGeom>
          <a:noFill/>
        </p:spPr>
        <p:txBody>
          <a:bodyPr wrap="none" rtlCol="0">
            <a:spAutoFit/>
          </a:bodyPr>
          <a:lstStyle/>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3G </a:t>
            </a: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5" name="TextBox 141">
            <a:extLst>
              <a:ext uri="{FF2B5EF4-FFF2-40B4-BE49-F238E27FC236}">
                <a16:creationId xmlns:a16="http://schemas.microsoft.com/office/drawing/2014/main" id="{E447ADE5-38D5-644F-99C9-F0953DE42430}"/>
              </a:ext>
            </a:extLst>
          </p:cNvPr>
          <p:cNvSpPr txBox="1"/>
          <p:nvPr/>
        </p:nvSpPr>
        <p:spPr>
          <a:xfrm>
            <a:off x="11208896" y="2561286"/>
            <a:ext cx="646331"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ボタン</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6" name="TextBox 148">
            <a:extLst>
              <a:ext uri="{FF2B5EF4-FFF2-40B4-BE49-F238E27FC236}">
                <a16:creationId xmlns:a16="http://schemas.microsoft.com/office/drawing/2014/main" id="{5C979177-104A-8448-85D5-C7E11A33E750}"/>
              </a:ext>
            </a:extLst>
          </p:cNvPr>
          <p:cNvSpPr txBox="1"/>
          <p:nvPr/>
        </p:nvSpPr>
        <p:spPr>
          <a:xfrm>
            <a:off x="356579" y="3753384"/>
            <a:ext cx="646331"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ブザー</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7" name="TextBox 155">
            <a:extLst>
              <a:ext uri="{FF2B5EF4-FFF2-40B4-BE49-F238E27FC236}">
                <a16:creationId xmlns:a16="http://schemas.microsoft.com/office/drawing/2014/main" id="{04CE7F48-4A7D-4B48-8B5F-02C5528D9AEA}"/>
              </a:ext>
            </a:extLst>
          </p:cNvPr>
          <p:cNvSpPr txBox="1"/>
          <p:nvPr/>
        </p:nvSpPr>
        <p:spPr>
          <a:xfrm>
            <a:off x="1710668" y="3753384"/>
            <a:ext cx="646331"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計測器</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8" name="TextBox 162">
            <a:extLst>
              <a:ext uri="{FF2B5EF4-FFF2-40B4-BE49-F238E27FC236}">
                <a16:creationId xmlns:a16="http://schemas.microsoft.com/office/drawing/2014/main" id="{578FF984-400E-DC4B-BAFA-F113155E7E37}"/>
              </a:ext>
            </a:extLst>
          </p:cNvPr>
          <p:cNvSpPr txBox="1"/>
          <p:nvPr/>
        </p:nvSpPr>
        <p:spPr>
          <a:xfrm>
            <a:off x="3064757" y="3753384"/>
            <a:ext cx="646331"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温度計</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19" name="TextBox 162">
            <a:extLst>
              <a:ext uri="{FF2B5EF4-FFF2-40B4-BE49-F238E27FC236}">
                <a16:creationId xmlns:a16="http://schemas.microsoft.com/office/drawing/2014/main" id="{93BB2FCC-AC9B-E445-B233-99B5C606358C}"/>
              </a:ext>
            </a:extLst>
          </p:cNvPr>
          <p:cNvSpPr txBox="1"/>
          <p:nvPr/>
        </p:nvSpPr>
        <p:spPr>
          <a:xfrm>
            <a:off x="4418846" y="3753384"/>
            <a:ext cx="646331"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湿度計</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0" name="TextBox 162">
            <a:extLst>
              <a:ext uri="{FF2B5EF4-FFF2-40B4-BE49-F238E27FC236}">
                <a16:creationId xmlns:a16="http://schemas.microsoft.com/office/drawing/2014/main" id="{9A0D6022-F277-414A-9C23-13D83B5AA133}"/>
              </a:ext>
            </a:extLst>
          </p:cNvPr>
          <p:cNvSpPr txBox="1"/>
          <p:nvPr/>
        </p:nvSpPr>
        <p:spPr>
          <a:xfrm>
            <a:off x="7127024" y="3753384"/>
            <a:ext cx="646331"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加速度</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1" name="TextBox 162">
            <a:extLst>
              <a:ext uri="{FF2B5EF4-FFF2-40B4-BE49-F238E27FC236}">
                <a16:creationId xmlns:a16="http://schemas.microsoft.com/office/drawing/2014/main" id="{B18728D0-67A7-A248-B86C-D0C65D7C8D17}"/>
              </a:ext>
            </a:extLst>
          </p:cNvPr>
          <p:cNvSpPr txBox="1"/>
          <p:nvPr/>
        </p:nvSpPr>
        <p:spPr>
          <a:xfrm>
            <a:off x="8404169" y="3753384"/>
            <a:ext cx="800219"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ジャイロ</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2" name="TextBox 162">
            <a:extLst>
              <a:ext uri="{FF2B5EF4-FFF2-40B4-BE49-F238E27FC236}">
                <a16:creationId xmlns:a16="http://schemas.microsoft.com/office/drawing/2014/main" id="{0F9901C0-2F60-9440-A406-1861542B2982}"/>
              </a:ext>
            </a:extLst>
          </p:cNvPr>
          <p:cNvSpPr txBox="1"/>
          <p:nvPr/>
        </p:nvSpPr>
        <p:spPr>
          <a:xfrm>
            <a:off x="11123936" y="3753384"/>
            <a:ext cx="816250" cy="461665"/>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モデル</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3" name="TextBox 148">
            <a:extLst>
              <a:ext uri="{FF2B5EF4-FFF2-40B4-BE49-F238E27FC236}">
                <a16:creationId xmlns:a16="http://schemas.microsoft.com/office/drawing/2014/main" id="{0C5FB889-E1D8-E949-B27A-4E2A7E4174D5}"/>
              </a:ext>
            </a:extLst>
          </p:cNvPr>
          <p:cNvSpPr txBox="1"/>
          <p:nvPr/>
        </p:nvSpPr>
        <p:spPr>
          <a:xfrm>
            <a:off x="196278" y="4945482"/>
            <a:ext cx="966932" cy="461665"/>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エンジン</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4" name="TextBox 155">
            <a:extLst>
              <a:ext uri="{FF2B5EF4-FFF2-40B4-BE49-F238E27FC236}">
                <a16:creationId xmlns:a16="http://schemas.microsoft.com/office/drawing/2014/main" id="{1BDD9908-BE15-6049-813C-3F082AB8524C}"/>
              </a:ext>
            </a:extLst>
          </p:cNvPr>
          <p:cNvSpPr txBox="1"/>
          <p:nvPr/>
        </p:nvSpPr>
        <p:spPr>
          <a:xfrm>
            <a:off x="1622503" y="4945482"/>
            <a:ext cx="822661" cy="461665"/>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モデル</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5" name="TextBox 162">
            <a:extLst>
              <a:ext uri="{FF2B5EF4-FFF2-40B4-BE49-F238E27FC236}">
                <a16:creationId xmlns:a16="http://schemas.microsoft.com/office/drawing/2014/main" id="{AC551E18-3CB4-4644-BDC8-F07561B49C04}"/>
              </a:ext>
            </a:extLst>
          </p:cNvPr>
          <p:cNvSpPr txBox="1"/>
          <p:nvPr/>
        </p:nvSpPr>
        <p:spPr>
          <a:xfrm>
            <a:off x="3007049" y="4945482"/>
            <a:ext cx="761747"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6" name="TextBox 162">
            <a:extLst>
              <a:ext uri="{FF2B5EF4-FFF2-40B4-BE49-F238E27FC236}">
                <a16:creationId xmlns:a16="http://schemas.microsoft.com/office/drawing/2014/main" id="{B247050E-3B39-2F4B-9D55-9005EF8E1015}"/>
              </a:ext>
            </a:extLst>
          </p:cNvPr>
          <p:cNvSpPr txBox="1"/>
          <p:nvPr/>
        </p:nvSpPr>
        <p:spPr>
          <a:xfrm>
            <a:off x="4357932" y="4945482"/>
            <a:ext cx="768159"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7" name="TextBox 162">
            <a:extLst>
              <a:ext uri="{FF2B5EF4-FFF2-40B4-BE49-F238E27FC236}">
                <a16:creationId xmlns:a16="http://schemas.microsoft.com/office/drawing/2014/main" id="{EB849A99-4686-AD4A-B65C-40EDAE141458}"/>
              </a:ext>
            </a:extLst>
          </p:cNvPr>
          <p:cNvSpPr txBox="1"/>
          <p:nvPr/>
        </p:nvSpPr>
        <p:spPr>
          <a:xfrm>
            <a:off x="5711219" y="4945482"/>
            <a:ext cx="769763"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8" name="TextBox 162">
            <a:extLst>
              <a:ext uri="{FF2B5EF4-FFF2-40B4-BE49-F238E27FC236}">
                <a16:creationId xmlns:a16="http://schemas.microsoft.com/office/drawing/2014/main" id="{32FE8AC6-B328-184E-88FD-212FD7DA9D12}"/>
              </a:ext>
            </a:extLst>
          </p:cNvPr>
          <p:cNvSpPr txBox="1"/>
          <p:nvPr/>
        </p:nvSpPr>
        <p:spPr>
          <a:xfrm>
            <a:off x="7074124" y="4945482"/>
            <a:ext cx="752130"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E</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29" name="TextBox 162">
            <a:extLst>
              <a:ext uri="{FF2B5EF4-FFF2-40B4-BE49-F238E27FC236}">
                <a16:creationId xmlns:a16="http://schemas.microsoft.com/office/drawing/2014/main" id="{5AE08E35-A75F-CB49-BEC4-0259DE9C5EF1}"/>
              </a:ext>
            </a:extLst>
          </p:cNvPr>
          <p:cNvSpPr txBox="1"/>
          <p:nvPr/>
        </p:nvSpPr>
        <p:spPr>
          <a:xfrm>
            <a:off x="8508364" y="4945482"/>
            <a:ext cx="591829"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通貨</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30" name="TextBox 162">
            <a:extLst>
              <a:ext uri="{FF2B5EF4-FFF2-40B4-BE49-F238E27FC236}">
                <a16:creationId xmlns:a16="http://schemas.microsoft.com/office/drawing/2014/main" id="{55E38377-9B86-F544-ABBF-A0AEFF11B65D}"/>
              </a:ext>
            </a:extLst>
          </p:cNvPr>
          <p:cNvSpPr txBox="1"/>
          <p:nvPr/>
        </p:nvSpPr>
        <p:spPr>
          <a:xfrm>
            <a:off x="9854438" y="4945482"/>
            <a:ext cx="607859"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通貨</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31" name="TextBox 162">
            <a:extLst>
              <a:ext uri="{FF2B5EF4-FFF2-40B4-BE49-F238E27FC236}">
                <a16:creationId xmlns:a16="http://schemas.microsoft.com/office/drawing/2014/main" id="{F279177F-5C6A-E842-977A-476018B78F0D}"/>
              </a:ext>
            </a:extLst>
          </p:cNvPr>
          <p:cNvSpPr txBox="1"/>
          <p:nvPr/>
        </p:nvSpPr>
        <p:spPr>
          <a:xfrm>
            <a:off x="11236949" y="4945482"/>
            <a:ext cx="590225"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通貨</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32" name="TextBox 148">
            <a:extLst>
              <a:ext uri="{FF2B5EF4-FFF2-40B4-BE49-F238E27FC236}">
                <a16:creationId xmlns:a16="http://schemas.microsoft.com/office/drawing/2014/main" id="{BA78A1E0-6BD7-C74B-83B0-B350CDA43139}"/>
              </a:ext>
            </a:extLst>
          </p:cNvPr>
          <p:cNvSpPr txBox="1"/>
          <p:nvPr/>
        </p:nvSpPr>
        <p:spPr>
          <a:xfrm>
            <a:off x="306885" y="6137578"/>
            <a:ext cx="745718"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F</a:t>
            </a:r>
          </a:p>
        </p:txBody>
      </p:sp>
      <p:sp>
        <p:nvSpPr>
          <p:cNvPr id="133" name="TextBox 155">
            <a:extLst>
              <a:ext uri="{FF2B5EF4-FFF2-40B4-BE49-F238E27FC236}">
                <a16:creationId xmlns:a16="http://schemas.microsoft.com/office/drawing/2014/main" id="{C60BC69B-B7CD-0549-B12D-C8C5E87EE0F3}"/>
              </a:ext>
            </a:extLst>
          </p:cNvPr>
          <p:cNvSpPr txBox="1"/>
          <p:nvPr/>
        </p:nvSpPr>
        <p:spPr>
          <a:xfrm>
            <a:off x="1649754" y="6137578"/>
            <a:ext cx="768159"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G</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34" name="TextBox 162">
            <a:extLst>
              <a:ext uri="{FF2B5EF4-FFF2-40B4-BE49-F238E27FC236}">
                <a16:creationId xmlns:a16="http://schemas.microsoft.com/office/drawing/2014/main" id="{82926108-313D-5A49-9CA9-AEE65FE41795}"/>
              </a:ext>
            </a:extLst>
          </p:cNvPr>
          <p:cNvSpPr txBox="1"/>
          <p:nvPr/>
        </p:nvSpPr>
        <p:spPr>
          <a:xfrm>
            <a:off x="3088801" y="6137578"/>
            <a:ext cx="598242"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E</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35" name="TextBox 162">
            <a:extLst>
              <a:ext uri="{FF2B5EF4-FFF2-40B4-BE49-F238E27FC236}">
                <a16:creationId xmlns:a16="http://schemas.microsoft.com/office/drawing/2014/main" id="{92AA760E-145D-4043-A403-D55DA0B24A67}"/>
              </a:ext>
            </a:extLst>
          </p:cNvPr>
          <p:cNvSpPr txBox="1"/>
          <p:nvPr/>
        </p:nvSpPr>
        <p:spPr>
          <a:xfrm>
            <a:off x="4446096" y="6137578"/>
            <a:ext cx="591830"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F</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36" name="TextBox 162">
            <a:extLst>
              <a:ext uri="{FF2B5EF4-FFF2-40B4-BE49-F238E27FC236}">
                <a16:creationId xmlns:a16="http://schemas.microsoft.com/office/drawing/2014/main" id="{67226413-1F20-934F-91F3-889D8AADF08B}"/>
              </a:ext>
            </a:extLst>
          </p:cNvPr>
          <p:cNvSpPr txBox="1"/>
          <p:nvPr/>
        </p:nvSpPr>
        <p:spPr>
          <a:xfrm>
            <a:off x="5635077" y="6137578"/>
            <a:ext cx="922047"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37" name="TextBox 162">
            <a:extLst>
              <a:ext uri="{FF2B5EF4-FFF2-40B4-BE49-F238E27FC236}">
                <a16:creationId xmlns:a16="http://schemas.microsoft.com/office/drawing/2014/main" id="{CCDFAC2F-0BB1-6E4F-A210-C300509F4936}"/>
              </a:ext>
            </a:extLst>
          </p:cNvPr>
          <p:cNvSpPr txBox="1"/>
          <p:nvPr/>
        </p:nvSpPr>
        <p:spPr>
          <a:xfrm>
            <a:off x="6658947" y="6137578"/>
            <a:ext cx="1582484"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スイッチングハブ</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38" name="TextBox 162">
            <a:extLst>
              <a:ext uri="{FF2B5EF4-FFF2-40B4-BE49-F238E27FC236}">
                <a16:creationId xmlns:a16="http://schemas.microsoft.com/office/drawing/2014/main" id="{A40D796D-DDDE-2C43-8CB3-3CEB551C8189}"/>
              </a:ext>
            </a:extLst>
          </p:cNvPr>
          <p:cNvSpPr txBox="1"/>
          <p:nvPr/>
        </p:nvSpPr>
        <p:spPr>
          <a:xfrm>
            <a:off x="8340049" y="6137578"/>
            <a:ext cx="928459"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39" name="TextBox 162">
            <a:extLst>
              <a:ext uri="{FF2B5EF4-FFF2-40B4-BE49-F238E27FC236}">
                <a16:creationId xmlns:a16="http://schemas.microsoft.com/office/drawing/2014/main" id="{8EF2C014-EA4B-0D40-A775-7B185D11C4C9}"/>
              </a:ext>
            </a:extLst>
          </p:cNvPr>
          <p:cNvSpPr txBox="1"/>
          <p:nvPr/>
        </p:nvSpPr>
        <p:spPr>
          <a:xfrm>
            <a:off x="9362315" y="6137578"/>
            <a:ext cx="1592104"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スイッチングハブ</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40" name="TextBox 162">
            <a:extLst>
              <a:ext uri="{FF2B5EF4-FFF2-40B4-BE49-F238E27FC236}">
                <a16:creationId xmlns:a16="http://schemas.microsoft.com/office/drawing/2014/main" id="{713F300F-7867-154B-BF38-B81FAF273BB9}"/>
              </a:ext>
            </a:extLst>
          </p:cNvPr>
          <p:cNvSpPr txBox="1"/>
          <p:nvPr/>
        </p:nvSpPr>
        <p:spPr>
          <a:xfrm>
            <a:off x="11048595" y="6137578"/>
            <a:ext cx="966932"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41" name="TextBox 162">
            <a:extLst>
              <a:ext uri="{FF2B5EF4-FFF2-40B4-BE49-F238E27FC236}">
                <a16:creationId xmlns:a16="http://schemas.microsoft.com/office/drawing/2014/main" id="{7F80FF2C-4D7B-EC48-996C-905020E2DBB1}"/>
              </a:ext>
            </a:extLst>
          </p:cNvPr>
          <p:cNvSpPr txBox="1"/>
          <p:nvPr/>
        </p:nvSpPr>
        <p:spPr>
          <a:xfrm>
            <a:off x="5849879" y="3753384"/>
            <a:ext cx="492443"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音波</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142" name="TextBox 162">
            <a:extLst>
              <a:ext uri="{FF2B5EF4-FFF2-40B4-BE49-F238E27FC236}">
                <a16:creationId xmlns:a16="http://schemas.microsoft.com/office/drawing/2014/main" id="{19CEB00A-99A7-8F41-BFC3-6E74C4A40445}"/>
              </a:ext>
            </a:extLst>
          </p:cNvPr>
          <p:cNvSpPr txBox="1"/>
          <p:nvPr/>
        </p:nvSpPr>
        <p:spPr>
          <a:xfrm>
            <a:off x="9694138" y="3753384"/>
            <a:ext cx="928459" cy="461665"/>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エンジン</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1289149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883529-088C-DE45-8BFA-7403F56AF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3" name="Picture 2">
            <a:extLst>
              <a:ext uri="{FF2B5EF4-FFF2-40B4-BE49-F238E27FC236}">
                <a16:creationId xmlns:a16="http://schemas.microsoft.com/office/drawing/2014/main" id="{B436521A-841F-AD43-ABC8-068721B3F6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sp>
        <p:nvSpPr>
          <p:cNvPr id="4" name="TextBox 113">
            <a:extLst>
              <a:ext uri="{FF2B5EF4-FFF2-40B4-BE49-F238E27FC236}">
                <a16:creationId xmlns:a16="http://schemas.microsoft.com/office/drawing/2014/main" id="{7F801ABE-D812-934B-912B-8FA136C6B717}"/>
              </a:ext>
            </a:extLst>
          </p:cNvPr>
          <p:cNvSpPr txBox="1"/>
          <p:nvPr/>
        </p:nvSpPr>
        <p:spPr>
          <a:xfrm>
            <a:off x="48802" y="1341542"/>
            <a:ext cx="1261885"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エクスカリバー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 name="TextBox 120">
            <a:extLst>
              <a:ext uri="{FF2B5EF4-FFF2-40B4-BE49-F238E27FC236}">
                <a16:creationId xmlns:a16="http://schemas.microsoft.com/office/drawing/2014/main" id="{B9914FC5-ADBB-F04C-AF30-4BAE2410CD9E}"/>
              </a:ext>
            </a:extLst>
          </p:cNvPr>
          <p:cNvSpPr txBox="1"/>
          <p:nvPr/>
        </p:nvSpPr>
        <p:spPr>
          <a:xfrm>
            <a:off x="1633724" y="1341542"/>
            <a:ext cx="800219"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スライム</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pic>
        <p:nvPicPr>
          <p:cNvPr id="7" name="図 6">
            <a:extLst>
              <a:ext uri="{FF2B5EF4-FFF2-40B4-BE49-F238E27FC236}">
                <a16:creationId xmlns:a16="http://schemas.microsoft.com/office/drawing/2014/main" id="{9924C030-7A96-C740-8A8B-A38F1344CF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9" name="図 8">
            <a:extLst>
              <a:ext uri="{FF2B5EF4-FFF2-40B4-BE49-F238E27FC236}">
                <a16:creationId xmlns:a16="http://schemas.microsoft.com/office/drawing/2014/main" id="{237ABBDD-0CA8-E147-91BF-866DB61AFD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11" name="図 10">
            <a:extLst>
              <a:ext uri="{FF2B5EF4-FFF2-40B4-BE49-F238E27FC236}">
                <a16:creationId xmlns:a16="http://schemas.microsoft.com/office/drawing/2014/main" id="{B85BE70E-99B3-4843-A224-071D51149A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13" name="図 12">
            <a:extLst>
              <a:ext uri="{FF2B5EF4-FFF2-40B4-BE49-F238E27FC236}">
                <a16:creationId xmlns:a16="http://schemas.microsoft.com/office/drawing/2014/main" id="{F6DC8C21-B2A7-F449-A588-009864DFB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15" name="図 14">
            <a:extLst>
              <a:ext uri="{FF2B5EF4-FFF2-40B4-BE49-F238E27FC236}">
                <a16:creationId xmlns:a16="http://schemas.microsoft.com/office/drawing/2014/main" id="{EDFF8E55-0D59-E44C-A57C-97D80B667F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17" name="図 16">
            <a:extLst>
              <a:ext uri="{FF2B5EF4-FFF2-40B4-BE49-F238E27FC236}">
                <a16:creationId xmlns:a16="http://schemas.microsoft.com/office/drawing/2014/main" id="{EA14279B-61BE-3D4F-88BC-FEAF8E9629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19" name="図 18">
            <a:extLst>
              <a:ext uri="{FF2B5EF4-FFF2-40B4-BE49-F238E27FC236}">
                <a16:creationId xmlns:a16="http://schemas.microsoft.com/office/drawing/2014/main" id="{8F16DE91-7262-EE47-8B49-B2863E748B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72061" y="729078"/>
            <a:ext cx="720000" cy="720000"/>
          </a:xfrm>
          <a:prstGeom prst="rect">
            <a:avLst/>
          </a:prstGeom>
        </p:spPr>
      </p:pic>
      <p:pic>
        <p:nvPicPr>
          <p:cNvPr id="21" name="図 20">
            <a:extLst>
              <a:ext uri="{FF2B5EF4-FFF2-40B4-BE49-F238E27FC236}">
                <a16:creationId xmlns:a16="http://schemas.microsoft.com/office/drawing/2014/main" id="{3B622AA9-8DA9-694C-9A42-60AF63F8F8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23" name="図 22">
            <a:extLst>
              <a:ext uri="{FF2B5EF4-FFF2-40B4-BE49-F238E27FC236}">
                <a16:creationId xmlns:a16="http://schemas.microsoft.com/office/drawing/2014/main" id="{72C4554C-1D1C-F44A-9643-8727A25C34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25" name="図 24">
            <a:extLst>
              <a:ext uri="{FF2B5EF4-FFF2-40B4-BE49-F238E27FC236}">
                <a16:creationId xmlns:a16="http://schemas.microsoft.com/office/drawing/2014/main" id="{4C1C58E9-69FD-5047-AFC9-FF5C6DEF71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27" name="図 26">
            <a:extLst>
              <a:ext uri="{FF2B5EF4-FFF2-40B4-BE49-F238E27FC236}">
                <a16:creationId xmlns:a16="http://schemas.microsoft.com/office/drawing/2014/main" id="{B07ACF3F-96F9-014F-8927-DFDA9B775FE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29" name="図 28">
            <a:extLst>
              <a:ext uri="{FF2B5EF4-FFF2-40B4-BE49-F238E27FC236}">
                <a16:creationId xmlns:a16="http://schemas.microsoft.com/office/drawing/2014/main" id="{AB5AB91E-6A1D-1549-8D41-BA2FD2D8D52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31" name="図 30">
            <a:extLst>
              <a:ext uri="{FF2B5EF4-FFF2-40B4-BE49-F238E27FC236}">
                <a16:creationId xmlns:a16="http://schemas.microsoft.com/office/drawing/2014/main" id="{6D82D925-C64A-234E-B52D-DAD13F8315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33" name="図 32">
            <a:extLst>
              <a:ext uri="{FF2B5EF4-FFF2-40B4-BE49-F238E27FC236}">
                <a16:creationId xmlns:a16="http://schemas.microsoft.com/office/drawing/2014/main" id="{1E3CECC9-7E6E-CB44-85CF-1C81BB227C4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35" name="図 34">
            <a:extLst>
              <a:ext uri="{FF2B5EF4-FFF2-40B4-BE49-F238E27FC236}">
                <a16:creationId xmlns:a16="http://schemas.microsoft.com/office/drawing/2014/main" id="{4B42E3F5-EDA9-C049-90DB-625FBD22DA7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37" name="図 36">
            <a:extLst>
              <a:ext uri="{FF2B5EF4-FFF2-40B4-BE49-F238E27FC236}">
                <a16:creationId xmlns:a16="http://schemas.microsoft.com/office/drawing/2014/main" id="{8547ED1B-BF22-4C4A-90DB-05A2E716428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72061" y="1917599"/>
            <a:ext cx="720000" cy="720000"/>
          </a:xfrm>
          <a:prstGeom prst="rect">
            <a:avLst/>
          </a:prstGeom>
        </p:spPr>
      </p:pic>
      <p:pic>
        <p:nvPicPr>
          <p:cNvPr id="39" name="図 38">
            <a:extLst>
              <a:ext uri="{FF2B5EF4-FFF2-40B4-BE49-F238E27FC236}">
                <a16:creationId xmlns:a16="http://schemas.microsoft.com/office/drawing/2014/main" id="{8BCB2ACE-45C7-BD4A-AAE5-0F3863474BB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41" name="図 40">
            <a:extLst>
              <a:ext uri="{FF2B5EF4-FFF2-40B4-BE49-F238E27FC236}">
                <a16:creationId xmlns:a16="http://schemas.microsoft.com/office/drawing/2014/main" id="{AF173F2C-09ED-1744-AC96-0A85A621B83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43" name="図 42">
            <a:extLst>
              <a:ext uri="{FF2B5EF4-FFF2-40B4-BE49-F238E27FC236}">
                <a16:creationId xmlns:a16="http://schemas.microsoft.com/office/drawing/2014/main" id="{48017FE2-99AA-0542-8CB8-571936764AB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45" name="図 44">
            <a:extLst>
              <a:ext uri="{FF2B5EF4-FFF2-40B4-BE49-F238E27FC236}">
                <a16:creationId xmlns:a16="http://schemas.microsoft.com/office/drawing/2014/main" id="{826BCCDA-F8CC-184C-98C6-F8E02E2C16C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47" name="図 46">
            <a:extLst>
              <a:ext uri="{FF2B5EF4-FFF2-40B4-BE49-F238E27FC236}">
                <a16:creationId xmlns:a16="http://schemas.microsoft.com/office/drawing/2014/main" id="{42ED875A-C472-3449-A239-BC8C0F77206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49" name="図 48">
            <a:extLst>
              <a:ext uri="{FF2B5EF4-FFF2-40B4-BE49-F238E27FC236}">
                <a16:creationId xmlns:a16="http://schemas.microsoft.com/office/drawing/2014/main" id="{E4CF5D84-DECA-2A43-A5B9-8D4D86DDA8D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51" name="図 50">
            <a:extLst>
              <a:ext uri="{FF2B5EF4-FFF2-40B4-BE49-F238E27FC236}">
                <a16:creationId xmlns:a16="http://schemas.microsoft.com/office/drawing/2014/main" id="{6545CB3F-1D78-1648-BCBB-0B39BF5DA2C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53" name="図 52">
            <a:extLst>
              <a:ext uri="{FF2B5EF4-FFF2-40B4-BE49-F238E27FC236}">
                <a16:creationId xmlns:a16="http://schemas.microsoft.com/office/drawing/2014/main" id="{D4E0C0A1-D455-3240-92B1-6A1528C5438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55" name="図 54">
            <a:extLst>
              <a:ext uri="{FF2B5EF4-FFF2-40B4-BE49-F238E27FC236}">
                <a16:creationId xmlns:a16="http://schemas.microsoft.com/office/drawing/2014/main" id="{AC8F8731-995F-7A48-9912-BDC94C43524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72061" y="3113274"/>
            <a:ext cx="720000" cy="720000"/>
          </a:xfrm>
          <a:prstGeom prst="rect">
            <a:avLst/>
          </a:prstGeom>
        </p:spPr>
      </p:pic>
      <p:sp>
        <p:nvSpPr>
          <p:cNvPr id="57" name="TextBox 114">
            <a:extLst>
              <a:ext uri="{FF2B5EF4-FFF2-40B4-BE49-F238E27FC236}">
                <a16:creationId xmlns:a16="http://schemas.microsoft.com/office/drawing/2014/main" id="{93C45C06-5A0B-6D43-9C16-576B7A2D7DC2}"/>
              </a:ext>
            </a:extLst>
          </p:cNvPr>
          <p:cNvSpPr txBox="1"/>
          <p:nvPr/>
        </p:nvSpPr>
        <p:spPr>
          <a:xfrm>
            <a:off x="11285840" y="1341542"/>
            <a:ext cx="492443"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踏切</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8" name="TextBox 127">
            <a:extLst>
              <a:ext uri="{FF2B5EF4-FFF2-40B4-BE49-F238E27FC236}">
                <a16:creationId xmlns:a16="http://schemas.microsoft.com/office/drawing/2014/main" id="{5E7B9ADF-9FC8-5444-B5C2-8620C77ECF4C}"/>
              </a:ext>
            </a:extLst>
          </p:cNvPr>
          <p:cNvSpPr txBox="1"/>
          <p:nvPr/>
        </p:nvSpPr>
        <p:spPr>
          <a:xfrm>
            <a:off x="3141701" y="1341542"/>
            <a:ext cx="492443"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住居</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9" name="TextBox 134">
            <a:extLst>
              <a:ext uri="{FF2B5EF4-FFF2-40B4-BE49-F238E27FC236}">
                <a16:creationId xmlns:a16="http://schemas.microsoft.com/office/drawing/2014/main" id="{9EE0AB4E-B528-7443-A4A1-B159EEDB2BCB}"/>
              </a:ext>
            </a:extLst>
          </p:cNvPr>
          <p:cNvSpPr txBox="1"/>
          <p:nvPr/>
        </p:nvSpPr>
        <p:spPr>
          <a:xfrm>
            <a:off x="4495790" y="1341542"/>
            <a:ext cx="492443"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店舗</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0" name="TextBox 141">
            <a:extLst>
              <a:ext uri="{FF2B5EF4-FFF2-40B4-BE49-F238E27FC236}">
                <a16:creationId xmlns:a16="http://schemas.microsoft.com/office/drawing/2014/main" id="{B0C81093-0FB3-5045-8CA7-FDAACC3B5FC3}"/>
              </a:ext>
            </a:extLst>
          </p:cNvPr>
          <p:cNvSpPr txBox="1"/>
          <p:nvPr/>
        </p:nvSpPr>
        <p:spPr>
          <a:xfrm>
            <a:off x="5782553" y="1341542"/>
            <a:ext cx="627095"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工場 </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1" name="TextBox 148">
            <a:extLst>
              <a:ext uri="{FF2B5EF4-FFF2-40B4-BE49-F238E27FC236}">
                <a16:creationId xmlns:a16="http://schemas.microsoft.com/office/drawing/2014/main" id="{07ED5F6E-8090-1D40-BB99-048B82C52030}"/>
              </a:ext>
            </a:extLst>
          </p:cNvPr>
          <p:cNvSpPr txBox="1"/>
          <p:nvPr/>
        </p:nvSpPr>
        <p:spPr>
          <a:xfrm>
            <a:off x="7135841" y="1341542"/>
            <a:ext cx="628697"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工場 </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p>
        </p:txBody>
      </p:sp>
      <p:sp>
        <p:nvSpPr>
          <p:cNvPr id="62" name="TextBox 155">
            <a:extLst>
              <a:ext uri="{FF2B5EF4-FFF2-40B4-BE49-F238E27FC236}">
                <a16:creationId xmlns:a16="http://schemas.microsoft.com/office/drawing/2014/main" id="{25C9B0B5-EB5A-2047-913B-2C2C7BCB980E}"/>
              </a:ext>
            </a:extLst>
          </p:cNvPr>
          <p:cNvSpPr txBox="1"/>
          <p:nvPr/>
        </p:nvSpPr>
        <p:spPr>
          <a:xfrm>
            <a:off x="8173336" y="1341542"/>
            <a:ext cx="1261884" cy="461665"/>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メーター</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（ガス・電気）</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3" name="TextBox 162">
            <a:extLst>
              <a:ext uri="{FF2B5EF4-FFF2-40B4-BE49-F238E27FC236}">
                <a16:creationId xmlns:a16="http://schemas.microsoft.com/office/drawing/2014/main" id="{B1F356D7-B526-5149-9F0F-772AD1117C15}"/>
              </a:ext>
            </a:extLst>
          </p:cNvPr>
          <p:cNvSpPr txBox="1"/>
          <p:nvPr/>
        </p:nvSpPr>
        <p:spPr>
          <a:xfrm>
            <a:off x="9681314" y="1341542"/>
            <a:ext cx="954107"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自動販売機</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4" name="TextBox 113">
            <a:extLst>
              <a:ext uri="{FF2B5EF4-FFF2-40B4-BE49-F238E27FC236}">
                <a16:creationId xmlns:a16="http://schemas.microsoft.com/office/drawing/2014/main" id="{1AF1E46B-7835-984E-BC05-E5E2AE58DA86}"/>
              </a:ext>
            </a:extLst>
          </p:cNvPr>
          <p:cNvSpPr txBox="1"/>
          <p:nvPr/>
        </p:nvSpPr>
        <p:spPr>
          <a:xfrm>
            <a:off x="202691" y="2561286"/>
            <a:ext cx="954107" cy="461665"/>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ハンディ</a:t>
            </a:r>
            <a:b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b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ターミナル</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5" name="TextBox 127">
            <a:extLst>
              <a:ext uri="{FF2B5EF4-FFF2-40B4-BE49-F238E27FC236}">
                <a16:creationId xmlns:a16="http://schemas.microsoft.com/office/drawing/2014/main" id="{1A4E3256-9306-054A-A730-2B1B6BDA242E}"/>
              </a:ext>
            </a:extLst>
          </p:cNvPr>
          <p:cNvSpPr txBox="1"/>
          <p:nvPr/>
        </p:nvSpPr>
        <p:spPr>
          <a:xfrm>
            <a:off x="3064756" y="2561286"/>
            <a:ext cx="646332"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発電機</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6" name="TextBox 134">
            <a:extLst>
              <a:ext uri="{FF2B5EF4-FFF2-40B4-BE49-F238E27FC236}">
                <a16:creationId xmlns:a16="http://schemas.microsoft.com/office/drawing/2014/main" id="{37499E8E-20A4-B745-B9B6-DC4C5E222DDE}"/>
              </a:ext>
            </a:extLst>
          </p:cNvPr>
          <p:cNvSpPr txBox="1"/>
          <p:nvPr/>
        </p:nvSpPr>
        <p:spPr>
          <a:xfrm>
            <a:off x="4503805" y="2561286"/>
            <a:ext cx="476413" cy="276999"/>
          </a:xfrm>
          <a:prstGeom prst="rect">
            <a:avLst/>
          </a:prstGeom>
          <a:noFill/>
        </p:spPr>
        <p:txBody>
          <a:bodyPr wrap="none" rtlCol="0">
            <a:spAutoFit/>
          </a:bodyPr>
          <a:lstStyle/>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PLC</a:t>
            </a:r>
          </a:p>
        </p:txBody>
      </p:sp>
      <p:sp>
        <p:nvSpPr>
          <p:cNvPr id="67" name="TextBox 141">
            <a:extLst>
              <a:ext uri="{FF2B5EF4-FFF2-40B4-BE49-F238E27FC236}">
                <a16:creationId xmlns:a16="http://schemas.microsoft.com/office/drawing/2014/main" id="{72775C6E-598B-F744-A6F5-3C0A448A2A4D}"/>
              </a:ext>
            </a:extLst>
          </p:cNvPr>
          <p:cNvSpPr txBox="1"/>
          <p:nvPr/>
        </p:nvSpPr>
        <p:spPr>
          <a:xfrm>
            <a:off x="5388214" y="2561286"/>
            <a:ext cx="1415772"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アナログメーター</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8" name="TextBox 148">
            <a:extLst>
              <a:ext uri="{FF2B5EF4-FFF2-40B4-BE49-F238E27FC236}">
                <a16:creationId xmlns:a16="http://schemas.microsoft.com/office/drawing/2014/main" id="{CCD8A84F-48DD-244F-B529-7D1662FAD4A1}"/>
              </a:ext>
            </a:extLst>
          </p:cNvPr>
          <p:cNvSpPr txBox="1"/>
          <p:nvPr/>
        </p:nvSpPr>
        <p:spPr>
          <a:xfrm>
            <a:off x="6918633" y="2561286"/>
            <a:ext cx="1063113"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7</a:t>
            </a: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セグパネル</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9" name="TextBox 155">
            <a:extLst>
              <a:ext uri="{FF2B5EF4-FFF2-40B4-BE49-F238E27FC236}">
                <a16:creationId xmlns:a16="http://schemas.microsoft.com/office/drawing/2014/main" id="{81E668E2-0701-4E48-A90C-C863F607370C}"/>
              </a:ext>
            </a:extLst>
          </p:cNvPr>
          <p:cNvSpPr txBox="1"/>
          <p:nvPr/>
        </p:nvSpPr>
        <p:spPr>
          <a:xfrm>
            <a:off x="8173336" y="2561286"/>
            <a:ext cx="1261884"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ロボットアーム</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0" name="TextBox 162">
            <a:extLst>
              <a:ext uri="{FF2B5EF4-FFF2-40B4-BE49-F238E27FC236}">
                <a16:creationId xmlns:a16="http://schemas.microsoft.com/office/drawing/2014/main" id="{CCFECDE7-242C-0047-9428-A092CB9318C0}"/>
              </a:ext>
            </a:extLst>
          </p:cNvPr>
          <p:cNvSpPr txBox="1"/>
          <p:nvPr/>
        </p:nvSpPr>
        <p:spPr>
          <a:xfrm>
            <a:off x="9758258" y="2561286"/>
            <a:ext cx="800219"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ロボット</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1" name="TextBox 113">
            <a:extLst>
              <a:ext uri="{FF2B5EF4-FFF2-40B4-BE49-F238E27FC236}">
                <a16:creationId xmlns:a16="http://schemas.microsoft.com/office/drawing/2014/main" id="{20552FB8-6E4F-354D-BDBB-75CF02A62F55}"/>
              </a:ext>
            </a:extLst>
          </p:cNvPr>
          <p:cNvSpPr txBox="1"/>
          <p:nvPr/>
        </p:nvSpPr>
        <p:spPr>
          <a:xfrm>
            <a:off x="1628915" y="2561286"/>
            <a:ext cx="809837" cy="276999"/>
          </a:xfrm>
          <a:prstGeom prst="rect">
            <a:avLst/>
          </a:prstGeom>
          <a:noFill/>
        </p:spPr>
        <p:txBody>
          <a:bodyPr wrap="none" rtlCol="0">
            <a:spAutoFit/>
          </a:bodyPr>
          <a:lstStyle/>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POS</a:t>
            </a: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レジ</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2" name="TextBox 141">
            <a:extLst>
              <a:ext uri="{FF2B5EF4-FFF2-40B4-BE49-F238E27FC236}">
                <a16:creationId xmlns:a16="http://schemas.microsoft.com/office/drawing/2014/main" id="{2DFEAAE8-3C6C-2748-A510-D6E143BC01C3}"/>
              </a:ext>
            </a:extLst>
          </p:cNvPr>
          <p:cNvSpPr txBox="1"/>
          <p:nvPr/>
        </p:nvSpPr>
        <p:spPr>
          <a:xfrm>
            <a:off x="10901119" y="2561286"/>
            <a:ext cx="1261884"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ベルトコンベア</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3" name="TextBox 148">
            <a:extLst>
              <a:ext uri="{FF2B5EF4-FFF2-40B4-BE49-F238E27FC236}">
                <a16:creationId xmlns:a16="http://schemas.microsoft.com/office/drawing/2014/main" id="{8CFCE42A-E3A2-DB4A-9BAC-D1DD837F7BE8}"/>
              </a:ext>
            </a:extLst>
          </p:cNvPr>
          <p:cNvSpPr txBox="1"/>
          <p:nvPr/>
        </p:nvSpPr>
        <p:spPr>
          <a:xfrm>
            <a:off x="356579" y="3753384"/>
            <a:ext cx="646331"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信号灯</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4" name="TextBox 155">
            <a:extLst>
              <a:ext uri="{FF2B5EF4-FFF2-40B4-BE49-F238E27FC236}">
                <a16:creationId xmlns:a16="http://schemas.microsoft.com/office/drawing/2014/main" id="{7DB7C925-9D10-9446-AC0D-66A7A6CE2AF2}"/>
              </a:ext>
            </a:extLst>
          </p:cNvPr>
          <p:cNvSpPr txBox="1"/>
          <p:nvPr/>
        </p:nvSpPr>
        <p:spPr>
          <a:xfrm>
            <a:off x="1556780" y="3753384"/>
            <a:ext cx="954107" cy="461665"/>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SIM</a:t>
            </a:r>
          </a:p>
          <a:p>
            <a:pPr algn="ctr"/>
            <a:r>
              <a:rPr lang="ja-JP" altLang="en"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中断中）</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5" name="TextBox 162">
            <a:extLst>
              <a:ext uri="{FF2B5EF4-FFF2-40B4-BE49-F238E27FC236}">
                <a16:creationId xmlns:a16="http://schemas.microsoft.com/office/drawing/2014/main" id="{B0886A86-F44C-D54E-AAF1-DE84849972BC}"/>
              </a:ext>
            </a:extLst>
          </p:cNvPr>
          <p:cNvSpPr txBox="1"/>
          <p:nvPr/>
        </p:nvSpPr>
        <p:spPr>
          <a:xfrm>
            <a:off x="3064757" y="3753384"/>
            <a:ext cx="646331"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マップ</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6" name="TextBox 162">
            <a:extLst>
              <a:ext uri="{FF2B5EF4-FFF2-40B4-BE49-F238E27FC236}">
                <a16:creationId xmlns:a16="http://schemas.microsoft.com/office/drawing/2014/main" id="{B958D160-C6D0-A14D-97A7-2BD6A04C945D}"/>
              </a:ext>
            </a:extLst>
          </p:cNvPr>
          <p:cNvSpPr txBox="1"/>
          <p:nvPr/>
        </p:nvSpPr>
        <p:spPr>
          <a:xfrm>
            <a:off x="4344306" y="3753384"/>
            <a:ext cx="795411"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有線</a:t>
            </a: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LAN</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7" name="TextBox 162">
            <a:extLst>
              <a:ext uri="{FF2B5EF4-FFF2-40B4-BE49-F238E27FC236}">
                <a16:creationId xmlns:a16="http://schemas.microsoft.com/office/drawing/2014/main" id="{B9A3D815-4EC0-4248-B631-A88A5BF4BDA4}"/>
              </a:ext>
            </a:extLst>
          </p:cNvPr>
          <p:cNvSpPr txBox="1"/>
          <p:nvPr/>
        </p:nvSpPr>
        <p:spPr>
          <a:xfrm>
            <a:off x="6966724" y="3753384"/>
            <a:ext cx="966931" cy="461665"/>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LTE-M</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デバイス </a:t>
            </a: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8" name="TextBox 162">
            <a:extLst>
              <a:ext uri="{FF2B5EF4-FFF2-40B4-BE49-F238E27FC236}">
                <a16:creationId xmlns:a16="http://schemas.microsoft.com/office/drawing/2014/main" id="{F9AAA31B-404C-8242-8C92-0230DFEC6883}"/>
              </a:ext>
            </a:extLst>
          </p:cNvPr>
          <p:cNvSpPr txBox="1"/>
          <p:nvPr/>
        </p:nvSpPr>
        <p:spPr>
          <a:xfrm>
            <a:off x="5631871" y="3753384"/>
            <a:ext cx="928459" cy="461665"/>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LTE-M</a:t>
            </a:r>
          </a:p>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デバイス </a:t>
            </a: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9" name="TextBox 162">
            <a:extLst>
              <a:ext uri="{FF2B5EF4-FFF2-40B4-BE49-F238E27FC236}">
                <a16:creationId xmlns:a16="http://schemas.microsoft.com/office/drawing/2014/main" id="{192EA7C7-7B4C-B644-8F24-2ACCDDD0DAC4}"/>
              </a:ext>
            </a:extLst>
          </p:cNvPr>
          <p:cNvSpPr txBox="1"/>
          <p:nvPr/>
        </p:nvSpPr>
        <p:spPr>
          <a:xfrm>
            <a:off x="8425810" y="3753384"/>
            <a:ext cx="756937" cy="276999"/>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LTE-M 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0" name="TextBox 162">
            <a:extLst>
              <a:ext uri="{FF2B5EF4-FFF2-40B4-BE49-F238E27FC236}">
                <a16:creationId xmlns:a16="http://schemas.microsoft.com/office/drawing/2014/main" id="{C6751008-E84E-D74B-8616-C3003E1C2676}"/>
              </a:ext>
            </a:extLst>
          </p:cNvPr>
          <p:cNvSpPr txBox="1"/>
          <p:nvPr/>
        </p:nvSpPr>
        <p:spPr>
          <a:xfrm>
            <a:off x="11131952" y="3753384"/>
            <a:ext cx="800219" cy="276999"/>
          </a:xfrm>
          <a:prstGeom prst="rect">
            <a:avLst/>
          </a:prstGeom>
          <a:noFill/>
        </p:spPr>
        <p:txBody>
          <a:bodyPr wrap="none" rtlCol="0">
            <a:spAutoFit/>
          </a:bodyPr>
          <a:lstStyle/>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不届き者</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1" name="TextBox 162">
            <a:extLst>
              <a:ext uri="{FF2B5EF4-FFF2-40B4-BE49-F238E27FC236}">
                <a16:creationId xmlns:a16="http://schemas.microsoft.com/office/drawing/2014/main" id="{FE1829CD-3A36-404D-9EB5-7137A45E1FCE}"/>
              </a:ext>
            </a:extLst>
          </p:cNvPr>
          <p:cNvSpPr txBox="1"/>
          <p:nvPr/>
        </p:nvSpPr>
        <p:spPr>
          <a:xfrm>
            <a:off x="9762265" y="3753384"/>
            <a:ext cx="792205" cy="276999"/>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LTE-M 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pic>
        <p:nvPicPr>
          <p:cNvPr id="8" name="Picture 7">
            <a:extLst>
              <a:ext uri="{FF2B5EF4-FFF2-40B4-BE49-F238E27FC236}">
                <a16:creationId xmlns:a16="http://schemas.microsoft.com/office/drawing/2014/main" id="{DC6CD144-3EE6-7B41-BED9-D576EB4A0CC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12" name="Picture 11">
            <a:extLst>
              <a:ext uri="{FF2B5EF4-FFF2-40B4-BE49-F238E27FC236}">
                <a16:creationId xmlns:a16="http://schemas.microsoft.com/office/drawing/2014/main" id="{D7A7C3D9-5939-824F-9C51-0966CB91AD0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sp>
        <p:nvSpPr>
          <p:cNvPr id="84" name="TextBox 148">
            <a:extLst>
              <a:ext uri="{FF2B5EF4-FFF2-40B4-BE49-F238E27FC236}">
                <a16:creationId xmlns:a16="http://schemas.microsoft.com/office/drawing/2014/main" id="{CDEF30FD-9F0C-9E4B-98FC-1BCAF912B342}"/>
              </a:ext>
            </a:extLst>
          </p:cNvPr>
          <p:cNvSpPr txBox="1"/>
          <p:nvPr/>
        </p:nvSpPr>
        <p:spPr>
          <a:xfrm>
            <a:off x="138570" y="4945482"/>
            <a:ext cx="1082348"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Camera</a:t>
            </a: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p>
        </p:txBody>
      </p:sp>
      <p:sp>
        <p:nvSpPr>
          <p:cNvPr id="85" name="TextBox 155">
            <a:extLst>
              <a:ext uri="{FF2B5EF4-FFF2-40B4-BE49-F238E27FC236}">
                <a16:creationId xmlns:a16="http://schemas.microsoft.com/office/drawing/2014/main" id="{47A48E54-D4BE-F646-B8DE-429C9538083A}"/>
              </a:ext>
            </a:extLst>
          </p:cNvPr>
          <p:cNvSpPr txBox="1"/>
          <p:nvPr/>
        </p:nvSpPr>
        <p:spPr>
          <a:xfrm>
            <a:off x="1488652" y="4945482"/>
            <a:ext cx="1090363"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Camera</a:t>
            </a: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p>
        </p:txBody>
      </p:sp>
      <p:sp>
        <p:nvSpPr>
          <p:cNvPr id="86" name="TextBox 155">
            <a:extLst>
              <a:ext uri="{FF2B5EF4-FFF2-40B4-BE49-F238E27FC236}">
                <a16:creationId xmlns:a16="http://schemas.microsoft.com/office/drawing/2014/main" id="{3E25718C-4614-0842-BAC1-0471CA6977DE}"/>
              </a:ext>
            </a:extLst>
          </p:cNvPr>
          <p:cNvSpPr txBox="1"/>
          <p:nvPr/>
        </p:nvSpPr>
        <p:spPr>
          <a:xfrm>
            <a:off x="2842741" y="4945482"/>
            <a:ext cx="1090363" cy="646331"/>
          </a:xfrm>
          <a:prstGeom prst="rect">
            <a:avLst/>
          </a:prstGeom>
          <a:noFill/>
        </p:spPr>
        <p:txBody>
          <a:bodyPr wrap="squar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Smart Notification Service</a:t>
            </a:r>
          </a:p>
        </p:txBody>
      </p:sp>
      <p:sp>
        <p:nvSpPr>
          <p:cNvPr id="87" name="TextBox 155">
            <a:extLst>
              <a:ext uri="{FF2B5EF4-FFF2-40B4-BE49-F238E27FC236}">
                <a16:creationId xmlns:a16="http://schemas.microsoft.com/office/drawing/2014/main" id="{7D2F1D66-F450-EA47-9F3C-A3211B7CB6EF}"/>
              </a:ext>
            </a:extLst>
          </p:cNvPr>
          <p:cNvSpPr txBox="1"/>
          <p:nvPr/>
        </p:nvSpPr>
        <p:spPr>
          <a:xfrm>
            <a:off x="4196830" y="4945482"/>
            <a:ext cx="1090363" cy="276999"/>
          </a:xfrm>
          <a:prstGeom prst="rect">
            <a:avLst/>
          </a:prstGeom>
          <a:noFill/>
        </p:spPr>
        <p:txBody>
          <a:bodyPr wrap="squar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VPG Type-C</a:t>
            </a:r>
          </a:p>
        </p:txBody>
      </p:sp>
      <p:sp>
        <p:nvSpPr>
          <p:cNvPr id="88" name="TextBox 155">
            <a:extLst>
              <a:ext uri="{FF2B5EF4-FFF2-40B4-BE49-F238E27FC236}">
                <a16:creationId xmlns:a16="http://schemas.microsoft.com/office/drawing/2014/main" id="{D7A769C0-0763-DE43-965D-0F404CE82BAB}"/>
              </a:ext>
            </a:extLst>
          </p:cNvPr>
          <p:cNvSpPr txBox="1"/>
          <p:nvPr/>
        </p:nvSpPr>
        <p:spPr>
          <a:xfrm>
            <a:off x="5550919" y="4945482"/>
            <a:ext cx="1090363" cy="276999"/>
          </a:xfrm>
          <a:prstGeom prst="rect">
            <a:avLst/>
          </a:prstGeom>
          <a:noFill/>
        </p:spPr>
        <p:txBody>
          <a:bodyPr wrap="squar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VPG Type-D</a:t>
            </a:r>
          </a:p>
        </p:txBody>
      </p:sp>
      <p:sp>
        <p:nvSpPr>
          <p:cNvPr id="89" name="TextBox 155">
            <a:extLst>
              <a:ext uri="{FF2B5EF4-FFF2-40B4-BE49-F238E27FC236}">
                <a16:creationId xmlns:a16="http://schemas.microsoft.com/office/drawing/2014/main" id="{0EF92CA9-DF07-324E-A386-10D1B7217C2C}"/>
              </a:ext>
            </a:extLst>
          </p:cNvPr>
          <p:cNvSpPr txBox="1"/>
          <p:nvPr/>
        </p:nvSpPr>
        <p:spPr>
          <a:xfrm>
            <a:off x="6905008" y="4945482"/>
            <a:ext cx="1090363" cy="276999"/>
          </a:xfrm>
          <a:prstGeom prst="rect">
            <a:avLst/>
          </a:prstGeom>
          <a:noFill/>
        </p:spPr>
        <p:txBody>
          <a:bodyPr wrap="squar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VPG Type-E</a:t>
            </a:r>
          </a:p>
        </p:txBody>
      </p:sp>
      <p:sp>
        <p:nvSpPr>
          <p:cNvPr id="90" name="TextBox 155">
            <a:extLst>
              <a:ext uri="{FF2B5EF4-FFF2-40B4-BE49-F238E27FC236}">
                <a16:creationId xmlns:a16="http://schemas.microsoft.com/office/drawing/2014/main" id="{AC8B9318-9A9A-8246-91DB-A510E013F723}"/>
              </a:ext>
            </a:extLst>
          </p:cNvPr>
          <p:cNvSpPr txBox="1"/>
          <p:nvPr/>
        </p:nvSpPr>
        <p:spPr>
          <a:xfrm>
            <a:off x="8259097" y="4945482"/>
            <a:ext cx="1090363" cy="276999"/>
          </a:xfrm>
          <a:prstGeom prst="rect">
            <a:avLst/>
          </a:prstGeom>
          <a:noFill/>
        </p:spPr>
        <p:txBody>
          <a:bodyPr wrap="squar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VPG Type-F</a:t>
            </a:r>
          </a:p>
        </p:txBody>
      </p:sp>
      <p:pic>
        <p:nvPicPr>
          <p:cNvPr id="10" name="Picture 9" descr="A close up of a logo&#10;&#10;Description automatically generated">
            <a:extLst>
              <a:ext uri="{FF2B5EF4-FFF2-40B4-BE49-F238E27FC236}">
                <a16:creationId xmlns:a16="http://schemas.microsoft.com/office/drawing/2014/main" id="{5508049C-6182-4C4E-B89D-88ACC4F88BF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16" name="Picture 15" descr="A close up of a sign&#10;&#10;Description automatically generated">
            <a:extLst>
              <a:ext uri="{FF2B5EF4-FFF2-40B4-BE49-F238E27FC236}">
                <a16:creationId xmlns:a16="http://schemas.microsoft.com/office/drawing/2014/main" id="{6E6DFDE6-1AF3-0A47-83A5-87125341C727}"/>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20" name="Picture 19" descr="A close up of a sign&#10;&#10;Description automatically generated">
            <a:extLst>
              <a:ext uri="{FF2B5EF4-FFF2-40B4-BE49-F238E27FC236}">
                <a16:creationId xmlns:a16="http://schemas.microsoft.com/office/drawing/2014/main" id="{295AD768-D89B-C146-B3F2-1AF5923F41E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24" name="Picture 23" descr="A close up of a sign&#10;&#10;Description automatically generated">
            <a:extLst>
              <a:ext uri="{FF2B5EF4-FFF2-40B4-BE49-F238E27FC236}">
                <a16:creationId xmlns:a16="http://schemas.microsoft.com/office/drawing/2014/main" id="{8A251C87-9AE6-504A-BEF5-87301CB38641}"/>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28" name="Picture 27" descr="A close up of a sign&#10;&#10;Description automatically generated">
            <a:extLst>
              <a:ext uri="{FF2B5EF4-FFF2-40B4-BE49-F238E27FC236}">
                <a16:creationId xmlns:a16="http://schemas.microsoft.com/office/drawing/2014/main" id="{C4A94A7D-618F-C141-918C-703AEA123BA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6" name="Picture 5">
            <a:extLst>
              <a:ext uri="{FF2B5EF4-FFF2-40B4-BE49-F238E27FC236}">
                <a16:creationId xmlns:a16="http://schemas.microsoft.com/office/drawing/2014/main" id="{4145F635-72BB-CB46-A56A-8FEF262E8D7A}"/>
              </a:ext>
            </a:extLst>
          </p:cNvPr>
          <p:cNvPicPr>
            <a:picLocks noChangeAspect="1"/>
          </p:cNvPicPr>
          <p:nvPr/>
        </p:nvPicPr>
        <p:blipFill>
          <a:blip r:embed="rId36"/>
          <a:stretch>
            <a:fillRect/>
          </a:stretch>
        </p:blipFill>
        <p:spPr>
          <a:xfrm>
            <a:off x="11172061" y="4305372"/>
            <a:ext cx="720000" cy="720000"/>
          </a:xfrm>
          <a:prstGeom prst="rect">
            <a:avLst/>
          </a:prstGeom>
        </p:spPr>
      </p:pic>
      <p:sp>
        <p:nvSpPr>
          <p:cNvPr id="82" name="TextBox 155">
            <a:extLst>
              <a:ext uri="{FF2B5EF4-FFF2-40B4-BE49-F238E27FC236}">
                <a16:creationId xmlns:a16="http://schemas.microsoft.com/office/drawing/2014/main" id="{CBCBCCDD-6E52-DD4B-B6AB-F9E04131FF7D}"/>
              </a:ext>
            </a:extLst>
          </p:cNvPr>
          <p:cNvSpPr txBox="1"/>
          <p:nvPr/>
        </p:nvSpPr>
        <p:spPr>
          <a:xfrm>
            <a:off x="10986880" y="4945482"/>
            <a:ext cx="1090363" cy="830997"/>
          </a:xfrm>
          <a:prstGeom prst="rect">
            <a:avLst/>
          </a:prstGeom>
          <a:noFill/>
        </p:spPr>
        <p:txBody>
          <a:bodyPr wrap="squar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GPS </a:t>
            </a: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マルチユニット</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SORACOM Edition</a:t>
            </a:r>
          </a:p>
        </p:txBody>
      </p:sp>
      <p:pic>
        <p:nvPicPr>
          <p:cNvPr id="14" name="図 13" descr="アイコン&#10;&#10;自動的に生成された説明">
            <a:extLst>
              <a:ext uri="{FF2B5EF4-FFF2-40B4-BE49-F238E27FC236}">
                <a16:creationId xmlns:a16="http://schemas.microsoft.com/office/drawing/2014/main" id="{63B8CB90-8A02-31CD-1A41-C17725E398E2}"/>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sp>
        <p:nvSpPr>
          <p:cNvPr id="26" name="TextBox 155">
            <a:extLst>
              <a:ext uri="{FF2B5EF4-FFF2-40B4-BE49-F238E27FC236}">
                <a16:creationId xmlns:a16="http://schemas.microsoft.com/office/drawing/2014/main" id="{A0A83087-9511-66D8-317E-9BD12EAA4370}"/>
              </a:ext>
            </a:extLst>
          </p:cNvPr>
          <p:cNvSpPr txBox="1"/>
          <p:nvPr/>
        </p:nvSpPr>
        <p:spPr>
          <a:xfrm>
            <a:off x="9613186" y="4945482"/>
            <a:ext cx="1090363" cy="276999"/>
          </a:xfrm>
          <a:prstGeom prst="rect">
            <a:avLst/>
          </a:prstGeom>
          <a:noFill/>
        </p:spPr>
        <p:txBody>
          <a:bodyPr wrap="squar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VPG Type-G</a:t>
            </a:r>
          </a:p>
        </p:txBody>
      </p:sp>
    </p:spTree>
    <p:extLst>
      <p:ext uri="{BB962C8B-B14F-4D97-AF65-F5344CB8AC3E}">
        <p14:creationId xmlns:p14="http://schemas.microsoft.com/office/powerpoint/2010/main" val="555189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descr="アイコン&#10;&#10;自動的に生成された説明">
            <a:extLst>
              <a:ext uri="{FF2B5EF4-FFF2-40B4-BE49-F238E27FC236}">
                <a16:creationId xmlns:a16="http://schemas.microsoft.com/office/drawing/2014/main" id="{497642AA-9CE0-90E6-89B2-90A805D352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19" name="Picture 18">
            <a:extLst>
              <a:ext uri="{FF2B5EF4-FFF2-40B4-BE49-F238E27FC236}">
                <a16:creationId xmlns:a16="http://schemas.microsoft.com/office/drawing/2014/main" id="{931B1B88-B677-F549-A6BB-C84FDE756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sp>
        <p:nvSpPr>
          <p:cNvPr id="20" name="TextBox 113">
            <a:extLst>
              <a:ext uri="{FF2B5EF4-FFF2-40B4-BE49-F238E27FC236}">
                <a16:creationId xmlns:a16="http://schemas.microsoft.com/office/drawing/2014/main" id="{E726D39A-FA93-6C4F-9500-54D937485C82}"/>
              </a:ext>
            </a:extLst>
          </p:cNvPr>
          <p:cNvSpPr txBox="1"/>
          <p:nvPr/>
        </p:nvSpPr>
        <p:spPr>
          <a:xfrm>
            <a:off x="102503" y="1341542"/>
            <a:ext cx="1154483"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5G </a:t>
            </a:r>
            <a:r>
              <a:rPr lang="ja-JP" altLang="en-US" dirty="0"/>
              <a:t>デバイス</a:t>
            </a:r>
            <a:r>
              <a:rPr lang="en-US" altLang="ja-JP" dirty="0"/>
              <a:t> A</a:t>
            </a:r>
          </a:p>
        </p:txBody>
      </p:sp>
      <p:pic>
        <p:nvPicPr>
          <p:cNvPr id="21" name="Picture 20">
            <a:extLst>
              <a:ext uri="{FF2B5EF4-FFF2-40B4-BE49-F238E27FC236}">
                <a16:creationId xmlns:a16="http://schemas.microsoft.com/office/drawing/2014/main" id="{65A0BC7E-1598-CE45-B8B4-A293B8E776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sp>
        <p:nvSpPr>
          <p:cNvPr id="22" name="TextBox 113">
            <a:extLst>
              <a:ext uri="{FF2B5EF4-FFF2-40B4-BE49-F238E27FC236}">
                <a16:creationId xmlns:a16="http://schemas.microsoft.com/office/drawing/2014/main" id="{0F7866EB-9009-124F-A2E6-F460977A3AAC}"/>
              </a:ext>
            </a:extLst>
          </p:cNvPr>
          <p:cNvSpPr txBox="1"/>
          <p:nvPr/>
        </p:nvSpPr>
        <p:spPr>
          <a:xfrm>
            <a:off x="1452584" y="1341542"/>
            <a:ext cx="1162498"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5G </a:t>
            </a:r>
            <a:r>
              <a:rPr lang="ja-JP" altLang="en-US" dirty="0"/>
              <a:t>デバイス</a:t>
            </a:r>
            <a:r>
              <a:rPr lang="en-US" altLang="ja-JP" dirty="0"/>
              <a:t> B</a:t>
            </a:r>
          </a:p>
        </p:txBody>
      </p:sp>
      <p:pic>
        <p:nvPicPr>
          <p:cNvPr id="23" name="Picture 22">
            <a:extLst>
              <a:ext uri="{FF2B5EF4-FFF2-40B4-BE49-F238E27FC236}">
                <a16:creationId xmlns:a16="http://schemas.microsoft.com/office/drawing/2014/main" id="{DB947DDE-F51E-7849-B69C-507743B4AD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sp>
        <p:nvSpPr>
          <p:cNvPr id="24" name="TextBox 113">
            <a:extLst>
              <a:ext uri="{FF2B5EF4-FFF2-40B4-BE49-F238E27FC236}">
                <a16:creationId xmlns:a16="http://schemas.microsoft.com/office/drawing/2014/main" id="{00070C55-29A9-C84B-8149-3DDEBCC89C13}"/>
              </a:ext>
            </a:extLst>
          </p:cNvPr>
          <p:cNvSpPr txBox="1"/>
          <p:nvPr/>
        </p:nvSpPr>
        <p:spPr>
          <a:xfrm>
            <a:off x="3136091" y="1341542"/>
            <a:ext cx="503663"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5G A</a:t>
            </a:r>
          </a:p>
        </p:txBody>
      </p:sp>
      <p:pic>
        <p:nvPicPr>
          <p:cNvPr id="25" name="Picture 24">
            <a:extLst>
              <a:ext uri="{FF2B5EF4-FFF2-40B4-BE49-F238E27FC236}">
                <a16:creationId xmlns:a16="http://schemas.microsoft.com/office/drawing/2014/main" id="{835C6632-E89F-4E43-A435-EC2B7EC5A8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sp>
        <p:nvSpPr>
          <p:cNvPr id="26" name="TextBox 113">
            <a:extLst>
              <a:ext uri="{FF2B5EF4-FFF2-40B4-BE49-F238E27FC236}">
                <a16:creationId xmlns:a16="http://schemas.microsoft.com/office/drawing/2014/main" id="{343D7287-46EC-944F-AD44-0FD139A19462}"/>
              </a:ext>
            </a:extLst>
          </p:cNvPr>
          <p:cNvSpPr txBox="1"/>
          <p:nvPr/>
        </p:nvSpPr>
        <p:spPr>
          <a:xfrm>
            <a:off x="4486172" y="1341542"/>
            <a:ext cx="511679"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5G B</a:t>
            </a:r>
          </a:p>
        </p:txBody>
      </p:sp>
      <p:pic>
        <p:nvPicPr>
          <p:cNvPr id="27" name="Picture 26">
            <a:extLst>
              <a:ext uri="{FF2B5EF4-FFF2-40B4-BE49-F238E27FC236}">
                <a16:creationId xmlns:a16="http://schemas.microsoft.com/office/drawing/2014/main" id="{7903EF15-D989-0042-BA72-FBF0B401AF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sp>
        <p:nvSpPr>
          <p:cNvPr id="28" name="TextBox 113">
            <a:extLst>
              <a:ext uri="{FF2B5EF4-FFF2-40B4-BE49-F238E27FC236}">
                <a16:creationId xmlns:a16="http://schemas.microsoft.com/office/drawing/2014/main" id="{98F488E0-A89A-F749-A036-B11EAC710FCB}"/>
              </a:ext>
            </a:extLst>
          </p:cNvPr>
          <p:cNvSpPr txBox="1"/>
          <p:nvPr/>
        </p:nvSpPr>
        <p:spPr>
          <a:xfrm>
            <a:off x="5470769" y="1341542"/>
            <a:ext cx="1250663"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dirty="0"/>
              <a:t>バーチャル</a:t>
            </a:r>
            <a:r>
              <a:rPr lang="en-US" altLang="ja-JP" dirty="0"/>
              <a:t> SIM</a:t>
            </a:r>
          </a:p>
        </p:txBody>
      </p:sp>
      <p:pic>
        <p:nvPicPr>
          <p:cNvPr id="29" name="Picture 28">
            <a:extLst>
              <a:ext uri="{FF2B5EF4-FFF2-40B4-BE49-F238E27FC236}">
                <a16:creationId xmlns:a16="http://schemas.microsoft.com/office/drawing/2014/main" id="{29F6AE6C-0482-6C44-944A-E6E642ADC7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sp>
        <p:nvSpPr>
          <p:cNvPr id="30" name="TextBox 113">
            <a:extLst>
              <a:ext uri="{FF2B5EF4-FFF2-40B4-BE49-F238E27FC236}">
                <a16:creationId xmlns:a16="http://schemas.microsoft.com/office/drawing/2014/main" id="{1432F0EF-E9E8-E944-A200-DDA6907778E3}"/>
              </a:ext>
            </a:extLst>
          </p:cNvPr>
          <p:cNvSpPr txBox="1"/>
          <p:nvPr/>
        </p:nvSpPr>
        <p:spPr>
          <a:xfrm>
            <a:off x="7203968" y="1341542"/>
            <a:ext cx="492443"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dirty="0"/>
              <a:t>診断</a:t>
            </a:r>
            <a:endParaRPr lang="en-US" altLang="ja-JP" dirty="0"/>
          </a:p>
        </p:txBody>
      </p:sp>
      <p:pic>
        <p:nvPicPr>
          <p:cNvPr id="3" name="グラフィックス 2">
            <a:extLst>
              <a:ext uri="{FF2B5EF4-FFF2-40B4-BE49-F238E27FC236}">
                <a16:creationId xmlns:a16="http://schemas.microsoft.com/office/drawing/2014/main" id="{CD64C206-73C7-EA23-782B-F9FC1CFC7D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44278" y="729078"/>
            <a:ext cx="720000" cy="720000"/>
          </a:xfrm>
          <a:prstGeom prst="rect">
            <a:avLst/>
          </a:prstGeom>
        </p:spPr>
      </p:pic>
      <p:pic>
        <p:nvPicPr>
          <p:cNvPr id="5" name="グラフィックス 4">
            <a:extLst>
              <a:ext uri="{FF2B5EF4-FFF2-40B4-BE49-F238E27FC236}">
                <a16:creationId xmlns:a16="http://schemas.microsoft.com/office/drawing/2014/main" id="{B7390C1E-889D-54E6-1087-6506567A054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98367" y="729078"/>
            <a:ext cx="720000" cy="720000"/>
          </a:xfrm>
          <a:prstGeom prst="rect">
            <a:avLst/>
          </a:prstGeom>
        </p:spPr>
      </p:pic>
      <p:pic>
        <p:nvPicPr>
          <p:cNvPr id="7" name="グラフィックス 6">
            <a:extLst>
              <a:ext uri="{FF2B5EF4-FFF2-40B4-BE49-F238E27FC236}">
                <a16:creationId xmlns:a16="http://schemas.microsoft.com/office/drawing/2014/main" id="{2FDDC691-A866-44A6-B8F2-5624EECED38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98689" y="729078"/>
            <a:ext cx="720000" cy="720000"/>
          </a:xfrm>
          <a:prstGeom prst="rect">
            <a:avLst/>
          </a:prstGeom>
        </p:spPr>
      </p:pic>
      <p:sp>
        <p:nvSpPr>
          <p:cNvPr id="47" name="TextBox 113">
            <a:extLst>
              <a:ext uri="{FF2B5EF4-FFF2-40B4-BE49-F238E27FC236}">
                <a16:creationId xmlns:a16="http://schemas.microsoft.com/office/drawing/2014/main" id="{4F4F479A-ED90-C839-C9D5-5F70C037334B}"/>
              </a:ext>
            </a:extLst>
          </p:cNvPr>
          <p:cNvSpPr txBox="1"/>
          <p:nvPr/>
        </p:nvSpPr>
        <p:spPr>
          <a:xfrm>
            <a:off x="8441037" y="1341542"/>
            <a:ext cx="726482"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pPr algn="ctr"/>
            <a:r>
              <a:rPr lang="en-US" altLang="ja-JP" sz="1200" dirty="0">
                <a:latin typeface="Noto Sans JP Regular" panose="020B0500000000000000" pitchFamily="34" charset="-128"/>
                <a:ea typeface="Noto Sans JP Regular" panose="020B0500000000000000" pitchFamily="34" charset="-128"/>
              </a:rPr>
              <a:t>soratun</a:t>
            </a:r>
          </a:p>
        </p:txBody>
      </p:sp>
      <p:sp>
        <p:nvSpPr>
          <p:cNvPr id="48" name="TextBox 113">
            <a:extLst>
              <a:ext uri="{FF2B5EF4-FFF2-40B4-BE49-F238E27FC236}">
                <a16:creationId xmlns:a16="http://schemas.microsoft.com/office/drawing/2014/main" id="{B8EFF205-B2ED-BB56-EB35-BDB34AC65263}"/>
              </a:ext>
            </a:extLst>
          </p:cNvPr>
          <p:cNvSpPr txBox="1"/>
          <p:nvPr/>
        </p:nvSpPr>
        <p:spPr>
          <a:xfrm>
            <a:off x="9468114" y="1341542"/>
            <a:ext cx="1380507" cy="461665"/>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pPr algn="ctr"/>
            <a:r>
              <a:rPr lang="en-US" altLang="ja-JP" sz="1200" dirty="0">
                <a:latin typeface="Noto Sans JP Regular" panose="020B0500000000000000" pitchFamily="34" charset="-128"/>
                <a:ea typeface="Noto Sans JP Regular" panose="020B0500000000000000" pitchFamily="34" charset="-128"/>
              </a:rPr>
              <a:t>Soracom Cloud</a:t>
            </a:r>
          </a:p>
          <a:p>
            <a:pPr algn="ctr"/>
            <a:r>
              <a:rPr lang="en-US" altLang="ja-JP" sz="1200" dirty="0">
                <a:latin typeface="Noto Sans JP Regular" panose="020B0500000000000000" pitchFamily="34" charset="-128"/>
                <a:ea typeface="Noto Sans JP Regular" panose="020B0500000000000000" pitchFamily="34" charset="-128"/>
              </a:rPr>
              <a:t>Camera Services</a:t>
            </a:r>
          </a:p>
        </p:txBody>
      </p:sp>
      <p:sp>
        <p:nvSpPr>
          <p:cNvPr id="49" name="TextBox 113">
            <a:extLst>
              <a:ext uri="{FF2B5EF4-FFF2-40B4-BE49-F238E27FC236}">
                <a16:creationId xmlns:a16="http://schemas.microsoft.com/office/drawing/2014/main" id="{032DE5EE-96E8-5D1C-4F9F-B41A203ED264}"/>
              </a:ext>
            </a:extLst>
          </p:cNvPr>
          <p:cNvSpPr txBox="1"/>
          <p:nvPr/>
        </p:nvSpPr>
        <p:spPr>
          <a:xfrm>
            <a:off x="10967644" y="1341542"/>
            <a:ext cx="1128835"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pPr algn="ctr"/>
            <a:r>
              <a:rPr lang="en-US" altLang="ja-JP" sz="1200" dirty="0">
                <a:latin typeface="Noto Sans JP Regular" panose="020B0500000000000000" pitchFamily="34" charset="-128"/>
                <a:ea typeface="Noto Sans JP Regular" panose="020B0500000000000000" pitchFamily="34" charset="-128"/>
              </a:rPr>
              <a:t>ATOM Cam 2</a:t>
            </a:r>
          </a:p>
        </p:txBody>
      </p:sp>
      <p:pic>
        <p:nvPicPr>
          <p:cNvPr id="4" name="図 3" descr="アイコン&#10;&#10;自動的に生成された説明">
            <a:extLst>
              <a:ext uri="{FF2B5EF4-FFF2-40B4-BE49-F238E27FC236}">
                <a16:creationId xmlns:a16="http://schemas.microsoft.com/office/drawing/2014/main" id="{DF1E9B32-CBDD-8B17-3E6A-3CC91943F3D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sp>
        <p:nvSpPr>
          <p:cNvPr id="74" name="TextBox 113">
            <a:extLst>
              <a:ext uri="{FF2B5EF4-FFF2-40B4-BE49-F238E27FC236}">
                <a16:creationId xmlns:a16="http://schemas.microsoft.com/office/drawing/2014/main" id="{EB4A3203-1813-D017-4279-0C4FD8FB078F}"/>
              </a:ext>
            </a:extLst>
          </p:cNvPr>
          <p:cNvSpPr txBox="1"/>
          <p:nvPr/>
        </p:nvSpPr>
        <p:spPr>
          <a:xfrm>
            <a:off x="-55713" y="2561286"/>
            <a:ext cx="1470915"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S</a:t>
            </a:r>
            <a:r>
              <a:rPr lang="en-US" altLang="ja-JP" baseline="30000" dirty="0"/>
              <a:t>+</a:t>
            </a:r>
            <a:r>
              <a:rPr lang="en-US" altLang="ja-JP" dirty="0"/>
              <a:t> Camera Design</a:t>
            </a:r>
          </a:p>
        </p:txBody>
      </p:sp>
      <p:sp>
        <p:nvSpPr>
          <p:cNvPr id="2" name="TextBox 127">
            <a:extLst>
              <a:ext uri="{FF2B5EF4-FFF2-40B4-BE49-F238E27FC236}">
                <a16:creationId xmlns:a16="http://schemas.microsoft.com/office/drawing/2014/main" id="{F948644E-1D31-C308-6169-A2583EEA7A75}"/>
              </a:ext>
            </a:extLst>
          </p:cNvPr>
          <p:cNvSpPr txBox="1"/>
          <p:nvPr/>
        </p:nvSpPr>
        <p:spPr>
          <a:xfrm>
            <a:off x="2764995" y="2561286"/>
            <a:ext cx="1245855"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電池 </a:t>
            </a:r>
            <a:r>
              <a:rPr lang="en-US" altLang="ja-JP"/>
              <a:t>(</a:t>
            </a:r>
            <a:r>
              <a:rPr lang="ja-JP" altLang="en-US"/>
              <a:t>残量半分</a:t>
            </a:r>
            <a:r>
              <a:rPr lang="en-US" altLang="ja-JP"/>
              <a:t>)</a:t>
            </a:r>
            <a:endParaRPr lang="en-US" dirty="0"/>
          </a:p>
        </p:txBody>
      </p:sp>
      <p:sp>
        <p:nvSpPr>
          <p:cNvPr id="6" name="TextBox 134">
            <a:extLst>
              <a:ext uri="{FF2B5EF4-FFF2-40B4-BE49-F238E27FC236}">
                <a16:creationId xmlns:a16="http://schemas.microsoft.com/office/drawing/2014/main" id="{4EE63BDE-E34C-FEB0-87EE-5DE598A8EB7E}"/>
              </a:ext>
            </a:extLst>
          </p:cNvPr>
          <p:cNvSpPr txBox="1"/>
          <p:nvPr/>
        </p:nvSpPr>
        <p:spPr>
          <a:xfrm>
            <a:off x="4119084" y="2561286"/>
            <a:ext cx="1245855"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電池 </a:t>
            </a:r>
            <a:r>
              <a:rPr lang="en-US" altLang="ja-JP"/>
              <a:t>(</a:t>
            </a:r>
            <a:r>
              <a:rPr lang="ja-JP" altLang="en-US"/>
              <a:t>残量なし</a:t>
            </a:r>
            <a:r>
              <a:rPr lang="en-US" altLang="ja-JP"/>
              <a:t>)</a:t>
            </a:r>
            <a:endParaRPr lang="en-US" dirty="0"/>
          </a:p>
        </p:txBody>
      </p:sp>
      <p:sp>
        <p:nvSpPr>
          <p:cNvPr id="8" name="TextBox 141">
            <a:extLst>
              <a:ext uri="{FF2B5EF4-FFF2-40B4-BE49-F238E27FC236}">
                <a16:creationId xmlns:a16="http://schemas.microsoft.com/office/drawing/2014/main" id="{645A5FAE-D58F-4E5A-8F89-F4DE357AEBD4}"/>
              </a:ext>
            </a:extLst>
          </p:cNvPr>
          <p:cNvSpPr txBox="1"/>
          <p:nvPr/>
        </p:nvSpPr>
        <p:spPr>
          <a:xfrm>
            <a:off x="5550117" y="2561286"/>
            <a:ext cx="1091966"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静止画 </a:t>
            </a:r>
            <a:r>
              <a:rPr lang="en-US" altLang="ja-JP"/>
              <a:t>(</a:t>
            </a:r>
            <a:r>
              <a:rPr lang="ja-JP" altLang="en-US"/>
              <a:t>屋外</a:t>
            </a:r>
            <a:r>
              <a:rPr lang="en-US" altLang="ja-JP"/>
              <a:t>)</a:t>
            </a:r>
            <a:endParaRPr lang="en-US" dirty="0"/>
          </a:p>
        </p:txBody>
      </p:sp>
      <p:sp>
        <p:nvSpPr>
          <p:cNvPr id="9" name="TextBox 148">
            <a:extLst>
              <a:ext uri="{FF2B5EF4-FFF2-40B4-BE49-F238E27FC236}">
                <a16:creationId xmlns:a16="http://schemas.microsoft.com/office/drawing/2014/main" id="{B5BB6818-10AA-44BC-E5DC-9E71BF422A53}"/>
              </a:ext>
            </a:extLst>
          </p:cNvPr>
          <p:cNvSpPr txBox="1"/>
          <p:nvPr/>
        </p:nvSpPr>
        <p:spPr>
          <a:xfrm>
            <a:off x="6904206" y="2561286"/>
            <a:ext cx="1091966"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静止画 </a:t>
            </a:r>
            <a:r>
              <a:rPr lang="en-US" altLang="ja-JP"/>
              <a:t>(</a:t>
            </a:r>
            <a:r>
              <a:rPr lang="ja-JP" altLang="en-US"/>
              <a:t>屋内</a:t>
            </a:r>
            <a:r>
              <a:rPr lang="en-US" altLang="ja-JP"/>
              <a:t>)</a:t>
            </a:r>
            <a:endParaRPr lang="en-US" altLang="ja-JP" dirty="0"/>
          </a:p>
        </p:txBody>
      </p:sp>
      <p:sp>
        <p:nvSpPr>
          <p:cNvPr id="10" name="TextBox 155">
            <a:extLst>
              <a:ext uri="{FF2B5EF4-FFF2-40B4-BE49-F238E27FC236}">
                <a16:creationId xmlns:a16="http://schemas.microsoft.com/office/drawing/2014/main" id="{3D2EE3E0-0FB4-3A8F-F534-D43F43FADC2C}"/>
              </a:ext>
            </a:extLst>
          </p:cNvPr>
          <p:cNvSpPr txBox="1"/>
          <p:nvPr/>
        </p:nvSpPr>
        <p:spPr>
          <a:xfrm>
            <a:off x="8558057" y="2561286"/>
            <a:ext cx="492443"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動画</a:t>
            </a:r>
            <a:endParaRPr lang="en-US" dirty="0"/>
          </a:p>
        </p:txBody>
      </p:sp>
      <p:sp>
        <p:nvSpPr>
          <p:cNvPr id="11" name="TextBox 162">
            <a:extLst>
              <a:ext uri="{FF2B5EF4-FFF2-40B4-BE49-F238E27FC236}">
                <a16:creationId xmlns:a16="http://schemas.microsoft.com/office/drawing/2014/main" id="{8A466BB6-9935-F0D7-442A-33E61F74FA36}"/>
              </a:ext>
            </a:extLst>
          </p:cNvPr>
          <p:cNvSpPr txBox="1"/>
          <p:nvPr/>
        </p:nvSpPr>
        <p:spPr>
          <a:xfrm>
            <a:off x="9681314" y="2561286"/>
            <a:ext cx="954107"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コンソール</a:t>
            </a:r>
            <a:endParaRPr lang="en-US" dirty="0"/>
          </a:p>
        </p:txBody>
      </p:sp>
      <p:sp>
        <p:nvSpPr>
          <p:cNvPr id="12" name="TextBox 113">
            <a:extLst>
              <a:ext uri="{FF2B5EF4-FFF2-40B4-BE49-F238E27FC236}">
                <a16:creationId xmlns:a16="http://schemas.microsoft.com/office/drawing/2014/main" id="{FB46C16E-44D8-4487-4280-9CDCB6C44F7F}"/>
              </a:ext>
            </a:extLst>
          </p:cNvPr>
          <p:cNvSpPr txBox="1"/>
          <p:nvPr/>
        </p:nvSpPr>
        <p:spPr>
          <a:xfrm>
            <a:off x="1410906" y="2561286"/>
            <a:ext cx="1245854"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電池 </a:t>
            </a:r>
            <a:r>
              <a:rPr lang="en-US" altLang="ja-JP"/>
              <a:t>(</a:t>
            </a:r>
            <a:r>
              <a:rPr lang="ja-JP" altLang="en-US"/>
              <a:t>残量フル</a:t>
            </a:r>
            <a:r>
              <a:rPr lang="en-US" altLang="ja-JP"/>
              <a:t>)</a:t>
            </a:r>
            <a:endParaRPr lang="en-US" dirty="0"/>
          </a:p>
        </p:txBody>
      </p:sp>
      <p:sp>
        <p:nvSpPr>
          <p:cNvPr id="13" name="TextBox 141">
            <a:extLst>
              <a:ext uri="{FF2B5EF4-FFF2-40B4-BE49-F238E27FC236}">
                <a16:creationId xmlns:a16="http://schemas.microsoft.com/office/drawing/2014/main" id="{1A9FE8F9-502A-1478-FEC7-A94A9716C591}"/>
              </a:ext>
            </a:extLst>
          </p:cNvPr>
          <p:cNvSpPr txBox="1"/>
          <p:nvPr/>
        </p:nvSpPr>
        <p:spPr>
          <a:xfrm>
            <a:off x="10946420" y="2561286"/>
            <a:ext cx="1171283"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a:t>SORACOM CLI</a:t>
            </a:r>
            <a:endParaRPr lang="en-US" altLang="ja-JP" dirty="0"/>
          </a:p>
        </p:txBody>
      </p:sp>
      <p:sp>
        <p:nvSpPr>
          <p:cNvPr id="14" name="TextBox 148">
            <a:extLst>
              <a:ext uri="{FF2B5EF4-FFF2-40B4-BE49-F238E27FC236}">
                <a16:creationId xmlns:a16="http://schemas.microsoft.com/office/drawing/2014/main" id="{21037F88-9BDC-7196-7794-4ECCE94F749F}"/>
              </a:ext>
            </a:extLst>
          </p:cNvPr>
          <p:cNvSpPr txBox="1"/>
          <p:nvPr/>
        </p:nvSpPr>
        <p:spPr>
          <a:xfrm>
            <a:off x="433523" y="3753384"/>
            <a:ext cx="492443"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署名</a:t>
            </a:r>
            <a:endParaRPr lang="en-US" altLang="ja-JP" dirty="0"/>
          </a:p>
        </p:txBody>
      </p:sp>
      <p:pic>
        <p:nvPicPr>
          <p:cNvPr id="37" name="図 36" descr="ロゴ&#10;&#10;中程度の精度で自動的に生成された説明">
            <a:extLst>
              <a:ext uri="{FF2B5EF4-FFF2-40B4-BE49-F238E27FC236}">
                <a16:creationId xmlns:a16="http://schemas.microsoft.com/office/drawing/2014/main" id="{9124EC0E-E2BB-BE2A-05DD-9FF96C0F698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38" name="図 37" descr="アイコン が含まれている画像&#10;&#10;自動的に生成された説明">
            <a:extLst>
              <a:ext uri="{FF2B5EF4-FFF2-40B4-BE49-F238E27FC236}">
                <a16:creationId xmlns:a16="http://schemas.microsoft.com/office/drawing/2014/main" id="{D83FF9F2-A66B-3D0D-A828-7611AAA3D58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39" name="図 38" descr="アイコン&#10;&#10;自動的に生成された説明">
            <a:extLst>
              <a:ext uri="{FF2B5EF4-FFF2-40B4-BE49-F238E27FC236}">
                <a16:creationId xmlns:a16="http://schemas.microsoft.com/office/drawing/2014/main" id="{F049482F-67ED-866B-7BB6-14300847F6E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40" name="図 39" descr="ロゴ, アイコン&#10;&#10;自動的に生成された説明">
            <a:extLst>
              <a:ext uri="{FF2B5EF4-FFF2-40B4-BE49-F238E27FC236}">
                <a16:creationId xmlns:a16="http://schemas.microsoft.com/office/drawing/2014/main" id="{E967FB6D-7A43-DE30-47DE-2C7C43B4349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41" name="図 40" descr="QR コード&#10;&#10;自動的に生成された説明">
            <a:extLst>
              <a:ext uri="{FF2B5EF4-FFF2-40B4-BE49-F238E27FC236}">
                <a16:creationId xmlns:a16="http://schemas.microsoft.com/office/drawing/2014/main" id="{82D6B687-0A0D-DFA6-EBA8-C43B5E8B9E1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42" name="図 41" descr="アイコン&#10;&#10;自動的に生成された説明">
            <a:extLst>
              <a:ext uri="{FF2B5EF4-FFF2-40B4-BE49-F238E27FC236}">
                <a16:creationId xmlns:a16="http://schemas.microsoft.com/office/drawing/2014/main" id="{7EC839FD-CED0-416C-E058-1F6FD8969CC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43" name="図 42" descr="アイコン&#10;&#10;自動的に生成された説明">
            <a:extLst>
              <a:ext uri="{FF2B5EF4-FFF2-40B4-BE49-F238E27FC236}">
                <a16:creationId xmlns:a16="http://schemas.microsoft.com/office/drawing/2014/main" id="{525EFAB9-DE79-E78A-21F1-54038031699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44" name="図 43" descr="アイコン&#10;&#10;自動的に生成された説明">
            <a:extLst>
              <a:ext uri="{FF2B5EF4-FFF2-40B4-BE49-F238E27FC236}">
                <a16:creationId xmlns:a16="http://schemas.microsoft.com/office/drawing/2014/main" id="{11EA6531-8093-3B77-E418-C85F947C598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172061" y="1917599"/>
            <a:ext cx="720000" cy="720000"/>
          </a:xfrm>
          <a:prstGeom prst="rect">
            <a:avLst/>
          </a:prstGeom>
        </p:spPr>
      </p:pic>
    </p:spTree>
    <p:extLst>
      <p:ext uri="{BB962C8B-B14F-4D97-AF65-F5344CB8AC3E}">
        <p14:creationId xmlns:p14="http://schemas.microsoft.com/office/powerpoint/2010/main" val="1952732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106"/>
          <p:cNvSpPr txBox="1"/>
          <p:nvPr/>
        </p:nvSpPr>
        <p:spPr>
          <a:xfrm>
            <a:off x="-45775" y="1341542"/>
            <a:ext cx="1451038" cy="646331"/>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プラットフォーム</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t>
            </a:r>
            <a:b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b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44" name="TextBox 120"/>
          <p:cNvSpPr txBox="1"/>
          <p:nvPr/>
        </p:nvSpPr>
        <p:spPr>
          <a:xfrm>
            <a:off x="1308314" y="1341542"/>
            <a:ext cx="1451038" cy="646331"/>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t>
            </a:r>
          </a:p>
          <a:p>
            <a:pPr algn="ctr"/>
            <a:r>
              <a:rPr lang="ja-JP" alt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プラットフォーム</a:t>
            </a: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t>
            </a:r>
            <a:b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b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45" name="TextBox 127"/>
          <p:cNvSpPr txBox="1"/>
          <p:nvPr/>
        </p:nvSpPr>
        <p:spPr>
          <a:xfrm>
            <a:off x="2947738" y="1341542"/>
            <a:ext cx="880369"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IoT SIM A</a:t>
            </a:r>
          </a:p>
        </p:txBody>
      </p:sp>
      <p:sp>
        <p:nvSpPr>
          <p:cNvPr id="46" name="TextBox 134"/>
          <p:cNvSpPr txBox="1"/>
          <p:nvPr/>
        </p:nvSpPr>
        <p:spPr>
          <a:xfrm>
            <a:off x="4299422" y="1341542"/>
            <a:ext cx="885179" cy="276999"/>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IoT SIM B</a:t>
            </a:r>
          </a:p>
        </p:txBody>
      </p:sp>
      <p:sp>
        <p:nvSpPr>
          <p:cNvPr id="47" name="TextBox 141"/>
          <p:cNvSpPr txBox="1"/>
          <p:nvPr/>
        </p:nvSpPr>
        <p:spPr>
          <a:xfrm>
            <a:off x="5637481" y="1341542"/>
            <a:ext cx="91723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Beam</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48" name="TextBox 148"/>
          <p:cNvSpPr txBox="1"/>
          <p:nvPr/>
        </p:nvSpPr>
        <p:spPr>
          <a:xfrm>
            <a:off x="6991570" y="1341542"/>
            <a:ext cx="91723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Canal</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49" name="TextBox 155"/>
          <p:cNvSpPr txBox="1"/>
          <p:nvPr/>
        </p:nvSpPr>
        <p:spPr>
          <a:xfrm>
            <a:off x="8345659" y="1341542"/>
            <a:ext cx="91723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Direct</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0" name="TextBox 162"/>
          <p:cNvSpPr txBox="1"/>
          <p:nvPr/>
        </p:nvSpPr>
        <p:spPr>
          <a:xfrm>
            <a:off x="9699748" y="1341542"/>
            <a:ext cx="91723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Endorse</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5" name="TextBox 106"/>
          <p:cNvSpPr txBox="1"/>
          <p:nvPr/>
        </p:nvSpPr>
        <p:spPr>
          <a:xfrm>
            <a:off x="185057" y="2561286"/>
            <a:ext cx="989374"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Door</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66" name="TextBox 120"/>
          <p:cNvSpPr txBox="1"/>
          <p:nvPr/>
        </p:nvSpPr>
        <p:spPr>
          <a:xfrm>
            <a:off x="1539146" y="2561286"/>
            <a:ext cx="989374"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 </a:t>
            </a:r>
          </a:p>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Gate</a:t>
            </a:r>
          </a:p>
        </p:txBody>
      </p:sp>
      <p:sp>
        <p:nvSpPr>
          <p:cNvPr id="67" name="TextBox 127"/>
          <p:cNvSpPr txBox="1"/>
          <p:nvPr/>
        </p:nvSpPr>
        <p:spPr>
          <a:xfrm>
            <a:off x="2879610" y="2561286"/>
            <a:ext cx="1016624"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IoT SIM</a:t>
            </a: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t>
            </a:r>
          </a:p>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for Global A</a:t>
            </a:r>
          </a:p>
        </p:txBody>
      </p:sp>
      <p:sp>
        <p:nvSpPr>
          <p:cNvPr id="68" name="TextBox 134"/>
          <p:cNvSpPr txBox="1"/>
          <p:nvPr/>
        </p:nvSpPr>
        <p:spPr>
          <a:xfrm>
            <a:off x="4229692" y="2561286"/>
            <a:ext cx="102463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IoT SIM</a:t>
            </a: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 </a:t>
            </a:r>
          </a:p>
          <a:p>
            <a:pPr algn="ctr"/>
            <a:r>
              <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for Global B</a:t>
            </a:r>
          </a:p>
        </p:txBody>
      </p:sp>
      <p:sp>
        <p:nvSpPr>
          <p:cNvPr id="70" name="TextBox 114"/>
          <p:cNvSpPr txBox="1"/>
          <p:nvPr/>
        </p:nvSpPr>
        <p:spPr>
          <a:xfrm>
            <a:off x="11073442" y="1341542"/>
            <a:ext cx="91723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Funnel</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pic>
        <p:nvPicPr>
          <p:cNvPr id="138" name="Picture 1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139" name="Picture 1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140" name="Picture 1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141" name="Picture 1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143" name="Picture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pic>
        <p:nvPicPr>
          <p:cNvPr id="144" name="Picture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145" name="Picture 1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146" name="Picture 1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147" name="Picture 1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148" name="Picture 1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149" name="Picture 1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150" name="Picture 1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151" name="Picture 16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72061" y="729078"/>
            <a:ext cx="720000" cy="720000"/>
          </a:xfrm>
          <a:prstGeom prst="rect">
            <a:avLst/>
          </a:prstGeom>
        </p:spPr>
      </p:pic>
      <p:sp>
        <p:nvSpPr>
          <p:cNvPr id="76" name="TextBox 114"/>
          <p:cNvSpPr txBox="1"/>
          <p:nvPr/>
        </p:nvSpPr>
        <p:spPr>
          <a:xfrm>
            <a:off x="11073442" y="2561286"/>
            <a:ext cx="91723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Air</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7" name="TextBox 141"/>
          <p:cNvSpPr txBox="1"/>
          <p:nvPr/>
        </p:nvSpPr>
        <p:spPr>
          <a:xfrm>
            <a:off x="5637481" y="2561286"/>
            <a:ext cx="91723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Harvest</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8" name="TextBox 148"/>
          <p:cNvSpPr txBox="1"/>
          <p:nvPr/>
        </p:nvSpPr>
        <p:spPr>
          <a:xfrm>
            <a:off x="6991570" y="2561286"/>
            <a:ext cx="91723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Inventory</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79" name="TextBox 155"/>
          <p:cNvSpPr txBox="1"/>
          <p:nvPr/>
        </p:nvSpPr>
        <p:spPr>
          <a:xfrm>
            <a:off x="8149291" y="2561286"/>
            <a:ext cx="1309974"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Inventory client</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80" name="TextBox 162"/>
          <p:cNvSpPr txBox="1"/>
          <p:nvPr/>
        </p:nvSpPr>
        <p:spPr>
          <a:xfrm>
            <a:off x="9699748" y="2561286"/>
            <a:ext cx="917239" cy="461665"/>
          </a:xfrm>
          <a:prstGeom prst="rect">
            <a:avLst/>
          </a:prstGeom>
          <a:noFill/>
        </p:spPr>
        <p:txBody>
          <a:bodyPr wrap="none" rtlCol="0">
            <a:spAutoFit/>
          </a:bodyPr>
          <a:lstStyle/>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Junction</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5" name="Picture 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72061" y="1917599"/>
            <a:ext cx="720000" cy="720000"/>
          </a:xfrm>
          <a:prstGeom prst="rect">
            <a:avLst/>
          </a:prstGeom>
        </p:spPr>
      </p:pic>
      <p:pic>
        <p:nvPicPr>
          <p:cNvPr id="8" name="図 7">
            <a:extLst>
              <a:ext uri="{FF2B5EF4-FFF2-40B4-BE49-F238E27FC236}">
                <a16:creationId xmlns:a16="http://schemas.microsoft.com/office/drawing/2014/main" id="{C9402EFE-E987-124C-9369-2783852E950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10" name="図 9">
            <a:extLst>
              <a:ext uri="{FF2B5EF4-FFF2-40B4-BE49-F238E27FC236}">
                <a16:creationId xmlns:a16="http://schemas.microsoft.com/office/drawing/2014/main" id="{193472C1-67F4-9742-AF37-70A4BEC4C26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12" name="図 11">
            <a:extLst>
              <a:ext uri="{FF2B5EF4-FFF2-40B4-BE49-F238E27FC236}">
                <a16:creationId xmlns:a16="http://schemas.microsoft.com/office/drawing/2014/main" id="{E119A8A9-6E9E-BD46-8FEC-418B0F27464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sp>
        <p:nvSpPr>
          <p:cNvPr id="51" name="TextBox 148">
            <a:extLst>
              <a:ext uri="{FF2B5EF4-FFF2-40B4-BE49-F238E27FC236}">
                <a16:creationId xmlns:a16="http://schemas.microsoft.com/office/drawing/2014/main" id="{48AB1680-A456-4B45-B3A8-8B87A8874BAE}"/>
              </a:ext>
            </a:extLst>
          </p:cNvPr>
          <p:cNvSpPr txBox="1"/>
          <p:nvPr/>
        </p:nvSpPr>
        <p:spPr>
          <a:xfrm>
            <a:off x="221125" y="3753384"/>
            <a:ext cx="917239" cy="461665"/>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Krypton</a:t>
            </a:r>
            <a:endParaRPr lang="en-US"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2" name="TextBox 155">
            <a:extLst>
              <a:ext uri="{FF2B5EF4-FFF2-40B4-BE49-F238E27FC236}">
                <a16:creationId xmlns:a16="http://schemas.microsoft.com/office/drawing/2014/main" id="{C1FDD1CE-CB1E-6347-882E-C1651B254F93}"/>
              </a:ext>
            </a:extLst>
          </p:cNvPr>
          <p:cNvSpPr txBox="1"/>
          <p:nvPr/>
        </p:nvSpPr>
        <p:spPr>
          <a:xfrm>
            <a:off x="1508689" y="3753384"/>
            <a:ext cx="1050288" cy="461665"/>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Krypton key</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3" name="TextBox 162">
            <a:extLst>
              <a:ext uri="{FF2B5EF4-FFF2-40B4-BE49-F238E27FC236}">
                <a16:creationId xmlns:a16="http://schemas.microsoft.com/office/drawing/2014/main" id="{603BBE2F-9BF4-A14F-B80B-A90C58D6D9B4}"/>
              </a:ext>
            </a:extLst>
          </p:cNvPr>
          <p:cNvSpPr txBox="1"/>
          <p:nvPr/>
        </p:nvSpPr>
        <p:spPr>
          <a:xfrm>
            <a:off x="2929303" y="3753384"/>
            <a:ext cx="917239" cy="461665"/>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Lagoon</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pic>
        <p:nvPicPr>
          <p:cNvPr id="7" name="図 6">
            <a:extLst>
              <a:ext uri="{FF2B5EF4-FFF2-40B4-BE49-F238E27FC236}">
                <a16:creationId xmlns:a16="http://schemas.microsoft.com/office/drawing/2014/main" id="{6E8AA48E-16F4-7548-8A33-EFE093E69C78}"/>
              </a:ext>
            </a:extLst>
          </p:cNvPr>
          <p:cNvPicPr>
            <a:picLocks noChangeAspect="1"/>
          </p:cNvPicPr>
          <p:nvPr/>
        </p:nvPicPr>
        <p:blipFill>
          <a:blip r:embed="rId23"/>
          <a:stretch>
            <a:fillRect/>
          </a:stretch>
        </p:blipFill>
        <p:spPr>
          <a:xfrm>
            <a:off x="4382011" y="3113274"/>
            <a:ext cx="720000" cy="720000"/>
          </a:xfrm>
          <a:prstGeom prst="rect">
            <a:avLst/>
          </a:prstGeom>
        </p:spPr>
      </p:pic>
      <p:pic>
        <p:nvPicPr>
          <p:cNvPr id="9" name="図 8">
            <a:extLst>
              <a:ext uri="{FF2B5EF4-FFF2-40B4-BE49-F238E27FC236}">
                <a16:creationId xmlns:a16="http://schemas.microsoft.com/office/drawing/2014/main" id="{25ED8656-2CB6-474F-A0CB-F7C11E3D963F}"/>
              </a:ext>
            </a:extLst>
          </p:cNvPr>
          <p:cNvPicPr>
            <a:picLocks noChangeAspect="1"/>
          </p:cNvPicPr>
          <p:nvPr/>
        </p:nvPicPr>
        <p:blipFill>
          <a:blip r:embed="rId24"/>
          <a:stretch>
            <a:fillRect/>
          </a:stretch>
        </p:blipFill>
        <p:spPr>
          <a:xfrm>
            <a:off x="5736100" y="3113274"/>
            <a:ext cx="720000" cy="720000"/>
          </a:xfrm>
          <a:prstGeom prst="rect">
            <a:avLst/>
          </a:prstGeom>
        </p:spPr>
      </p:pic>
      <p:pic>
        <p:nvPicPr>
          <p:cNvPr id="11" name="図 10">
            <a:extLst>
              <a:ext uri="{FF2B5EF4-FFF2-40B4-BE49-F238E27FC236}">
                <a16:creationId xmlns:a16="http://schemas.microsoft.com/office/drawing/2014/main" id="{B3557605-BCCA-2841-B355-1A7FAF649429}"/>
              </a:ext>
            </a:extLst>
          </p:cNvPr>
          <p:cNvPicPr>
            <a:picLocks noChangeAspect="1"/>
          </p:cNvPicPr>
          <p:nvPr/>
        </p:nvPicPr>
        <p:blipFill>
          <a:blip r:embed="rId25"/>
          <a:stretch>
            <a:fillRect/>
          </a:stretch>
        </p:blipFill>
        <p:spPr>
          <a:xfrm>
            <a:off x="7090189" y="3113274"/>
            <a:ext cx="720000" cy="720000"/>
          </a:xfrm>
          <a:prstGeom prst="rect">
            <a:avLst/>
          </a:prstGeom>
        </p:spPr>
      </p:pic>
      <p:sp>
        <p:nvSpPr>
          <p:cNvPr id="54" name="TextBox 162">
            <a:extLst>
              <a:ext uri="{FF2B5EF4-FFF2-40B4-BE49-F238E27FC236}">
                <a16:creationId xmlns:a16="http://schemas.microsoft.com/office/drawing/2014/main" id="{3F622A03-B4B5-1943-9780-736327A4C7B4}"/>
              </a:ext>
            </a:extLst>
          </p:cNvPr>
          <p:cNvSpPr txBox="1"/>
          <p:nvPr/>
        </p:nvSpPr>
        <p:spPr>
          <a:xfrm>
            <a:off x="4283392" y="3753384"/>
            <a:ext cx="917239" cy="461665"/>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Funk</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5" name="TextBox 162">
            <a:extLst>
              <a:ext uri="{FF2B5EF4-FFF2-40B4-BE49-F238E27FC236}">
                <a16:creationId xmlns:a16="http://schemas.microsoft.com/office/drawing/2014/main" id="{FF0DE3BF-3ECC-644A-BC6F-788ABE595E15}"/>
              </a:ext>
            </a:extLst>
          </p:cNvPr>
          <p:cNvSpPr txBox="1"/>
          <p:nvPr/>
        </p:nvSpPr>
        <p:spPr>
          <a:xfrm>
            <a:off x="5637481" y="3753384"/>
            <a:ext cx="917239" cy="461665"/>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Mosaic</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6" name="TextBox 162">
            <a:extLst>
              <a:ext uri="{FF2B5EF4-FFF2-40B4-BE49-F238E27FC236}">
                <a16:creationId xmlns:a16="http://schemas.microsoft.com/office/drawing/2014/main" id="{DC9AE808-242C-0F4E-A20D-DC266345C95A}"/>
              </a:ext>
            </a:extLst>
          </p:cNvPr>
          <p:cNvSpPr txBox="1"/>
          <p:nvPr/>
        </p:nvSpPr>
        <p:spPr>
          <a:xfrm>
            <a:off x="6991570" y="3753384"/>
            <a:ext cx="917239" cy="461665"/>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Napter</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57" name="TextBox 162">
            <a:extLst>
              <a:ext uri="{FF2B5EF4-FFF2-40B4-BE49-F238E27FC236}">
                <a16:creationId xmlns:a16="http://schemas.microsoft.com/office/drawing/2014/main" id="{496A8486-DF0A-1B46-B4A9-FA7CA8F7F759}"/>
              </a:ext>
            </a:extLst>
          </p:cNvPr>
          <p:cNvSpPr txBox="1"/>
          <p:nvPr/>
        </p:nvSpPr>
        <p:spPr>
          <a:xfrm>
            <a:off x="8345659" y="3753384"/>
            <a:ext cx="917239" cy="461665"/>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Orbit</a:t>
            </a:r>
          </a:p>
        </p:txBody>
      </p:sp>
      <p:sp>
        <p:nvSpPr>
          <p:cNvPr id="58" name="TextBox 162">
            <a:extLst>
              <a:ext uri="{FF2B5EF4-FFF2-40B4-BE49-F238E27FC236}">
                <a16:creationId xmlns:a16="http://schemas.microsoft.com/office/drawing/2014/main" id="{640DFAD2-09D0-0948-BCEF-DD63737EE3E6}"/>
              </a:ext>
            </a:extLst>
          </p:cNvPr>
          <p:cNvSpPr txBox="1"/>
          <p:nvPr/>
        </p:nvSpPr>
        <p:spPr>
          <a:xfrm>
            <a:off x="9699748" y="3753384"/>
            <a:ext cx="917239" cy="461665"/>
          </a:xfrm>
          <a:prstGeom prst="rect">
            <a:avLst/>
          </a:prstGeom>
          <a:noFill/>
        </p:spPr>
        <p:txBody>
          <a:bodyPr wrap="none" rtlCol="0">
            <a:spAutoFit/>
          </a:bodyPr>
          <a:lstStyle/>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Peek</a:t>
            </a:r>
          </a:p>
        </p:txBody>
      </p:sp>
      <p:pic>
        <p:nvPicPr>
          <p:cNvPr id="14" name="Picture 13" descr="A picture containing drawing&#10;&#10;Description automatically generated">
            <a:extLst>
              <a:ext uri="{FF2B5EF4-FFF2-40B4-BE49-F238E27FC236}">
                <a16:creationId xmlns:a16="http://schemas.microsoft.com/office/drawing/2014/main" id="{46A12562-1D75-BC44-8DDF-6253B2D3C5E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EC0C75C0-3998-F549-8023-7C7339F333C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63" name="Picture 62">
            <a:extLst>
              <a:ext uri="{FF2B5EF4-FFF2-40B4-BE49-F238E27FC236}">
                <a16:creationId xmlns:a16="http://schemas.microsoft.com/office/drawing/2014/main" id="{07D7AF7B-9884-0941-84FC-0F4300FD2DC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72061" y="3113274"/>
            <a:ext cx="720000" cy="720000"/>
          </a:xfrm>
          <a:prstGeom prst="rect">
            <a:avLst/>
          </a:prstGeom>
        </p:spPr>
      </p:pic>
      <p:sp>
        <p:nvSpPr>
          <p:cNvPr id="64" name="TextBox 113">
            <a:extLst>
              <a:ext uri="{FF2B5EF4-FFF2-40B4-BE49-F238E27FC236}">
                <a16:creationId xmlns:a16="http://schemas.microsoft.com/office/drawing/2014/main" id="{C2E7D4D3-8DED-9B42-BF7E-A6D7D252A711}"/>
              </a:ext>
            </a:extLst>
          </p:cNvPr>
          <p:cNvSpPr txBox="1"/>
          <p:nvPr/>
        </p:nvSpPr>
        <p:spPr>
          <a:xfrm>
            <a:off x="10940393" y="3753384"/>
            <a:ext cx="1183336" cy="276999"/>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SORACOM Arc</a:t>
            </a:r>
          </a:p>
        </p:txBody>
      </p:sp>
      <p:sp>
        <p:nvSpPr>
          <p:cNvPr id="23" name="TextBox 148">
            <a:extLst>
              <a:ext uri="{FF2B5EF4-FFF2-40B4-BE49-F238E27FC236}">
                <a16:creationId xmlns:a16="http://schemas.microsoft.com/office/drawing/2014/main" id="{CA0588B3-92EF-BE76-5623-4287F09A6EA6}"/>
              </a:ext>
            </a:extLst>
          </p:cNvPr>
          <p:cNvSpPr txBox="1"/>
          <p:nvPr/>
        </p:nvSpPr>
        <p:spPr>
          <a:xfrm>
            <a:off x="221125" y="4945482"/>
            <a:ext cx="917239" cy="461665"/>
          </a:xfrm>
          <a:prstGeom prst="rect">
            <a:avLst/>
          </a:prstGeom>
          <a:noFill/>
        </p:spPr>
        <p:txBody>
          <a:bodyPr wrap="none" rtlCol="0">
            <a:spAutoFit/>
          </a:bodyPr>
          <a:lstStyle>
            <a:defPPr>
              <a:defRPr lang="ja-JP"/>
            </a:defPPr>
            <a:lvl1pPr algn="ctr">
              <a:defRPr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defRPr>
            </a:lvl1pPr>
          </a:lstStyle>
          <a:p>
            <a:r>
              <a:rPr lang="en" altLang="ja-JP" dirty="0"/>
              <a:t>SORACOM</a:t>
            </a:r>
          </a:p>
          <a:p>
            <a:r>
              <a:rPr lang="en" altLang="ja-JP"/>
              <a:t>Relay</a:t>
            </a:r>
            <a:endParaRPr lang="en-US" altLang="ja-JP" dirty="0"/>
          </a:p>
        </p:txBody>
      </p:sp>
      <p:pic>
        <p:nvPicPr>
          <p:cNvPr id="24" name="図 23" descr="アイコン&#10;&#10;中程度の精度で自動的に生成された説明">
            <a:extLst>
              <a:ext uri="{FF2B5EF4-FFF2-40B4-BE49-F238E27FC236}">
                <a16:creationId xmlns:a16="http://schemas.microsoft.com/office/drawing/2014/main" id="{9D682C8B-8F1C-C72B-8EB2-C770348DDB1F}"/>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spTree>
    <p:extLst>
      <p:ext uri="{BB962C8B-B14F-4D97-AF65-F5344CB8AC3E}">
        <p14:creationId xmlns:p14="http://schemas.microsoft.com/office/powerpoint/2010/main" val="223974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pic>
        <p:nvPicPr>
          <p:cNvPr id="3" name="Picture 1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4" name="Picture 1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5" name="Picture 1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6" name="Picture 1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7" name="Picture 1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8" name="Picture 1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9" name="Picture 17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10" name="Picture 1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72061" y="729078"/>
            <a:ext cx="720000" cy="720000"/>
          </a:xfrm>
          <a:prstGeom prst="rect">
            <a:avLst/>
          </a:prstGeom>
        </p:spPr>
      </p:pic>
      <p:pic>
        <p:nvPicPr>
          <p:cNvPr id="11" name="Picture 1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12" name="Picture 1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13" name="Picture 17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14" name="Picture 1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15" name="Picture 17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16" name="Picture 1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17" name="Picture 17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18" name="Picture 18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19" name="Picture 18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72061" y="1917599"/>
            <a:ext cx="720000" cy="720000"/>
          </a:xfrm>
          <a:prstGeom prst="rect">
            <a:avLst/>
          </a:prstGeom>
        </p:spPr>
      </p:pic>
      <p:pic>
        <p:nvPicPr>
          <p:cNvPr id="20" name="Picture 18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21" name="Picture 18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22" name="Picture 18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23" name="Picture 18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24" name="Picture 18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25" name="Picture 18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26" name="Picture 18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27" name="Picture 18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28" name="Picture 19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72061" y="3113274"/>
            <a:ext cx="720000" cy="720000"/>
          </a:xfrm>
          <a:prstGeom prst="rect">
            <a:avLst/>
          </a:prstGeom>
        </p:spPr>
      </p:pic>
      <p:pic>
        <p:nvPicPr>
          <p:cNvPr id="29" name="Picture 19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30" name="Picture 19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pic>
        <p:nvPicPr>
          <p:cNvPr id="31" name="Picture 19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32" name="Picture 19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33" name="Picture 19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34" name="Picture 19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35" name="Picture 19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36" name="Picture 19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pic>
        <p:nvPicPr>
          <p:cNvPr id="37" name="Picture 19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1172061" y="4305372"/>
            <a:ext cx="720000" cy="720000"/>
          </a:xfrm>
          <a:prstGeom prst="rect">
            <a:avLst/>
          </a:prstGeom>
        </p:spPr>
      </p:pic>
      <p:pic>
        <p:nvPicPr>
          <p:cNvPr id="38" name="Picture 200"/>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19744" y="5497468"/>
            <a:ext cx="720000" cy="720000"/>
          </a:xfrm>
          <a:prstGeom prst="rect">
            <a:avLst/>
          </a:prstGeom>
        </p:spPr>
      </p:pic>
      <p:pic>
        <p:nvPicPr>
          <p:cNvPr id="39" name="Picture 20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673833" y="5497468"/>
            <a:ext cx="720000" cy="720000"/>
          </a:xfrm>
          <a:prstGeom prst="rect">
            <a:avLst/>
          </a:prstGeom>
        </p:spPr>
      </p:pic>
      <p:pic>
        <p:nvPicPr>
          <p:cNvPr id="40" name="Picture 20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027922" y="5497468"/>
            <a:ext cx="720000" cy="720000"/>
          </a:xfrm>
          <a:prstGeom prst="rect">
            <a:avLst/>
          </a:prstGeom>
        </p:spPr>
      </p:pic>
      <p:pic>
        <p:nvPicPr>
          <p:cNvPr id="41" name="Picture 20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82011" y="5497468"/>
            <a:ext cx="720000" cy="720000"/>
          </a:xfrm>
          <a:prstGeom prst="rect">
            <a:avLst/>
          </a:prstGeom>
        </p:spPr>
      </p:pic>
      <p:pic>
        <p:nvPicPr>
          <p:cNvPr id="42" name="Picture 20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736100" y="5497468"/>
            <a:ext cx="720000" cy="720000"/>
          </a:xfrm>
          <a:prstGeom prst="rect">
            <a:avLst/>
          </a:prstGeom>
        </p:spPr>
      </p:pic>
      <p:pic>
        <p:nvPicPr>
          <p:cNvPr id="43" name="Picture 205"/>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090189" y="5497468"/>
            <a:ext cx="720000" cy="720000"/>
          </a:xfrm>
          <a:prstGeom prst="rect">
            <a:avLst/>
          </a:prstGeom>
        </p:spPr>
      </p:pic>
      <p:pic>
        <p:nvPicPr>
          <p:cNvPr id="44" name="Picture 20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444278" y="5497468"/>
            <a:ext cx="720000" cy="720000"/>
          </a:xfrm>
          <a:prstGeom prst="rect">
            <a:avLst/>
          </a:prstGeom>
        </p:spPr>
      </p:pic>
      <p:pic>
        <p:nvPicPr>
          <p:cNvPr id="45" name="Picture 207"/>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9798367" y="5497468"/>
            <a:ext cx="720000" cy="720000"/>
          </a:xfrm>
          <a:prstGeom prst="rect">
            <a:avLst/>
          </a:prstGeom>
        </p:spPr>
      </p:pic>
      <p:pic>
        <p:nvPicPr>
          <p:cNvPr id="46" name="Picture 208"/>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72061" y="5497468"/>
            <a:ext cx="720000" cy="720000"/>
          </a:xfrm>
          <a:prstGeom prst="rect">
            <a:avLst/>
          </a:prstGeom>
        </p:spPr>
      </p:pic>
      <p:sp>
        <p:nvSpPr>
          <p:cNvPr id="114" name="TextBox 102"/>
          <p:cNvSpPr txBox="1"/>
          <p:nvPr/>
        </p:nvSpPr>
        <p:spPr>
          <a:xfrm>
            <a:off x="1650555" y="1341542"/>
            <a:ext cx="766557"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Cloud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5" name="TextBox 103"/>
          <p:cNvSpPr txBox="1"/>
          <p:nvPr/>
        </p:nvSpPr>
        <p:spPr>
          <a:xfrm>
            <a:off x="1633724" y="2561286"/>
            <a:ext cx="80021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ガラケー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6" name="TextBox 104"/>
          <p:cNvSpPr txBox="1"/>
          <p:nvPr/>
        </p:nvSpPr>
        <p:spPr>
          <a:xfrm>
            <a:off x="1356404" y="3753384"/>
            <a:ext cx="1354858"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コントローラー</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7" name="TextBox 105"/>
          <p:cNvSpPr txBox="1"/>
          <p:nvPr/>
        </p:nvSpPr>
        <p:spPr>
          <a:xfrm>
            <a:off x="1422127" y="4945482"/>
            <a:ext cx="1223412"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8" name="TextBox 106"/>
          <p:cNvSpPr txBox="1"/>
          <p:nvPr/>
        </p:nvSpPr>
        <p:spPr>
          <a:xfrm>
            <a:off x="1738721" y="6137578"/>
            <a:ext cx="590225"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設定</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8" name="TextBox 109"/>
          <p:cNvSpPr txBox="1"/>
          <p:nvPr/>
        </p:nvSpPr>
        <p:spPr>
          <a:xfrm>
            <a:off x="298871" y="1341542"/>
            <a:ext cx="761747"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Cloud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9" name="TextBox 110"/>
          <p:cNvSpPr txBox="1"/>
          <p:nvPr/>
        </p:nvSpPr>
        <p:spPr>
          <a:xfrm>
            <a:off x="202691" y="2561286"/>
            <a:ext cx="95410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タブレット</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0" name="TextBox 111"/>
          <p:cNvSpPr txBox="1"/>
          <p:nvPr/>
        </p:nvSpPr>
        <p:spPr>
          <a:xfrm>
            <a:off x="298563" y="3753384"/>
            <a:ext cx="762362"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送信機</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1" name="TextBox 112"/>
          <p:cNvSpPr txBox="1"/>
          <p:nvPr/>
        </p:nvSpPr>
        <p:spPr>
          <a:xfrm>
            <a:off x="221619" y="4945482"/>
            <a:ext cx="91625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ユーザー</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2" name="TextBox 113"/>
          <p:cNvSpPr txBox="1"/>
          <p:nvPr/>
        </p:nvSpPr>
        <p:spPr>
          <a:xfrm>
            <a:off x="375507" y="6137578"/>
            <a:ext cx="608474"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設定</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2" name="TextBox 116"/>
          <p:cNvSpPr txBox="1"/>
          <p:nvPr/>
        </p:nvSpPr>
        <p:spPr>
          <a:xfrm>
            <a:off x="3058345" y="1341542"/>
            <a:ext cx="659155"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交換局</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3" name="TextBox 117"/>
          <p:cNvSpPr txBox="1"/>
          <p:nvPr/>
        </p:nvSpPr>
        <p:spPr>
          <a:xfrm>
            <a:off x="3064757" y="2561286"/>
            <a:ext cx="64633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カメラ</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4" name="TextBox 118"/>
          <p:cNvSpPr txBox="1"/>
          <p:nvPr/>
        </p:nvSpPr>
        <p:spPr>
          <a:xfrm>
            <a:off x="2698964" y="3753384"/>
            <a:ext cx="1377916"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コントローラー</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5" name="TextBox 119"/>
          <p:cNvSpPr txBox="1"/>
          <p:nvPr/>
        </p:nvSpPr>
        <p:spPr>
          <a:xfrm>
            <a:off x="2780525" y="4945482"/>
            <a:ext cx="1214794"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6" name="TextBox 120"/>
          <p:cNvSpPr txBox="1"/>
          <p:nvPr/>
        </p:nvSpPr>
        <p:spPr>
          <a:xfrm>
            <a:off x="3135289" y="6137578"/>
            <a:ext cx="50526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電源</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6" name="TextBox 123"/>
          <p:cNvSpPr txBox="1"/>
          <p:nvPr/>
        </p:nvSpPr>
        <p:spPr>
          <a:xfrm>
            <a:off x="4412434" y="1341542"/>
            <a:ext cx="659155"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基地局</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7" name="TextBox 124"/>
          <p:cNvSpPr txBox="1"/>
          <p:nvPr/>
        </p:nvSpPr>
        <p:spPr>
          <a:xfrm>
            <a:off x="4264958" y="2561286"/>
            <a:ext cx="95410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監視カメラ</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8" name="TextBox 125"/>
          <p:cNvSpPr txBox="1"/>
          <p:nvPr/>
        </p:nvSpPr>
        <p:spPr>
          <a:xfrm>
            <a:off x="4143129" y="3753384"/>
            <a:ext cx="1197764" cy="276999"/>
          </a:xfrm>
          <a:prstGeom prst="rect">
            <a:avLst/>
          </a:prstGeom>
          <a:noFill/>
        </p:spPr>
        <p:txBody>
          <a:bodyPr wrap="none" rtlCol="0">
            <a:spAutoFit/>
          </a:bodyPr>
          <a:lstStyle/>
          <a:p>
            <a:pPr algn="ctr"/>
            <a:r>
              <a:rPr lang="en-US" altLang="ja-JP" sz="1200" dirty="0" err="1">
                <a:solidFill>
                  <a:srgbClr val="34CDD7"/>
                </a:solidFill>
                <a:latin typeface="Noto Sans JP Regular" panose="020B0500000000000000" pitchFamily="34" charset="-128"/>
                <a:ea typeface="Noto Sans JP Regular" panose="020B0500000000000000" pitchFamily="34" charset="-128"/>
                <a:cs typeface="ヒラギノ角ゴ ProN W6"/>
              </a:rPr>
              <a:t>IoT</a:t>
            </a: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デバイス群</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26"/>
          <p:cNvSpPr txBox="1"/>
          <p:nvPr/>
        </p:nvSpPr>
        <p:spPr>
          <a:xfrm>
            <a:off x="4131613" y="4945482"/>
            <a:ext cx="1220796"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27"/>
          <p:cNvSpPr txBox="1"/>
          <p:nvPr/>
        </p:nvSpPr>
        <p:spPr>
          <a:xfrm>
            <a:off x="4495790" y="6137578"/>
            <a:ext cx="492443"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監視</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0" name="TextBox 130"/>
          <p:cNvSpPr txBox="1"/>
          <p:nvPr/>
        </p:nvSpPr>
        <p:spPr>
          <a:xfrm>
            <a:off x="5465158" y="1341542"/>
            <a:ext cx="1261884"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インターネット</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1" name="TextBox 131"/>
          <p:cNvSpPr txBox="1"/>
          <p:nvPr/>
        </p:nvSpPr>
        <p:spPr>
          <a:xfrm>
            <a:off x="5695991" y="2561286"/>
            <a:ext cx="80021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ドローン</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2" name="TextBox 132"/>
          <p:cNvSpPr txBox="1"/>
          <p:nvPr/>
        </p:nvSpPr>
        <p:spPr>
          <a:xfrm>
            <a:off x="5638283" y="3753384"/>
            <a:ext cx="915635"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3" name="TextBox 133"/>
          <p:cNvSpPr txBox="1"/>
          <p:nvPr/>
        </p:nvSpPr>
        <p:spPr>
          <a:xfrm>
            <a:off x="5484702" y="4945482"/>
            <a:ext cx="122279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セキュリティ</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4" name="TextBox 134"/>
          <p:cNvSpPr txBox="1"/>
          <p:nvPr/>
        </p:nvSpPr>
        <p:spPr>
          <a:xfrm>
            <a:off x="5695991" y="6137578"/>
            <a:ext cx="80021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アラート</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4" name="TextBox 137"/>
          <p:cNvSpPr txBox="1"/>
          <p:nvPr/>
        </p:nvSpPr>
        <p:spPr>
          <a:xfrm>
            <a:off x="7218395" y="1341542"/>
            <a:ext cx="463588"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SIM</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5" name="TextBox 138"/>
          <p:cNvSpPr txBox="1"/>
          <p:nvPr/>
        </p:nvSpPr>
        <p:spPr>
          <a:xfrm>
            <a:off x="6715773" y="2561286"/>
            <a:ext cx="1468832"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スマートウォッチ</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6" name="TextBox 139"/>
          <p:cNvSpPr txBox="1"/>
          <p:nvPr/>
        </p:nvSpPr>
        <p:spPr>
          <a:xfrm>
            <a:off x="6997450" y="3753384"/>
            <a:ext cx="90547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7" name="TextBox 140"/>
          <p:cNvSpPr txBox="1"/>
          <p:nvPr/>
        </p:nvSpPr>
        <p:spPr>
          <a:xfrm>
            <a:off x="7080537" y="4945482"/>
            <a:ext cx="739305"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リンク</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8" name="TextBox 141"/>
          <p:cNvSpPr txBox="1"/>
          <p:nvPr/>
        </p:nvSpPr>
        <p:spPr>
          <a:xfrm>
            <a:off x="7197556" y="6137578"/>
            <a:ext cx="50526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送信</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8" name="TextBox 144"/>
          <p:cNvSpPr txBox="1"/>
          <p:nvPr/>
        </p:nvSpPr>
        <p:spPr>
          <a:xfrm>
            <a:off x="8610154" y="1341542"/>
            <a:ext cx="388248"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PC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9" name="TextBox 145"/>
          <p:cNvSpPr txBox="1"/>
          <p:nvPr/>
        </p:nvSpPr>
        <p:spPr>
          <a:xfrm>
            <a:off x="8551645" y="2561286"/>
            <a:ext cx="50526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基板</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0" name="TextBox 146"/>
          <p:cNvSpPr txBox="1"/>
          <p:nvPr/>
        </p:nvSpPr>
        <p:spPr>
          <a:xfrm>
            <a:off x="8348538" y="3753384"/>
            <a:ext cx="911480"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サーバー</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1" name="TextBox 147"/>
          <p:cNvSpPr txBox="1"/>
          <p:nvPr/>
        </p:nvSpPr>
        <p:spPr>
          <a:xfrm>
            <a:off x="8423097" y="4945482"/>
            <a:ext cx="762362"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リンク</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2" name="TextBox 148"/>
          <p:cNvSpPr txBox="1"/>
          <p:nvPr/>
        </p:nvSpPr>
        <p:spPr>
          <a:xfrm>
            <a:off x="8508364" y="6137578"/>
            <a:ext cx="59182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注目</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2" name="TextBox 151"/>
          <p:cNvSpPr txBox="1"/>
          <p:nvPr/>
        </p:nvSpPr>
        <p:spPr>
          <a:xfrm>
            <a:off x="9762265" y="1341542"/>
            <a:ext cx="792205"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LAPTOP</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3" name="TextBox 152"/>
          <p:cNvSpPr txBox="1"/>
          <p:nvPr/>
        </p:nvSpPr>
        <p:spPr>
          <a:xfrm>
            <a:off x="9762105" y="2561286"/>
            <a:ext cx="792525"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ドングル</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4" name="TextBox 153"/>
          <p:cNvSpPr txBox="1"/>
          <p:nvPr/>
        </p:nvSpPr>
        <p:spPr>
          <a:xfrm>
            <a:off x="9604369" y="3753384"/>
            <a:ext cx="1107996"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データベース</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5" name="TextBox 154"/>
          <p:cNvSpPr txBox="1"/>
          <p:nvPr/>
        </p:nvSpPr>
        <p:spPr>
          <a:xfrm>
            <a:off x="9835202" y="4945482"/>
            <a:ext cx="64633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コード</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6" name="TextBox 155"/>
          <p:cNvSpPr txBox="1"/>
          <p:nvPr/>
        </p:nvSpPr>
        <p:spPr>
          <a:xfrm>
            <a:off x="9854130" y="6137578"/>
            <a:ext cx="608474"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注目</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6" name="TextBox 158"/>
          <p:cNvSpPr txBox="1"/>
          <p:nvPr/>
        </p:nvSpPr>
        <p:spPr>
          <a:xfrm>
            <a:off x="11208896" y="1341542"/>
            <a:ext cx="64633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スマホ</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7" name="TextBox 159"/>
          <p:cNvSpPr txBox="1"/>
          <p:nvPr/>
        </p:nvSpPr>
        <p:spPr>
          <a:xfrm>
            <a:off x="11162409" y="2561286"/>
            <a:ext cx="739305"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送信機</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8" name="TextBox 160"/>
          <p:cNvSpPr txBox="1"/>
          <p:nvPr/>
        </p:nvSpPr>
        <p:spPr>
          <a:xfrm>
            <a:off x="11067832" y="3753384"/>
            <a:ext cx="92845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ユーザー</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9" name="TextBox 161"/>
          <p:cNvSpPr txBox="1"/>
          <p:nvPr/>
        </p:nvSpPr>
        <p:spPr>
          <a:xfrm>
            <a:off x="11236147" y="4945482"/>
            <a:ext cx="59182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設定</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0" name="TextBox 162"/>
          <p:cNvSpPr txBox="1"/>
          <p:nvPr/>
        </p:nvSpPr>
        <p:spPr>
          <a:xfrm>
            <a:off x="11285840" y="6137578"/>
            <a:ext cx="492443"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時間</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1954491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3"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4"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5"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6"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7"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8" name="Picture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9" name="Picture 7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10"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72061" y="1917599"/>
            <a:ext cx="720000" cy="720000"/>
          </a:xfrm>
          <a:prstGeom prst="rect">
            <a:avLst/>
          </a:prstGeom>
        </p:spPr>
      </p:pic>
      <p:pic>
        <p:nvPicPr>
          <p:cNvPr id="11"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12" name="Picture 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13" name="Picture 7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14" name="Picture 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15" name="Picture 7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16" name="Picture 7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17" name="Picture 7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18" name="Picture 8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19" name="Picture 8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72061" y="3113274"/>
            <a:ext cx="720000" cy="720000"/>
          </a:xfrm>
          <a:prstGeom prst="rect">
            <a:avLst/>
          </a:prstGeom>
        </p:spPr>
      </p:pic>
      <p:pic>
        <p:nvPicPr>
          <p:cNvPr id="20" name="Picture 8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21" name="Picture 8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pic>
        <p:nvPicPr>
          <p:cNvPr id="22" name="Picture 8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23" name="Picture 8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24" name="Picture 8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25" name="Picture 8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26" name="Picture 8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27" name="Picture 8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pic>
        <p:nvPicPr>
          <p:cNvPr id="28" name="Picture 9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72061" y="4305372"/>
            <a:ext cx="720000" cy="720000"/>
          </a:xfrm>
          <a:prstGeom prst="rect">
            <a:avLst/>
          </a:prstGeom>
        </p:spPr>
      </p:pic>
      <p:pic>
        <p:nvPicPr>
          <p:cNvPr id="29" name="Picture 9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5497468"/>
            <a:ext cx="720000" cy="720000"/>
          </a:xfrm>
          <a:prstGeom prst="rect">
            <a:avLst/>
          </a:prstGeom>
        </p:spPr>
      </p:pic>
      <p:pic>
        <p:nvPicPr>
          <p:cNvPr id="30" name="Picture 9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73833" y="5497468"/>
            <a:ext cx="720000" cy="720000"/>
          </a:xfrm>
          <a:prstGeom prst="rect">
            <a:avLst/>
          </a:prstGeom>
        </p:spPr>
      </p:pic>
      <p:pic>
        <p:nvPicPr>
          <p:cNvPr id="31" name="Picture 9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27922" y="5497468"/>
            <a:ext cx="720000" cy="720000"/>
          </a:xfrm>
          <a:prstGeom prst="rect">
            <a:avLst/>
          </a:prstGeom>
        </p:spPr>
      </p:pic>
      <p:pic>
        <p:nvPicPr>
          <p:cNvPr id="32" name="Picture 9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82011" y="5497468"/>
            <a:ext cx="720000" cy="720000"/>
          </a:xfrm>
          <a:prstGeom prst="rect">
            <a:avLst/>
          </a:prstGeom>
        </p:spPr>
      </p:pic>
      <p:pic>
        <p:nvPicPr>
          <p:cNvPr id="33" name="Picture 9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736100" y="5497468"/>
            <a:ext cx="720000" cy="720000"/>
          </a:xfrm>
          <a:prstGeom prst="rect">
            <a:avLst/>
          </a:prstGeom>
        </p:spPr>
      </p:pic>
      <p:pic>
        <p:nvPicPr>
          <p:cNvPr id="34" name="Picture 9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90189" y="5497468"/>
            <a:ext cx="720000" cy="720000"/>
          </a:xfrm>
          <a:prstGeom prst="rect">
            <a:avLst/>
          </a:prstGeom>
        </p:spPr>
      </p:pic>
      <p:pic>
        <p:nvPicPr>
          <p:cNvPr id="35" name="Picture 9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44278" y="5497468"/>
            <a:ext cx="720000" cy="720000"/>
          </a:xfrm>
          <a:prstGeom prst="rect">
            <a:avLst/>
          </a:prstGeom>
        </p:spPr>
      </p:pic>
      <p:pic>
        <p:nvPicPr>
          <p:cNvPr id="36" name="Picture 9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798367" y="5497468"/>
            <a:ext cx="720000" cy="720000"/>
          </a:xfrm>
          <a:prstGeom prst="rect">
            <a:avLst/>
          </a:prstGeom>
        </p:spPr>
      </p:pic>
      <p:sp>
        <p:nvSpPr>
          <p:cNvPr id="49" name="TextBox 102"/>
          <p:cNvSpPr txBox="1"/>
          <p:nvPr/>
        </p:nvSpPr>
        <p:spPr>
          <a:xfrm>
            <a:off x="1442165" y="2561286"/>
            <a:ext cx="1183337" cy="276999"/>
          </a:xfrm>
          <a:prstGeom prst="rect">
            <a:avLst/>
          </a:prstGeom>
          <a:noFill/>
        </p:spPr>
        <p:txBody>
          <a:bodyPr wrap="squar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SDK</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0" name="TextBox 103"/>
          <p:cNvSpPr txBox="1"/>
          <p:nvPr/>
        </p:nvSpPr>
        <p:spPr>
          <a:xfrm>
            <a:off x="1729596" y="3753384"/>
            <a:ext cx="608474"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1" name="TextBox 104"/>
          <p:cNvSpPr txBox="1"/>
          <p:nvPr/>
        </p:nvSpPr>
        <p:spPr>
          <a:xfrm>
            <a:off x="1460599" y="4945482"/>
            <a:ext cx="114646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（停止）</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2" name="TextBox 105"/>
          <p:cNvSpPr txBox="1"/>
          <p:nvPr/>
        </p:nvSpPr>
        <p:spPr>
          <a:xfrm>
            <a:off x="1460599" y="6137578"/>
            <a:ext cx="114646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Live</a:t>
            </a: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6" name="TextBox 109"/>
          <p:cNvSpPr txBox="1"/>
          <p:nvPr/>
        </p:nvSpPr>
        <p:spPr>
          <a:xfrm>
            <a:off x="-24295" y="2561286"/>
            <a:ext cx="1408078"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コントローラブル</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7" name="TextBox 110"/>
          <p:cNvSpPr txBox="1"/>
          <p:nvPr/>
        </p:nvSpPr>
        <p:spPr>
          <a:xfrm>
            <a:off x="383830" y="3753384"/>
            <a:ext cx="59182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8" name="TextBox 111"/>
          <p:cNvSpPr txBox="1"/>
          <p:nvPr/>
        </p:nvSpPr>
        <p:spPr>
          <a:xfrm>
            <a:off x="106510" y="4945482"/>
            <a:ext cx="114646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（稼動）</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9" name="TextBox 112"/>
          <p:cNvSpPr txBox="1"/>
          <p:nvPr/>
        </p:nvSpPr>
        <p:spPr>
          <a:xfrm>
            <a:off x="73649" y="6137578"/>
            <a:ext cx="1212191"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Minimum</a:t>
            </a: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3" name="TextBox 116"/>
          <p:cNvSpPr txBox="1"/>
          <p:nvPr/>
        </p:nvSpPr>
        <p:spPr>
          <a:xfrm>
            <a:off x="2836233" y="2561286"/>
            <a:ext cx="110337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ビッグデータ</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4" name="TextBox 117"/>
          <p:cNvSpPr txBox="1"/>
          <p:nvPr/>
        </p:nvSpPr>
        <p:spPr>
          <a:xfrm>
            <a:off x="3092810" y="3753384"/>
            <a:ext cx="590225"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5" name="TextBox 118"/>
          <p:cNvSpPr txBox="1"/>
          <p:nvPr/>
        </p:nvSpPr>
        <p:spPr>
          <a:xfrm>
            <a:off x="2814688" y="4945482"/>
            <a:ext cx="114646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（休止）</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6" name="TextBox 119"/>
          <p:cNvSpPr txBox="1"/>
          <p:nvPr/>
        </p:nvSpPr>
        <p:spPr>
          <a:xfrm>
            <a:off x="2814688" y="6137578"/>
            <a:ext cx="114646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Dead</a:t>
            </a: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0" name="TextBox 123"/>
          <p:cNvSpPr txBox="1"/>
          <p:nvPr/>
        </p:nvSpPr>
        <p:spPr>
          <a:xfrm>
            <a:off x="4418846" y="2561286"/>
            <a:ext cx="64633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グラフ</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1" name="TextBox 124"/>
          <p:cNvSpPr txBox="1"/>
          <p:nvPr/>
        </p:nvSpPr>
        <p:spPr>
          <a:xfrm>
            <a:off x="4433773" y="3753384"/>
            <a:ext cx="616476"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2" name="TextBox 125"/>
          <p:cNvSpPr txBox="1"/>
          <p:nvPr/>
        </p:nvSpPr>
        <p:spPr>
          <a:xfrm>
            <a:off x="4168777" y="4945482"/>
            <a:ext cx="114646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（低速）</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3" name="TextBox 126"/>
          <p:cNvSpPr txBox="1"/>
          <p:nvPr/>
        </p:nvSpPr>
        <p:spPr>
          <a:xfrm>
            <a:off x="4168777" y="6137578"/>
            <a:ext cx="114646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（不明）</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7" name="TextBox 130"/>
          <p:cNvSpPr txBox="1"/>
          <p:nvPr/>
        </p:nvSpPr>
        <p:spPr>
          <a:xfrm>
            <a:off x="5772935" y="2561286"/>
            <a:ext cx="64633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メール</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8" name="TextBox 131"/>
          <p:cNvSpPr txBox="1"/>
          <p:nvPr/>
        </p:nvSpPr>
        <p:spPr>
          <a:xfrm>
            <a:off x="5390522" y="3753384"/>
            <a:ext cx="1411156" cy="461665"/>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b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b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（ゲートウェイ）</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9" name="TextBox 132"/>
          <p:cNvSpPr txBox="1"/>
          <p:nvPr/>
        </p:nvSpPr>
        <p:spPr>
          <a:xfrm>
            <a:off x="5522866" y="4945482"/>
            <a:ext cx="114646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（高速）</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0" name="TextBox 133"/>
          <p:cNvSpPr txBox="1"/>
          <p:nvPr/>
        </p:nvSpPr>
        <p:spPr>
          <a:xfrm>
            <a:off x="5522866" y="6137578"/>
            <a:ext cx="114646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（フリー）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4" name="TextBox 137"/>
          <p:cNvSpPr txBox="1"/>
          <p:nvPr/>
        </p:nvSpPr>
        <p:spPr>
          <a:xfrm>
            <a:off x="7050080" y="2561286"/>
            <a:ext cx="80021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読み込み</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5" name="TextBox 138"/>
          <p:cNvSpPr txBox="1"/>
          <p:nvPr/>
        </p:nvSpPr>
        <p:spPr>
          <a:xfrm>
            <a:off x="6844895" y="3753384"/>
            <a:ext cx="1210588"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6" name="TextBox 139"/>
          <p:cNvSpPr txBox="1"/>
          <p:nvPr/>
        </p:nvSpPr>
        <p:spPr>
          <a:xfrm>
            <a:off x="6742303" y="4945482"/>
            <a:ext cx="1415772"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（チェック済み）</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7" name="TextBox 140"/>
          <p:cNvSpPr txBox="1"/>
          <p:nvPr/>
        </p:nvSpPr>
        <p:spPr>
          <a:xfrm>
            <a:off x="7050080" y="6137578"/>
            <a:ext cx="800219" cy="461665"/>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（分岐）</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1" name="TextBox 144"/>
          <p:cNvSpPr txBox="1"/>
          <p:nvPr/>
        </p:nvSpPr>
        <p:spPr>
          <a:xfrm>
            <a:off x="8327225" y="2561286"/>
            <a:ext cx="95410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再読み込み</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2" name="TextBox 145"/>
          <p:cNvSpPr txBox="1"/>
          <p:nvPr/>
        </p:nvSpPr>
        <p:spPr>
          <a:xfrm>
            <a:off x="8197728" y="3753384"/>
            <a:ext cx="121310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3" name="TextBox 146"/>
          <p:cNvSpPr txBox="1"/>
          <p:nvPr/>
        </p:nvSpPr>
        <p:spPr>
          <a:xfrm>
            <a:off x="8231044" y="4945482"/>
            <a:ext cx="114646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Fast</a:t>
            </a: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4" name="TextBox 147"/>
          <p:cNvSpPr txBox="1"/>
          <p:nvPr/>
        </p:nvSpPr>
        <p:spPr>
          <a:xfrm>
            <a:off x="8404169" y="6137578"/>
            <a:ext cx="800219" cy="461665"/>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（変換）</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8" name="TextBox 151"/>
          <p:cNvSpPr txBox="1"/>
          <p:nvPr/>
        </p:nvSpPr>
        <p:spPr>
          <a:xfrm>
            <a:off x="9912146" y="2561286"/>
            <a:ext cx="492443"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拡大</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52"/>
          <p:cNvSpPr txBox="1"/>
          <p:nvPr/>
        </p:nvSpPr>
        <p:spPr>
          <a:xfrm>
            <a:off x="9550816" y="3753384"/>
            <a:ext cx="1215102"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53"/>
          <p:cNvSpPr txBox="1"/>
          <p:nvPr/>
        </p:nvSpPr>
        <p:spPr>
          <a:xfrm>
            <a:off x="9585133" y="4945482"/>
            <a:ext cx="114646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Slow</a:t>
            </a: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1" name="TextBox 154"/>
          <p:cNvSpPr txBox="1"/>
          <p:nvPr/>
        </p:nvSpPr>
        <p:spPr>
          <a:xfrm>
            <a:off x="9758258" y="6137578"/>
            <a:ext cx="800219" cy="461665"/>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通信経路</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（集約）</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5" name="TextBox 158"/>
          <p:cNvSpPr txBox="1"/>
          <p:nvPr/>
        </p:nvSpPr>
        <p:spPr>
          <a:xfrm>
            <a:off x="11285840" y="2561286"/>
            <a:ext cx="492443"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縮小</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6" name="TextBox 159"/>
          <p:cNvSpPr txBox="1"/>
          <p:nvPr/>
        </p:nvSpPr>
        <p:spPr>
          <a:xfrm>
            <a:off x="10926767" y="3753384"/>
            <a:ext cx="1210588"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システム処理</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E</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7" name="TextBox 160"/>
          <p:cNvSpPr txBox="1"/>
          <p:nvPr/>
        </p:nvSpPr>
        <p:spPr>
          <a:xfrm>
            <a:off x="10930775" y="4945482"/>
            <a:ext cx="1202573" cy="461665"/>
          </a:xfrm>
          <a:prstGeom prst="rect">
            <a:avLst/>
          </a:prstGeom>
          <a:noFill/>
        </p:spPr>
        <p:txBody>
          <a:bodyPr wrap="none" rtlCol="0">
            <a:spAutoFit/>
          </a:bodyPr>
          <a:lstStyle/>
          <a:p>
            <a:pPr algn="ctr"/>
            <a:r>
              <a:rPr lang="de-DE"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Air</a:t>
            </a:r>
          </a:p>
          <a:p>
            <a:pPr algn="ctr"/>
            <a:r>
              <a:rPr lang="ja-JP" altLang="de-DE"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r>
              <a:rPr lang="de-DE"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Standard</a:t>
            </a:r>
            <a:r>
              <a:rPr lang="ja-JP" altLang="de-DE" sz="1200" dirty="0">
                <a:solidFill>
                  <a:srgbClr val="34CDD7"/>
                </a:solidFill>
                <a:latin typeface="Noto Sans JP Regular" panose="020B0500000000000000" pitchFamily="34" charset="-128"/>
                <a:ea typeface="Noto Sans JP Regular" panose="020B0500000000000000" pitchFamily="34" charset="-128"/>
                <a:cs typeface="ヒラギノ角ゴ ProN W6"/>
              </a:rPr>
              <a:t>）</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8" name="TextBox 161"/>
          <p:cNvSpPr txBox="1"/>
          <p:nvPr/>
        </p:nvSpPr>
        <p:spPr>
          <a:xfrm>
            <a:off x="11220116" y="6137578"/>
            <a:ext cx="623890"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SBR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pic>
        <p:nvPicPr>
          <p:cNvPr id="111" name="Picture 20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19744" y="729078"/>
            <a:ext cx="720000" cy="720000"/>
          </a:xfrm>
          <a:prstGeom prst="rect">
            <a:avLst/>
          </a:prstGeom>
        </p:spPr>
      </p:pic>
      <p:pic>
        <p:nvPicPr>
          <p:cNvPr id="112" name="Picture 210"/>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73833" y="729078"/>
            <a:ext cx="720000" cy="720000"/>
          </a:xfrm>
          <a:prstGeom prst="rect">
            <a:avLst/>
          </a:prstGeom>
        </p:spPr>
      </p:pic>
      <p:pic>
        <p:nvPicPr>
          <p:cNvPr id="113" name="Picture 21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027922" y="729078"/>
            <a:ext cx="720000" cy="720000"/>
          </a:xfrm>
          <a:prstGeom prst="rect">
            <a:avLst/>
          </a:prstGeom>
        </p:spPr>
      </p:pic>
      <p:pic>
        <p:nvPicPr>
          <p:cNvPr id="114" name="Picture 21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382011" y="729078"/>
            <a:ext cx="720000" cy="720000"/>
          </a:xfrm>
          <a:prstGeom prst="rect">
            <a:avLst/>
          </a:prstGeom>
        </p:spPr>
      </p:pic>
      <p:pic>
        <p:nvPicPr>
          <p:cNvPr id="115" name="Picture 21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736100" y="729078"/>
            <a:ext cx="720000" cy="720000"/>
          </a:xfrm>
          <a:prstGeom prst="rect">
            <a:avLst/>
          </a:prstGeom>
        </p:spPr>
      </p:pic>
      <p:pic>
        <p:nvPicPr>
          <p:cNvPr id="116" name="Picture 21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090189" y="729078"/>
            <a:ext cx="720000" cy="720000"/>
          </a:xfrm>
          <a:prstGeom prst="rect">
            <a:avLst/>
          </a:prstGeom>
        </p:spPr>
      </p:pic>
      <p:pic>
        <p:nvPicPr>
          <p:cNvPr id="117" name="Picture 215"/>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444278" y="729078"/>
            <a:ext cx="720000" cy="720000"/>
          </a:xfrm>
          <a:prstGeom prst="rect">
            <a:avLst/>
          </a:prstGeom>
        </p:spPr>
      </p:pic>
      <p:pic>
        <p:nvPicPr>
          <p:cNvPr id="118" name="Picture 21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9798367" y="729078"/>
            <a:ext cx="720000" cy="720000"/>
          </a:xfrm>
          <a:prstGeom prst="rect">
            <a:avLst/>
          </a:prstGeom>
        </p:spPr>
      </p:pic>
      <p:pic>
        <p:nvPicPr>
          <p:cNvPr id="119" name="Picture 217"/>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1172061" y="729078"/>
            <a:ext cx="720000" cy="720000"/>
          </a:xfrm>
          <a:prstGeom prst="rect">
            <a:avLst/>
          </a:prstGeom>
        </p:spPr>
      </p:pic>
      <p:sp>
        <p:nvSpPr>
          <p:cNvPr id="120" name="TextBox 107"/>
          <p:cNvSpPr txBox="1"/>
          <p:nvPr/>
        </p:nvSpPr>
        <p:spPr>
          <a:xfrm>
            <a:off x="1787612" y="1341542"/>
            <a:ext cx="492443"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夜間</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1" name="TextBox 114"/>
          <p:cNvSpPr txBox="1"/>
          <p:nvPr/>
        </p:nvSpPr>
        <p:spPr>
          <a:xfrm>
            <a:off x="433523" y="1341542"/>
            <a:ext cx="492443"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日中</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2" name="TextBox 121"/>
          <p:cNvSpPr txBox="1"/>
          <p:nvPr/>
        </p:nvSpPr>
        <p:spPr>
          <a:xfrm>
            <a:off x="2987813" y="1341542"/>
            <a:ext cx="80021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認証キー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3" name="TextBox 128"/>
          <p:cNvSpPr txBox="1"/>
          <p:nvPr/>
        </p:nvSpPr>
        <p:spPr>
          <a:xfrm>
            <a:off x="4341902" y="1341542"/>
            <a:ext cx="80021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認証済み</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4" name="TextBox 135"/>
          <p:cNvSpPr txBox="1"/>
          <p:nvPr/>
        </p:nvSpPr>
        <p:spPr>
          <a:xfrm>
            <a:off x="5849879" y="1341542"/>
            <a:ext cx="492443"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認証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5" name="TextBox 142"/>
          <p:cNvSpPr txBox="1"/>
          <p:nvPr/>
        </p:nvSpPr>
        <p:spPr>
          <a:xfrm>
            <a:off x="7197556" y="1341542"/>
            <a:ext cx="50526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保護</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6" name="TextBox 149"/>
          <p:cNvSpPr txBox="1"/>
          <p:nvPr/>
        </p:nvSpPr>
        <p:spPr>
          <a:xfrm>
            <a:off x="8327225" y="1341542"/>
            <a:ext cx="954107" cy="461665"/>
          </a:xfrm>
          <a:prstGeom prst="rect">
            <a:avLst/>
          </a:prstGeom>
          <a:noFill/>
          <a:ln>
            <a:noFill/>
          </a:ln>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保護</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（鍵あり）</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7" name="TextBox 156"/>
          <p:cNvSpPr txBox="1"/>
          <p:nvPr/>
        </p:nvSpPr>
        <p:spPr>
          <a:xfrm>
            <a:off x="9948213" y="1341542"/>
            <a:ext cx="420308"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API</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8" name="TextBox 163"/>
          <p:cNvSpPr txBox="1"/>
          <p:nvPr/>
        </p:nvSpPr>
        <p:spPr>
          <a:xfrm>
            <a:off x="11055008" y="1341542"/>
            <a:ext cx="95410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プロトコル</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pic>
        <p:nvPicPr>
          <p:cNvPr id="38" name="図 37" descr="SIS0090CL.png"/>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72061" y="5497468"/>
            <a:ext cx="720000" cy="720000"/>
          </a:xfrm>
          <a:prstGeom prst="rect">
            <a:avLst/>
          </a:prstGeom>
        </p:spPr>
      </p:pic>
    </p:spTree>
    <p:extLst>
      <p:ext uri="{BB962C8B-B14F-4D97-AF65-F5344CB8AC3E}">
        <p14:creationId xmlns:p14="http://schemas.microsoft.com/office/powerpoint/2010/main" val="1954491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113"/>
          <p:cNvSpPr txBox="1"/>
          <p:nvPr/>
        </p:nvSpPr>
        <p:spPr>
          <a:xfrm>
            <a:off x="365395" y="1341542"/>
            <a:ext cx="628698"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SBR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1" name="TextBox 120"/>
          <p:cNvSpPr txBox="1"/>
          <p:nvPr/>
        </p:nvSpPr>
        <p:spPr>
          <a:xfrm>
            <a:off x="1708263" y="1341542"/>
            <a:ext cx="651140" cy="276999"/>
          </a:xfrm>
          <a:prstGeom prst="rect">
            <a:avLst/>
          </a:prstGeom>
          <a:noFill/>
        </p:spPr>
        <p:txBody>
          <a:bodyPr wrap="none" rtlCol="0">
            <a:spAutoFit/>
          </a:bodyPr>
          <a:lstStyle/>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Global</a:t>
            </a:r>
          </a:p>
        </p:txBody>
      </p:sp>
      <p:sp>
        <p:nvSpPr>
          <p:cNvPr id="52" name="TextBox 127"/>
          <p:cNvSpPr txBox="1"/>
          <p:nvPr/>
        </p:nvSpPr>
        <p:spPr>
          <a:xfrm>
            <a:off x="3000637" y="1341542"/>
            <a:ext cx="774571"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LoRa </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基地局</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3" name="TextBox 134"/>
          <p:cNvSpPr txBox="1"/>
          <p:nvPr/>
        </p:nvSpPr>
        <p:spPr>
          <a:xfrm>
            <a:off x="4335490" y="1341542"/>
            <a:ext cx="813043"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基地局</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4" name="TextBox 141"/>
          <p:cNvSpPr txBox="1"/>
          <p:nvPr/>
        </p:nvSpPr>
        <p:spPr>
          <a:xfrm>
            <a:off x="5631871" y="1341542"/>
            <a:ext cx="92845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5" name="TextBox 148"/>
          <p:cNvSpPr txBox="1"/>
          <p:nvPr/>
        </p:nvSpPr>
        <p:spPr>
          <a:xfrm>
            <a:off x="6966724" y="1341542"/>
            <a:ext cx="966931"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LoRa</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B</a:t>
            </a:r>
          </a:p>
        </p:txBody>
      </p:sp>
      <p:sp>
        <p:nvSpPr>
          <p:cNvPr id="56" name="TextBox 155"/>
          <p:cNvSpPr txBox="1"/>
          <p:nvPr/>
        </p:nvSpPr>
        <p:spPr>
          <a:xfrm>
            <a:off x="8454663" y="1341542"/>
            <a:ext cx="699230"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LoRa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7" name="TextBox 162"/>
          <p:cNvSpPr txBox="1"/>
          <p:nvPr/>
        </p:nvSpPr>
        <p:spPr>
          <a:xfrm>
            <a:off x="9806347" y="1341542"/>
            <a:ext cx="704040"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LoRa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8" name="TextBox 113"/>
          <p:cNvSpPr txBox="1"/>
          <p:nvPr/>
        </p:nvSpPr>
        <p:spPr>
          <a:xfrm>
            <a:off x="125746" y="2561286"/>
            <a:ext cx="110799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ゲートウェイ</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9" name="TextBox 127"/>
          <p:cNvSpPr txBox="1"/>
          <p:nvPr/>
        </p:nvSpPr>
        <p:spPr>
          <a:xfrm>
            <a:off x="3139296" y="2561286"/>
            <a:ext cx="497252" cy="276999"/>
          </a:xfrm>
          <a:prstGeom prst="rect">
            <a:avLst/>
          </a:prstGeom>
          <a:noFill/>
        </p:spPr>
        <p:txBody>
          <a:bodyPr wrap="none" rtlCol="0">
            <a:spAutoFit/>
          </a:bodyPr>
          <a:lstStyle/>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Safe</a:t>
            </a:r>
          </a:p>
        </p:txBody>
      </p:sp>
      <p:sp>
        <p:nvSpPr>
          <p:cNvPr id="60" name="TextBox 134"/>
          <p:cNvSpPr txBox="1"/>
          <p:nvPr/>
        </p:nvSpPr>
        <p:spPr>
          <a:xfrm>
            <a:off x="4390793" y="2561286"/>
            <a:ext cx="702436" cy="276999"/>
          </a:xfrm>
          <a:prstGeom prst="rect">
            <a:avLst/>
          </a:prstGeom>
          <a:noFill/>
        </p:spPr>
        <p:txBody>
          <a:bodyPr wrap="none" rtlCol="0">
            <a:spAutoFit/>
          </a:bodyPr>
          <a:lstStyle/>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Danger</a:t>
            </a:r>
          </a:p>
        </p:txBody>
      </p:sp>
      <p:sp>
        <p:nvSpPr>
          <p:cNvPr id="61" name="TextBox 141"/>
          <p:cNvSpPr txBox="1"/>
          <p:nvPr/>
        </p:nvSpPr>
        <p:spPr>
          <a:xfrm>
            <a:off x="5639084" y="2561286"/>
            <a:ext cx="914033"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Connect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2" name="TextBox 148"/>
          <p:cNvSpPr txBox="1"/>
          <p:nvPr/>
        </p:nvSpPr>
        <p:spPr>
          <a:xfrm>
            <a:off x="6972334" y="2561286"/>
            <a:ext cx="955711"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Connect B</a:t>
            </a:r>
          </a:p>
        </p:txBody>
      </p:sp>
      <p:sp>
        <p:nvSpPr>
          <p:cNvPr id="63" name="TextBox 155"/>
          <p:cNvSpPr txBox="1"/>
          <p:nvPr/>
        </p:nvSpPr>
        <p:spPr>
          <a:xfrm>
            <a:off x="8328026" y="2561286"/>
            <a:ext cx="952505"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Connect 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4" name="TextBox 162"/>
          <p:cNvSpPr txBox="1"/>
          <p:nvPr/>
        </p:nvSpPr>
        <p:spPr>
          <a:xfrm>
            <a:off x="9900925" y="2561286"/>
            <a:ext cx="514885" cy="276999"/>
          </a:xfrm>
          <a:prstGeom prst="rect">
            <a:avLst/>
          </a:prstGeom>
          <a:noFill/>
        </p:spPr>
        <p:txBody>
          <a:bodyPr wrap="none" rtlCol="0">
            <a:spAutoFit/>
          </a:bodyPr>
          <a:lstStyle/>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Beer</a:t>
            </a:r>
          </a:p>
        </p:txBody>
      </p:sp>
      <p:sp>
        <p:nvSpPr>
          <p:cNvPr id="69" name="TextBox 113"/>
          <p:cNvSpPr txBox="1"/>
          <p:nvPr/>
        </p:nvSpPr>
        <p:spPr>
          <a:xfrm>
            <a:off x="1556780" y="2561286"/>
            <a:ext cx="95410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相互接続網</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71" name="TextBox 114"/>
          <p:cNvSpPr txBox="1"/>
          <p:nvPr/>
        </p:nvSpPr>
        <p:spPr>
          <a:xfrm>
            <a:off x="11285840" y="1341542"/>
            <a:ext cx="492443"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VPG</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pic>
        <p:nvPicPr>
          <p:cNvPr id="72" name="Picture 1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713059"/>
            <a:ext cx="720000" cy="720000"/>
          </a:xfrm>
          <a:prstGeom prst="rect">
            <a:avLst/>
          </a:prstGeom>
        </p:spPr>
      </p:pic>
      <p:pic>
        <p:nvPicPr>
          <p:cNvPr id="102" name="Picture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713059"/>
            <a:ext cx="720000" cy="720000"/>
          </a:xfrm>
          <a:prstGeom prst="rect">
            <a:avLst/>
          </a:prstGeom>
        </p:spPr>
      </p:pic>
      <p:pic>
        <p:nvPicPr>
          <p:cNvPr id="103" name="Picture 1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713059"/>
            <a:ext cx="720000" cy="720000"/>
          </a:xfrm>
          <a:prstGeom prst="rect">
            <a:avLst/>
          </a:prstGeom>
        </p:spPr>
      </p:pic>
      <p:pic>
        <p:nvPicPr>
          <p:cNvPr id="104" name="Pictur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713059"/>
            <a:ext cx="720000" cy="720000"/>
          </a:xfrm>
          <a:prstGeom prst="rect">
            <a:avLst/>
          </a:prstGeom>
        </p:spPr>
      </p:pic>
      <p:pic>
        <p:nvPicPr>
          <p:cNvPr id="105" name="Picture 10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100" y="713059"/>
            <a:ext cx="720000" cy="720000"/>
          </a:xfrm>
          <a:prstGeom prst="rect">
            <a:avLst/>
          </a:prstGeom>
        </p:spPr>
      </p:pic>
      <p:pic>
        <p:nvPicPr>
          <p:cNvPr id="106" name="Picture 1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189" y="713059"/>
            <a:ext cx="720000" cy="720000"/>
          </a:xfrm>
          <a:prstGeom prst="rect">
            <a:avLst/>
          </a:prstGeom>
        </p:spPr>
      </p:pic>
      <p:pic>
        <p:nvPicPr>
          <p:cNvPr id="107" name="Picture 10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4278" y="713059"/>
            <a:ext cx="720000" cy="720000"/>
          </a:xfrm>
          <a:prstGeom prst="rect">
            <a:avLst/>
          </a:prstGeom>
        </p:spPr>
      </p:pic>
      <p:pic>
        <p:nvPicPr>
          <p:cNvPr id="108" name="Picture 10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8367" y="713059"/>
            <a:ext cx="720000" cy="720000"/>
          </a:xfrm>
          <a:prstGeom prst="rect">
            <a:avLst/>
          </a:prstGeom>
        </p:spPr>
      </p:pic>
      <p:pic>
        <p:nvPicPr>
          <p:cNvPr id="109" name="Picture 10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72061" y="713059"/>
            <a:ext cx="720000" cy="720000"/>
          </a:xfrm>
          <a:prstGeom prst="rect">
            <a:avLst/>
          </a:prstGeom>
        </p:spPr>
      </p:pic>
      <p:pic>
        <p:nvPicPr>
          <p:cNvPr id="110" name="Picture 10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111" name="Picture 1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112" name="Picture 1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113" name="Picture 1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114" name="Picture 1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115" name="Picture 1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116" name="Picture 1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117" name="Picture 1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sp>
        <p:nvSpPr>
          <p:cNvPr id="91" name="TextBox 141"/>
          <p:cNvSpPr txBox="1"/>
          <p:nvPr/>
        </p:nvSpPr>
        <p:spPr>
          <a:xfrm>
            <a:off x="11067832" y="2561286"/>
            <a:ext cx="92845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Sigfox</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2" name="TextBox 148"/>
          <p:cNvSpPr txBox="1"/>
          <p:nvPr/>
        </p:nvSpPr>
        <p:spPr>
          <a:xfrm>
            <a:off x="196279" y="3753384"/>
            <a:ext cx="966931"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Sigfox</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B</a:t>
            </a:r>
          </a:p>
        </p:txBody>
      </p:sp>
      <p:sp>
        <p:nvSpPr>
          <p:cNvPr id="93" name="TextBox 155"/>
          <p:cNvSpPr txBox="1"/>
          <p:nvPr/>
        </p:nvSpPr>
        <p:spPr>
          <a:xfrm>
            <a:off x="1657769" y="3753384"/>
            <a:ext cx="752129"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Sigfox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4" name="TextBox 162"/>
          <p:cNvSpPr txBox="1"/>
          <p:nvPr/>
        </p:nvSpPr>
        <p:spPr>
          <a:xfrm>
            <a:off x="3007850" y="3753384"/>
            <a:ext cx="760144"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Sigfox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7" name="TextBox 162"/>
          <p:cNvSpPr txBox="1"/>
          <p:nvPr/>
        </p:nvSpPr>
        <p:spPr>
          <a:xfrm>
            <a:off x="4418846" y="3753384"/>
            <a:ext cx="64633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自動車</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8" name="TextBox 162"/>
          <p:cNvSpPr txBox="1"/>
          <p:nvPr/>
        </p:nvSpPr>
        <p:spPr>
          <a:xfrm>
            <a:off x="5695991" y="3753384"/>
            <a:ext cx="80021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タクシー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9" name="TextBox 162"/>
          <p:cNvSpPr txBox="1"/>
          <p:nvPr/>
        </p:nvSpPr>
        <p:spPr>
          <a:xfrm>
            <a:off x="7050080" y="3753384"/>
            <a:ext cx="80021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トラック</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0" name="TextBox 162"/>
          <p:cNvSpPr txBox="1"/>
          <p:nvPr/>
        </p:nvSpPr>
        <p:spPr>
          <a:xfrm>
            <a:off x="8558056" y="3753384"/>
            <a:ext cx="492444"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バス</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5" name="TextBox 162"/>
          <p:cNvSpPr txBox="1"/>
          <p:nvPr/>
        </p:nvSpPr>
        <p:spPr>
          <a:xfrm>
            <a:off x="9912146" y="3753384"/>
            <a:ext cx="492443"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電車</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6" name="TextBox 162"/>
          <p:cNvSpPr txBox="1"/>
          <p:nvPr/>
        </p:nvSpPr>
        <p:spPr>
          <a:xfrm>
            <a:off x="11285840" y="3753384"/>
            <a:ext cx="492443"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原付</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7" name="TextBox 148"/>
          <p:cNvSpPr txBox="1"/>
          <p:nvPr/>
        </p:nvSpPr>
        <p:spPr>
          <a:xfrm>
            <a:off x="202691" y="4945482"/>
            <a:ext cx="95410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オートバイ</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8" name="TextBox 155"/>
          <p:cNvSpPr txBox="1"/>
          <p:nvPr/>
        </p:nvSpPr>
        <p:spPr>
          <a:xfrm>
            <a:off x="1710668" y="4945482"/>
            <a:ext cx="64633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自転車</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62"/>
          <p:cNvSpPr txBox="1"/>
          <p:nvPr/>
        </p:nvSpPr>
        <p:spPr>
          <a:xfrm>
            <a:off x="3064757" y="4945482"/>
            <a:ext cx="64633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飛行機</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62"/>
          <p:cNvSpPr txBox="1"/>
          <p:nvPr/>
        </p:nvSpPr>
        <p:spPr>
          <a:xfrm>
            <a:off x="4188013" y="4945482"/>
            <a:ext cx="110799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ヘリコプター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1" name="TextBox 162"/>
          <p:cNvSpPr txBox="1"/>
          <p:nvPr/>
        </p:nvSpPr>
        <p:spPr>
          <a:xfrm>
            <a:off x="5542102" y="4945482"/>
            <a:ext cx="110799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ショベルカー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8" name="TextBox 162"/>
          <p:cNvSpPr txBox="1"/>
          <p:nvPr/>
        </p:nvSpPr>
        <p:spPr>
          <a:xfrm>
            <a:off x="7050080" y="4945482"/>
            <a:ext cx="80021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クレーン</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9" name="TextBox 162"/>
          <p:cNvSpPr txBox="1"/>
          <p:nvPr/>
        </p:nvSpPr>
        <p:spPr>
          <a:xfrm>
            <a:off x="8250280" y="4945482"/>
            <a:ext cx="110799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ブルドーザー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0" name="TextBox 162"/>
          <p:cNvSpPr txBox="1"/>
          <p:nvPr/>
        </p:nvSpPr>
        <p:spPr>
          <a:xfrm>
            <a:off x="9681314" y="4945482"/>
            <a:ext cx="95410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ダンプカー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1" name="TextBox 162"/>
          <p:cNvSpPr txBox="1"/>
          <p:nvPr/>
        </p:nvSpPr>
        <p:spPr>
          <a:xfrm>
            <a:off x="11055008" y="4945482"/>
            <a:ext cx="954107"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トラクター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2" name="TextBox 148"/>
          <p:cNvSpPr txBox="1"/>
          <p:nvPr/>
        </p:nvSpPr>
        <p:spPr>
          <a:xfrm>
            <a:off x="356579" y="6137578"/>
            <a:ext cx="64633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除雪車</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3" name="TextBox 155"/>
          <p:cNvSpPr txBox="1"/>
          <p:nvPr/>
        </p:nvSpPr>
        <p:spPr>
          <a:xfrm>
            <a:off x="1710668" y="6137578"/>
            <a:ext cx="646331"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ボート</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4" name="TextBox 162"/>
          <p:cNvSpPr txBox="1"/>
          <p:nvPr/>
        </p:nvSpPr>
        <p:spPr>
          <a:xfrm>
            <a:off x="3218645" y="6137578"/>
            <a:ext cx="338554"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船</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5" name="TextBox 162"/>
          <p:cNvSpPr txBox="1"/>
          <p:nvPr/>
        </p:nvSpPr>
        <p:spPr>
          <a:xfrm>
            <a:off x="4341902" y="6137578"/>
            <a:ext cx="800219"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タンカー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6" name="TextBox 162"/>
          <p:cNvSpPr txBox="1"/>
          <p:nvPr/>
        </p:nvSpPr>
        <p:spPr>
          <a:xfrm>
            <a:off x="5849879" y="6137578"/>
            <a:ext cx="492443"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気球</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1" name="TextBox 162"/>
          <p:cNvSpPr txBox="1"/>
          <p:nvPr/>
        </p:nvSpPr>
        <p:spPr>
          <a:xfrm>
            <a:off x="6742303" y="6137578"/>
            <a:ext cx="1415772"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スペースシャトル</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2" name="TextBox 162"/>
          <p:cNvSpPr txBox="1"/>
          <p:nvPr/>
        </p:nvSpPr>
        <p:spPr>
          <a:xfrm>
            <a:off x="8550041" y="6137578"/>
            <a:ext cx="508474"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UFO</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3" name="TextBox 162"/>
          <p:cNvSpPr txBox="1"/>
          <p:nvPr/>
        </p:nvSpPr>
        <p:spPr>
          <a:xfrm>
            <a:off x="9912146" y="6137578"/>
            <a:ext cx="492443" cy="276999"/>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衛星</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pic>
        <p:nvPicPr>
          <p:cNvPr id="134" name="Picture 1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135" name="Picture 13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136" name="Picture 13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137" name="Picture 13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138" name="Picture 13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139" name="Picture 13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172061" y="3113274"/>
            <a:ext cx="720000" cy="720000"/>
          </a:xfrm>
          <a:prstGeom prst="rect">
            <a:avLst/>
          </a:prstGeom>
        </p:spPr>
      </p:pic>
      <p:pic>
        <p:nvPicPr>
          <p:cNvPr id="140" name="Picture 13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141" name="Picture 14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pic>
        <p:nvPicPr>
          <p:cNvPr id="142" name="Picture 14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143" name="Picture 14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144" name="Picture 14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145" name="Picture 14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146" name="Picture 14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147" name="Picture 14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pic>
        <p:nvPicPr>
          <p:cNvPr id="148" name="Picture 147"/>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172061" y="4305372"/>
            <a:ext cx="720000" cy="720000"/>
          </a:xfrm>
          <a:prstGeom prst="rect">
            <a:avLst/>
          </a:prstGeom>
        </p:spPr>
      </p:pic>
      <p:pic>
        <p:nvPicPr>
          <p:cNvPr id="149" name="Picture 148"/>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19744" y="5497468"/>
            <a:ext cx="720000" cy="720000"/>
          </a:xfrm>
          <a:prstGeom prst="rect">
            <a:avLst/>
          </a:prstGeom>
        </p:spPr>
      </p:pic>
      <p:pic>
        <p:nvPicPr>
          <p:cNvPr id="150" name="Picture 149"/>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673833" y="5497468"/>
            <a:ext cx="720000" cy="720000"/>
          </a:xfrm>
          <a:prstGeom prst="rect">
            <a:avLst/>
          </a:prstGeom>
        </p:spPr>
      </p:pic>
      <p:pic>
        <p:nvPicPr>
          <p:cNvPr id="151" name="Picture 150"/>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027922" y="5497468"/>
            <a:ext cx="720000" cy="720000"/>
          </a:xfrm>
          <a:prstGeom prst="rect">
            <a:avLst/>
          </a:prstGeom>
        </p:spPr>
      </p:pic>
      <p:pic>
        <p:nvPicPr>
          <p:cNvPr id="152" name="Picture 15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382011" y="5497468"/>
            <a:ext cx="720000" cy="720000"/>
          </a:xfrm>
          <a:prstGeom prst="rect">
            <a:avLst/>
          </a:prstGeom>
        </p:spPr>
      </p:pic>
      <p:pic>
        <p:nvPicPr>
          <p:cNvPr id="153" name="Picture 152"/>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736100" y="5497468"/>
            <a:ext cx="720000" cy="720000"/>
          </a:xfrm>
          <a:prstGeom prst="rect">
            <a:avLst/>
          </a:prstGeom>
        </p:spPr>
      </p:pic>
      <p:pic>
        <p:nvPicPr>
          <p:cNvPr id="154" name="Picture 153"/>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090189" y="5497468"/>
            <a:ext cx="720000" cy="720000"/>
          </a:xfrm>
          <a:prstGeom prst="rect">
            <a:avLst/>
          </a:prstGeom>
        </p:spPr>
      </p:pic>
      <p:pic>
        <p:nvPicPr>
          <p:cNvPr id="155" name="Picture 15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44278" y="5497468"/>
            <a:ext cx="720000" cy="720000"/>
          </a:xfrm>
          <a:prstGeom prst="rect">
            <a:avLst/>
          </a:prstGeom>
        </p:spPr>
      </p:pic>
      <p:pic>
        <p:nvPicPr>
          <p:cNvPr id="156" name="Picture 155"/>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9798367" y="5497468"/>
            <a:ext cx="720000" cy="720000"/>
          </a:xfrm>
          <a:prstGeom prst="rect">
            <a:avLst/>
          </a:prstGeom>
        </p:spPr>
      </p:pic>
      <p:pic>
        <p:nvPicPr>
          <p:cNvPr id="127" name="Picture 126"/>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1172061" y="1917599"/>
            <a:ext cx="720000" cy="720000"/>
          </a:xfrm>
          <a:prstGeom prst="rect">
            <a:avLst/>
          </a:prstGeom>
        </p:spPr>
      </p:pic>
      <p:pic>
        <p:nvPicPr>
          <p:cNvPr id="128" name="Picture 127"/>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129" name="Picture 128"/>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130" name="Picture 129"/>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157" name="Picture 156">
            <a:extLst>
              <a:ext uri="{FF2B5EF4-FFF2-40B4-BE49-F238E27FC236}">
                <a16:creationId xmlns:a16="http://schemas.microsoft.com/office/drawing/2014/main" id="{F59773CC-E246-394D-88D6-C97076E768CE}"/>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72061" y="5497468"/>
            <a:ext cx="720000" cy="720000"/>
          </a:xfrm>
          <a:prstGeom prst="rect">
            <a:avLst/>
          </a:prstGeom>
        </p:spPr>
      </p:pic>
      <p:sp>
        <p:nvSpPr>
          <p:cNvPr id="158" name="TextBox 162">
            <a:extLst>
              <a:ext uri="{FF2B5EF4-FFF2-40B4-BE49-F238E27FC236}">
                <a16:creationId xmlns:a16="http://schemas.microsoft.com/office/drawing/2014/main" id="{986C2CC1-C108-1148-89BE-D2A3B401500E}"/>
              </a:ext>
            </a:extLst>
          </p:cNvPr>
          <p:cNvSpPr txBox="1"/>
          <p:nvPr/>
        </p:nvSpPr>
        <p:spPr>
          <a:xfrm>
            <a:off x="11202484" y="6137578"/>
            <a:ext cx="659155"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eSIM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1394939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71581B-18DD-9B43-B6F1-346F89F0C4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713059"/>
            <a:ext cx="720000" cy="720000"/>
          </a:xfrm>
          <a:prstGeom prst="rect">
            <a:avLst/>
          </a:prstGeom>
        </p:spPr>
      </p:pic>
      <p:pic>
        <p:nvPicPr>
          <p:cNvPr id="7" name="Picture 6">
            <a:extLst>
              <a:ext uri="{FF2B5EF4-FFF2-40B4-BE49-F238E27FC236}">
                <a16:creationId xmlns:a16="http://schemas.microsoft.com/office/drawing/2014/main" id="{ADAC940A-76B8-4844-A7A4-1D7BEF661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713059"/>
            <a:ext cx="720000" cy="720000"/>
          </a:xfrm>
          <a:prstGeom prst="rect">
            <a:avLst/>
          </a:prstGeom>
        </p:spPr>
      </p:pic>
      <p:pic>
        <p:nvPicPr>
          <p:cNvPr id="9" name="Picture 8">
            <a:extLst>
              <a:ext uri="{FF2B5EF4-FFF2-40B4-BE49-F238E27FC236}">
                <a16:creationId xmlns:a16="http://schemas.microsoft.com/office/drawing/2014/main" id="{4CDBB58C-080D-D945-B9D2-81AFE38A83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713059"/>
            <a:ext cx="720000" cy="720000"/>
          </a:xfrm>
          <a:prstGeom prst="rect">
            <a:avLst/>
          </a:prstGeom>
        </p:spPr>
      </p:pic>
      <p:pic>
        <p:nvPicPr>
          <p:cNvPr id="11" name="Picture 10">
            <a:extLst>
              <a:ext uri="{FF2B5EF4-FFF2-40B4-BE49-F238E27FC236}">
                <a16:creationId xmlns:a16="http://schemas.microsoft.com/office/drawing/2014/main" id="{A36A55C9-5D7A-3740-8AA4-678EAB24AA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713059"/>
            <a:ext cx="720000" cy="720000"/>
          </a:xfrm>
          <a:prstGeom prst="rect">
            <a:avLst/>
          </a:prstGeom>
        </p:spPr>
      </p:pic>
      <p:pic>
        <p:nvPicPr>
          <p:cNvPr id="13" name="Picture 12">
            <a:extLst>
              <a:ext uri="{FF2B5EF4-FFF2-40B4-BE49-F238E27FC236}">
                <a16:creationId xmlns:a16="http://schemas.microsoft.com/office/drawing/2014/main" id="{C62E32AE-FF82-8F4C-8217-4AE12C8C0E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100" y="713059"/>
            <a:ext cx="720000" cy="720000"/>
          </a:xfrm>
          <a:prstGeom prst="rect">
            <a:avLst/>
          </a:prstGeom>
        </p:spPr>
      </p:pic>
      <p:pic>
        <p:nvPicPr>
          <p:cNvPr id="15" name="Picture 14">
            <a:extLst>
              <a:ext uri="{FF2B5EF4-FFF2-40B4-BE49-F238E27FC236}">
                <a16:creationId xmlns:a16="http://schemas.microsoft.com/office/drawing/2014/main" id="{59E466BF-92BE-ED46-B16C-F352732E34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189" y="713059"/>
            <a:ext cx="720000" cy="720000"/>
          </a:xfrm>
          <a:prstGeom prst="rect">
            <a:avLst/>
          </a:prstGeom>
        </p:spPr>
      </p:pic>
      <p:pic>
        <p:nvPicPr>
          <p:cNvPr id="17" name="Picture 16">
            <a:extLst>
              <a:ext uri="{FF2B5EF4-FFF2-40B4-BE49-F238E27FC236}">
                <a16:creationId xmlns:a16="http://schemas.microsoft.com/office/drawing/2014/main" id="{54BDA68E-F2C8-B047-B9EE-EB86D2321A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4278" y="713059"/>
            <a:ext cx="720000" cy="720000"/>
          </a:xfrm>
          <a:prstGeom prst="rect">
            <a:avLst/>
          </a:prstGeom>
        </p:spPr>
      </p:pic>
      <p:pic>
        <p:nvPicPr>
          <p:cNvPr id="19" name="Picture 18">
            <a:extLst>
              <a:ext uri="{FF2B5EF4-FFF2-40B4-BE49-F238E27FC236}">
                <a16:creationId xmlns:a16="http://schemas.microsoft.com/office/drawing/2014/main" id="{12CAD43F-4D19-1F4E-ABDC-911AF851AD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8367" y="713059"/>
            <a:ext cx="720000" cy="720000"/>
          </a:xfrm>
          <a:prstGeom prst="rect">
            <a:avLst/>
          </a:prstGeom>
        </p:spPr>
      </p:pic>
      <p:pic>
        <p:nvPicPr>
          <p:cNvPr id="21" name="Picture 20">
            <a:extLst>
              <a:ext uri="{FF2B5EF4-FFF2-40B4-BE49-F238E27FC236}">
                <a16:creationId xmlns:a16="http://schemas.microsoft.com/office/drawing/2014/main" id="{E42B8DB6-117B-4F41-9E13-33BC953715C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72061" y="713059"/>
            <a:ext cx="720000" cy="720000"/>
          </a:xfrm>
          <a:prstGeom prst="rect">
            <a:avLst/>
          </a:prstGeom>
        </p:spPr>
      </p:pic>
      <p:pic>
        <p:nvPicPr>
          <p:cNvPr id="23" name="Picture 22">
            <a:extLst>
              <a:ext uri="{FF2B5EF4-FFF2-40B4-BE49-F238E27FC236}">
                <a16:creationId xmlns:a16="http://schemas.microsoft.com/office/drawing/2014/main" id="{003001EF-3F87-9049-B5F6-519D998D51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25" name="Picture 24">
            <a:extLst>
              <a:ext uri="{FF2B5EF4-FFF2-40B4-BE49-F238E27FC236}">
                <a16:creationId xmlns:a16="http://schemas.microsoft.com/office/drawing/2014/main" id="{9EFE1296-B2F7-6541-BE9E-B06AAE6393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27" name="Picture 26">
            <a:extLst>
              <a:ext uri="{FF2B5EF4-FFF2-40B4-BE49-F238E27FC236}">
                <a16:creationId xmlns:a16="http://schemas.microsoft.com/office/drawing/2014/main" id="{E7D6215B-0A6B-8D45-9BA7-4EA6BFD91A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29" name="Picture 28">
            <a:extLst>
              <a:ext uri="{FF2B5EF4-FFF2-40B4-BE49-F238E27FC236}">
                <a16:creationId xmlns:a16="http://schemas.microsoft.com/office/drawing/2014/main" id="{7AD1F5EA-125E-5F46-B6A4-AEDFBCFB6F0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31" name="Picture 30">
            <a:extLst>
              <a:ext uri="{FF2B5EF4-FFF2-40B4-BE49-F238E27FC236}">
                <a16:creationId xmlns:a16="http://schemas.microsoft.com/office/drawing/2014/main" id="{F9005F7D-8EB3-E840-A67A-7023D66943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33" name="Picture 32">
            <a:extLst>
              <a:ext uri="{FF2B5EF4-FFF2-40B4-BE49-F238E27FC236}">
                <a16:creationId xmlns:a16="http://schemas.microsoft.com/office/drawing/2014/main" id="{0C9DA39D-1E7F-EA45-AFFA-651A9C6D344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35" name="Picture 34">
            <a:extLst>
              <a:ext uri="{FF2B5EF4-FFF2-40B4-BE49-F238E27FC236}">
                <a16:creationId xmlns:a16="http://schemas.microsoft.com/office/drawing/2014/main" id="{F9C2CBFC-C4BF-1948-A740-713D77AC849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37" name="Picture 36">
            <a:extLst>
              <a:ext uri="{FF2B5EF4-FFF2-40B4-BE49-F238E27FC236}">
                <a16:creationId xmlns:a16="http://schemas.microsoft.com/office/drawing/2014/main" id="{7700DBE3-9A8C-1744-96EE-E3ED79F5271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39" name="Picture 38">
            <a:extLst>
              <a:ext uri="{FF2B5EF4-FFF2-40B4-BE49-F238E27FC236}">
                <a16:creationId xmlns:a16="http://schemas.microsoft.com/office/drawing/2014/main" id="{A44FC586-1974-9D45-B28C-8F9130BA06B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72061" y="1917599"/>
            <a:ext cx="720000" cy="720000"/>
          </a:xfrm>
          <a:prstGeom prst="rect">
            <a:avLst/>
          </a:prstGeom>
        </p:spPr>
      </p:pic>
      <p:pic>
        <p:nvPicPr>
          <p:cNvPr id="41" name="Picture 40">
            <a:extLst>
              <a:ext uri="{FF2B5EF4-FFF2-40B4-BE49-F238E27FC236}">
                <a16:creationId xmlns:a16="http://schemas.microsoft.com/office/drawing/2014/main" id="{DAA8E7D7-DF36-954E-80D6-AFB3ECF836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43" name="Picture 42">
            <a:extLst>
              <a:ext uri="{FF2B5EF4-FFF2-40B4-BE49-F238E27FC236}">
                <a16:creationId xmlns:a16="http://schemas.microsoft.com/office/drawing/2014/main" id="{7902BC04-B930-0D4C-9D24-92418CF66A4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45" name="Picture 44">
            <a:extLst>
              <a:ext uri="{FF2B5EF4-FFF2-40B4-BE49-F238E27FC236}">
                <a16:creationId xmlns:a16="http://schemas.microsoft.com/office/drawing/2014/main" id="{BEBCB182-0853-0A46-9422-8B13549E65F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47" name="Picture 46">
            <a:extLst>
              <a:ext uri="{FF2B5EF4-FFF2-40B4-BE49-F238E27FC236}">
                <a16:creationId xmlns:a16="http://schemas.microsoft.com/office/drawing/2014/main" id="{CC21797D-A1F4-D24D-9161-68BADCCC585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49" name="Picture 48">
            <a:extLst>
              <a:ext uri="{FF2B5EF4-FFF2-40B4-BE49-F238E27FC236}">
                <a16:creationId xmlns:a16="http://schemas.microsoft.com/office/drawing/2014/main" id="{807C8547-8684-C242-8369-F401A79038F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51" name="Picture 50">
            <a:extLst>
              <a:ext uri="{FF2B5EF4-FFF2-40B4-BE49-F238E27FC236}">
                <a16:creationId xmlns:a16="http://schemas.microsoft.com/office/drawing/2014/main" id="{BA578008-FCDA-1E42-9599-BA244830194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53" name="Picture 52">
            <a:extLst>
              <a:ext uri="{FF2B5EF4-FFF2-40B4-BE49-F238E27FC236}">
                <a16:creationId xmlns:a16="http://schemas.microsoft.com/office/drawing/2014/main" id="{06AD0B47-FA72-6A48-999B-526C483C204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55" name="Picture 54">
            <a:extLst>
              <a:ext uri="{FF2B5EF4-FFF2-40B4-BE49-F238E27FC236}">
                <a16:creationId xmlns:a16="http://schemas.microsoft.com/office/drawing/2014/main" id="{1B5DE8E2-47D5-BC44-A152-751CD31FF34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57" name="Picture 56">
            <a:extLst>
              <a:ext uri="{FF2B5EF4-FFF2-40B4-BE49-F238E27FC236}">
                <a16:creationId xmlns:a16="http://schemas.microsoft.com/office/drawing/2014/main" id="{BEAF9241-C735-334B-85C4-CF06EC31D70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72061" y="3113274"/>
            <a:ext cx="720000" cy="720000"/>
          </a:xfrm>
          <a:prstGeom prst="rect">
            <a:avLst/>
          </a:prstGeom>
        </p:spPr>
      </p:pic>
      <p:pic>
        <p:nvPicPr>
          <p:cNvPr id="59" name="Picture 58">
            <a:extLst>
              <a:ext uri="{FF2B5EF4-FFF2-40B4-BE49-F238E27FC236}">
                <a16:creationId xmlns:a16="http://schemas.microsoft.com/office/drawing/2014/main" id="{20F3C0EA-3586-2847-AD7E-0E307A4B717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61" name="Picture 60">
            <a:extLst>
              <a:ext uri="{FF2B5EF4-FFF2-40B4-BE49-F238E27FC236}">
                <a16:creationId xmlns:a16="http://schemas.microsoft.com/office/drawing/2014/main" id="{A9857C85-928F-094D-819C-F46943A6AFC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pic>
        <p:nvPicPr>
          <p:cNvPr id="63" name="Picture 62">
            <a:extLst>
              <a:ext uri="{FF2B5EF4-FFF2-40B4-BE49-F238E27FC236}">
                <a16:creationId xmlns:a16="http://schemas.microsoft.com/office/drawing/2014/main" id="{97437608-F484-2C49-BF1E-A866E0A8C5E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65" name="Picture 64">
            <a:extLst>
              <a:ext uri="{FF2B5EF4-FFF2-40B4-BE49-F238E27FC236}">
                <a16:creationId xmlns:a16="http://schemas.microsoft.com/office/drawing/2014/main" id="{6DBC91BB-8C35-3C4C-B305-D2FE7DFC7A7E}"/>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67" name="Picture 66">
            <a:extLst>
              <a:ext uri="{FF2B5EF4-FFF2-40B4-BE49-F238E27FC236}">
                <a16:creationId xmlns:a16="http://schemas.microsoft.com/office/drawing/2014/main" id="{F83188C2-EA33-334D-B4C0-1EB93B4568D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69" name="Picture 68">
            <a:extLst>
              <a:ext uri="{FF2B5EF4-FFF2-40B4-BE49-F238E27FC236}">
                <a16:creationId xmlns:a16="http://schemas.microsoft.com/office/drawing/2014/main" id="{7DF774B6-FD89-7045-A004-9C460BA97332}"/>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71" name="Picture 70">
            <a:extLst>
              <a:ext uri="{FF2B5EF4-FFF2-40B4-BE49-F238E27FC236}">
                <a16:creationId xmlns:a16="http://schemas.microsoft.com/office/drawing/2014/main" id="{350354A0-5564-E04A-9A0C-1BA45DDD7E76}"/>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73" name="Picture 72">
            <a:extLst>
              <a:ext uri="{FF2B5EF4-FFF2-40B4-BE49-F238E27FC236}">
                <a16:creationId xmlns:a16="http://schemas.microsoft.com/office/drawing/2014/main" id="{4D8AC0AC-93FF-6B42-A1C4-273F0D68650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pic>
        <p:nvPicPr>
          <p:cNvPr id="75" name="Picture 74">
            <a:extLst>
              <a:ext uri="{FF2B5EF4-FFF2-40B4-BE49-F238E27FC236}">
                <a16:creationId xmlns:a16="http://schemas.microsoft.com/office/drawing/2014/main" id="{5B18DCF0-92D6-514F-ABB4-5FD5D34E9F8C}"/>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1172061" y="4305372"/>
            <a:ext cx="720000" cy="720000"/>
          </a:xfrm>
          <a:prstGeom prst="rect">
            <a:avLst/>
          </a:prstGeom>
        </p:spPr>
      </p:pic>
      <p:pic>
        <p:nvPicPr>
          <p:cNvPr id="77" name="Picture 76">
            <a:extLst>
              <a:ext uri="{FF2B5EF4-FFF2-40B4-BE49-F238E27FC236}">
                <a16:creationId xmlns:a16="http://schemas.microsoft.com/office/drawing/2014/main" id="{F2BC461C-6696-3E48-8C1C-0A1824CB6C36}"/>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19744" y="5497468"/>
            <a:ext cx="720000" cy="720000"/>
          </a:xfrm>
          <a:prstGeom prst="rect">
            <a:avLst/>
          </a:prstGeom>
        </p:spPr>
      </p:pic>
      <p:pic>
        <p:nvPicPr>
          <p:cNvPr id="79" name="Picture 78">
            <a:extLst>
              <a:ext uri="{FF2B5EF4-FFF2-40B4-BE49-F238E27FC236}">
                <a16:creationId xmlns:a16="http://schemas.microsoft.com/office/drawing/2014/main" id="{733E65AF-1574-6546-8954-D36C9F8217DB}"/>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673833" y="5497468"/>
            <a:ext cx="720000" cy="720000"/>
          </a:xfrm>
          <a:prstGeom prst="rect">
            <a:avLst/>
          </a:prstGeom>
        </p:spPr>
      </p:pic>
      <p:pic>
        <p:nvPicPr>
          <p:cNvPr id="81" name="Picture 80">
            <a:extLst>
              <a:ext uri="{FF2B5EF4-FFF2-40B4-BE49-F238E27FC236}">
                <a16:creationId xmlns:a16="http://schemas.microsoft.com/office/drawing/2014/main" id="{468A09EE-1899-9B4C-8A13-41B4996F7349}"/>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027922" y="5497468"/>
            <a:ext cx="720000" cy="720000"/>
          </a:xfrm>
          <a:prstGeom prst="rect">
            <a:avLst/>
          </a:prstGeom>
        </p:spPr>
      </p:pic>
      <p:pic>
        <p:nvPicPr>
          <p:cNvPr id="83" name="Picture 82">
            <a:extLst>
              <a:ext uri="{FF2B5EF4-FFF2-40B4-BE49-F238E27FC236}">
                <a16:creationId xmlns:a16="http://schemas.microsoft.com/office/drawing/2014/main" id="{8198EF5D-D30A-664E-94A6-D54ECB4217BB}"/>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4382011" y="5497468"/>
            <a:ext cx="720000" cy="720000"/>
          </a:xfrm>
          <a:prstGeom prst="rect">
            <a:avLst/>
          </a:prstGeom>
        </p:spPr>
      </p:pic>
      <p:pic>
        <p:nvPicPr>
          <p:cNvPr id="85" name="Picture 84">
            <a:extLst>
              <a:ext uri="{FF2B5EF4-FFF2-40B4-BE49-F238E27FC236}">
                <a16:creationId xmlns:a16="http://schemas.microsoft.com/office/drawing/2014/main" id="{32ACCCC4-9590-454F-AC69-467FE29FCA1F}"/>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736100" y="5497468"/>
            <a:ext cx="720000" cy="720000"/>
          </a:xfrm>
          <a:prstGeom prst="rect">
            <a:avLst/>
          </a:prstGeom>
        </p:spPr>
      </p:pic>
      <p:pic>
        <p:nvPicPr>
          <p:cNvPr id="87" name="Picture 86">
            <a:extLst>
              <a:ext uri="{FF2B5EF4-FFF2-40B4-BE49-F238E27FC236}">
                <a16:creationId xmlns:a16="http://schemas.microsoft.com/office/drawing/2014/main" id="{F2641206-A891-D94A-9639-3FAD7B2FC0E6}"/>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090189" y="5497468"/>
            <a:ext cx="720000" cy="720000"/>
          </a:xfrm>
          <a:prstGeom prst="rect">
            <a:avLst/>
          </a:prstGeom>
        </p:spPr>
      </p:pic>
      <p:pic>
        <p:nvPicPr>
          <p:cNvPr id="89" name="Picture 88">
            <a:extLst>
              <a:ext uri="{FF2B5EF4-FFF2-40B4-BE49-F238E27FC236}">
                <a16:creationId xmlns:a16="http://schemas.microsoft.com/office/drawing/2014/main" id="{D7387EA9-616E-3349-A34F-5BC4542D0180}"/>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444278" y="5497468"/>
            <a:ext cx="720000" cy="720000"/>
          </a:xfrm>
          <a:prstGeom prst="rect">
            <a:avLst/>
          </a:prstGeom>
        </p:spPr>
      </p:pic>
      <p:pic>
        <p:nvPicPr>
          <p:cNvPr id="91" name="Picture 90">
            <a:extLst>
              <a:ext uri="{FF2B5EF4-FFF2-40B4-BE49-F238E27FC236}">
                <a16:creationId xmlns:a16="http://schemas.microsoft.com/office/drawing/2014/main" id="{929F0DFA-8C67-244B-8D55-DCB9FE1D2459}"/>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9798367" y="5497468"/>
            <a:ext cx="720000" cy="720000"/>
          </a:xfrm>
          <a:prstGeom prst="rect">
            <a:avLst/>
          </a:prstGeom>
        </p:spPr>
      </p:pic>
      <p:pic>
        <p:nvPicPr>
          <p:cNvPr id="93" name="Picture 92">
            <a:extLst>
              <a:ext uri="{FF2B5EF4-FFF2-40B4-BE49-F238E27FC236}">
                <a16:creationId xmlns:a16="http://schemas.microsoft.com/office/drawing/2014/main" id="{5FF58817-64C3-E34A-A3AD-20FE2E9682AC}"/>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172061" y="5497468"/>
            <a:ext cx="720000" cy="720000"/>
          </a:xfrm>
          <a:prstGeom prst="rect">
            <a:avLst/>
          </a:prstGeom>
        </p:spPr>
      </p:pic>
      <p:sp>
        <p:nvSpPr>
          <p:cNvPr id="98" name="TextBox 113">
            <a:extLst>
              <a:ext uri="{FF2B5EF4-FFF2-40B4-BE49-F238E27FC236}">
                <a16:creationId xmlns:a16="http://schemas.microsoft.com/office/drawing/2014/main" id="{911E0A03-D077-BB4B-A7BF-6E7E08C49491}"/>
              </a:ext>
            </a:extLst>
          </p:cNvPr>
          <p:cNvSpPr txBox="1"/>
          <p:nvPr/>
        </p:nvSpPr>
        <p:spPr>
          <a:xfrm>
            <a:off x="235552" y="1341542"/>
            <a:ext cx="888384"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Air eSIM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99" name="TextBox 114">
            <a:extLst>
              <a:ext uri="{FF2B5EF4-FFF2-40B4-BE49-F238E27FC236}">
                <a16:creationId xmlns:a16="http://schemas.microsoft.com/office/drawing/2014/main" id="{0DB62E9D-667F-8D44-A2A2-8359A729AAA6}"/>
              </a:ext>
            </a:extLst>
          </p:cNvPr>
          <p:cNvSpPr txBox="1"/>
          <p:nvPr/>
        </p:nvSpPr>
        <p:spPr>
          <a:xfrm>
            <a:off x="11230536" y="1341542"/>
            <a:ext cx="603050"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LTE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0" name="TextBox 120">
            <a:extLst>
              <a:ext uri="{FF2B5EF4-FFF2-40B4-BE49-F238E27FC236}">
                <a16:creationId xmlns:a16="http://schemas.microsoft.com/office/drawing/2014/main" id="{B9794012-C8CC-6C45-A9B1-849B55E04261}"/>
              </a:ext>
            </a:extLst>
          </p:cNvPr>
          <p:cNvSpPr txBox="1"/>
          <p:nvPr/>
        </p:nvSpPr>
        <p:spPr>
          <a:xfrm>
            <a:off x="1585634" y="1341542"/>
            <a:ext cx="89639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Air eSIM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a:p>
            <a:pPr algn="ct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1" name="TextBox 127">
            <a:extLst>
              <a:ext uri="{FF2B5EF4-FFF2-40B4-BE49-F238E27FC236}">
                <a16:creationId xmlns:a16="http://schemas.microsoft.com/office/drawing/2014/main" id="{A24077E4-D33F-2243-866D-83055122F965}"/>
              </a:ext>
            </a:extLst>
          </p:cNvPr>
          <p:cNvSpPr txBox="1"/>
          <p:nvPr/>
        </p:nvSpPr>
        <p:spPr>
          <a:xfrm>
            <a:off x="2646373" y="1341542"/>
            <a:ext cx="148309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Funnel </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アダプタ</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2" name="TextBox 134">
            <a:extLst>
              <a:ext uri="{FF2B5EF4-FFF2-40B4-BE49-F238E27FC236}">
                <a16:creationId xmlns:a16="http://schemas.microsoft.com/office/drawing/2014/main" id="{8AC116F6-5556-1A46-90D5-C0334AAE6291}"/>
              </a:ext>
            </a:extLst>
          </p:cNvPr>
          <p:cNvSpPr txBox="1"/>
          <p:nvPr/>
        </p:nvSpPr>
        <p:spPr>
          <a:xfrm>
            <a:off x="4315452" y="1341542"/>
            <a:ext cx="853118"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SPS </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Partner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3" name="TextBox 141">
            <a:extLst>
              <a:ext uri="{FF2B5EF4-FFF2-40B4-BE49-F238E27FC236}">
                <a16:creationId xmlns:a16="http://schemas.microsoft.com/office/drawing/2014/main" id="{0B197F9A-0EAE-7D44-A2D1-68C92C3993C9}"/>
              </a:ext>
            </a:extLst>
          </p:cNvPr>
          <p:cNvSpPr txBox="1"/>
          <p:nvPr/>
        </p:nvSpPr>
        <p:spPr>
          <a:xfrm>
            <a:off x="5665534" y="1341542"/>
            <a:ext cx="861133"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SPS </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Partner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4" name="TextBox 148">
            <a:extLst>
              <a:ext uri="{FF2B5EF4-FFF2-40B4-BE49-F238E27FC236}">
                <a16:creationId xmlns:a16="http://schemas.microsoft.com/office/drawing/2014/main" id="{993B32AE-1390-254E-A6DD-A99F720ABA4B}"/>
              </a:ext>
            </a:extLst>
          </p:cNvPr>
          <p:cNvSpPr txBox="1"/>
          <p:nvPr/>
        </p:nvSpPr>
        <p:spPr>
          <a:xfrm>
            <a:off x="6985960" y="1341542"/>
            <a:ext cx="92845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LTE</a:t>
            </a:r>
          </a:p>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A</a:t>
            </a:r>
          </a:p>
        </p:txBody>
      </p:sp>
      <p:sp>
        <p:nvSpPr>
          <p:cNvPr id="105" name="TextBox 155">
            <a:extLst>
              <a:ext uri="{FF2B5EF4-FFF2-40B4-BE49-F238E27FC236}">
                <a16:creationId xmlns:a16="http://schemas.microsoft.com/office/drawing/2014/main" id="{C4D40088-6BEE-8142-9E49-29ED031F93DE}"/>
              </a:ext>
            </a:extLst>
          </p:cNvPr>
          <p:cNvSpPr txBox="1"/>
          <p:nvPr/>
        </p:nvSpPr>
        <p:spPr>
          <a:xfrm>
            <a:off x="8320812" y="1341542"/>
            <a:ext cx="966932"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LTE</a:t>
            </a:r>
          </a:p>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B</a:t>
            </a:r>
          </a:p>
        </p:txBody>
      </p:sp>
      <p:sp>
        <p:nvSpPr>
          <p:cNvPr id="106" name="TextBox 162">
            <a:extLst>
              <a:ext uri="{FF2B5EF4-FFF2-40B4-BE49-F238E27FC236}">
                <a16:creationId xmlns:a16="http://schemas.microsoft.com/office/drawing/2014/main" id="{53392DF6-670E-2D46-8862-76FE52FA329A}"/>
              </a:ext>
            </a:extLst>
          </p:cNvPr>
          <p:cNvSpPr txBox="1"/>
          <p:nvPr/>
        </p:nvSpPr>
        <p:spPr>
          <a:xfrm>
            <a:off x="9859247" y="1341542"/>
            <a:ext cx="598241"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LTE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7" name="TextBox 113">
            <a:extLst>
              <a:ext uri="{FF2B5EF4-FFF2-40B4-BE49-F238E27FC236}">
                <a16:creationId xmlns:a16="http://schemas.microsoft.com/office/drawing/2014/main" id="{0A85A298-7159-3643-B61D-21222B7CC548}"/>
              </a:ext>
            </a:extLst>
          </p:cNvPr>
          <p:cNvSpPr txBox="1"/>
          <p:nvPr/>
        </p:nvSpPr>
        <p:spPr>
          <a:xfrm>
            <a:off x="93686" y="2561286"/>
            <a:ext cx="1172116" cy="276999"/>
          </a:xfrm>
          <a:prstGeom prst="rect">
            <a:avLst/>
          </a:prstGeom>
          <a:noFill/>
        </p:spPr>
        <p:txBody>
          <a:bodyPr wrap="none" rtlCol="0">
            <a:spAutoFit/>
          </a:bodyPr>
          <a:lstStyle/>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3G </a:t>
            </a: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8" name="TextBox 127">
            <a:extLst>
              <a:ext uri="{FF2B5EF4-FFF2-40B4-BE49-F238E27FC236}">
                <a16:creationId xmlns:a16="http://schemas.microsoft.com/office/drawing/2014/main" id="{F908CAE1-9320-D84E-9B39-EC86EDD0C88C}"/>
              </a:ext>
            </a:extLst>
          </p:cNvPr>
          <p:cNvSpPr txBox="1"/>
          <p:nvPr/>
        </p:nvSpPr>
        <p:spPr>
          <a:xfrm>
            <a:off x="3127274" y="2561286"/>
            <a:ext cx="521297" cy="276999"/>
          </a:xfrm>
          <a:prstGeom prst="rect">
            <a:avLst/>
          </a:prstGeom>
          <a:noFill/>
        </p:spPr>
        <p:txBody>
          <a:bodyPr wrap="none" rtlCol="0">
            <a:spAutoFit/>
          </a:bodyPr>
          <a:lstStyle/>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3G A</a:t>
            </a:r>
          </a:p>
        </p:txBody>
      </p:sp>
      <p:sp>
        <p:nvSpPr>
          <p:cNvPr id="109" name="TextBox 134">
            <a:extLst>
              <a:ext uri="{FF2B5EF4-FFF2-40B4-BE49-F238E27FC236}">
                <a16:creationId xmlns:a16="http://schemas.microsoft.com/office/drawing/2014/main" id="{48FFA873-C1A4-2A4D-9B13-434A200063BD}"/>
              </a:ext>
            </a:extLst>
          </p:cNvPr>
          <p:cNvSpPr txBox="1"/>
          <p:nvPr/>
        </p:nvSpPr>
        <p:spPr>
          <a:xfrm>
            <a:off x="4478958" y="2561286"/>
            <a:ext cx="526106" cy="276999"/>
          </a:xfrm>
          <a:prstGeom prst="rect">
            <a:avLst/>
          </a:prstGeom>
          <a:noFill/>
        </p:spPr>
        <p:txBody>
          <a:bodyPr wrap="none" rtlCol="0">
            <a:spAutoFit/>
          </a:bodyPr>
          <a:lstStyle/>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3G B</a:t>
            </a:r>
          </a:p>
        </p:txBody>
      </p:sp>
      <p:sp>
        <p:nvSpPr>
          <p:cNvPr id="110" name="TextBox 141">
            <a:extLst>
              <a:ext uri="{FF2B5EF4-FFF2-40B4-BE49-F238E27FC236}">
                <a16:creationId xmlns:a16="http://schemas.microsoft.com/office/drawing/2014/main" id="{FABE30C5-F1EE-2649-B5AD-BAE7B0C9EAB1}"/>
              </a:ext>
            </a:extLst>
          </p:cNvPr>
          <p:cNvSpPr txBox="1"/>
          <p:nvPr/>
        </p:nvSpPr>
        <p:spPr>
          <a:xfrm>
            <a:off x="5695991" y="2561286"/>
            <a:ext cx="800219"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マイコン</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1" name="TextBox 148">
            <a:extLst>
              <a:ext uri="{FF2B5EF4-FFF2-40B4-BE49-F238E27FC236}">
                <a16:creationId xmlns:a16="http://schemas.microsoft.com/office/drawing/2014/main" id="{4BFF9906-E800-3640-9B9C-A6A4D97340CC}"/>
              </a:ext>
            </a:extLst>
          </p:cNvPr>
          <p:cNvSpPr txBox="1"/>
          <p:nvPr/>
        </p:nvSpPr>
        <p:spPr>
          <a:xfrm>
            <a:off x="7058896" y="2561286"/>
            <a:ext cx="782587"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Wio LTE</a:t>
            </a:r>
          </a:p>
        </p:txBody>
      </p:sp>
      <p:sp>
        <p:nvSpPr>
          <p:cNvPr id="112" name="TextBox 155">
            <a:extLst>
              <a:ext uri="{FF2B5EF4-FFF2-40B4-BE49-F238E27FC236}">
                <a16:creationId xmlns:a16="http://schemas.microsoft.com/office/drawing/2014/main" id="{7ABE391C-C0EE-E545-B03B-D49F6438E285}"/>
              </a:ext>
            </a:extLst>
          </p:cNvPr>
          <p:cNvSpPr txBox="1"/>
          <p:nvPr/>
        </p:nvSpPr>
        <p:spPr>
          <a:xfrm>
            <a:off x="8451457" y="2561286"/>
            <a:ext cx="705642"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Wio 3G</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3" name="TextBox 162">
            <a:extLst>
              <a:ext uri="{FF2B5EF4-FFF2-40B4-BE49-F238E27FC236}">
                <a16:creationId xmlns:a16="http://schemas.microsoft.com/office/drawing/2014/main" id="{D2DE24CC-04DC-C846-9709-39A12DA5B537}"/>
              </a:ext>
            </a:extLst>
          </p:cNvPr>
          <p:cNvSpPr txBox="1"/>
          <p:nvPr/>
        </p:nvSpPr>
        <p:spPr>
          <a:xfrm>
            <a:off x="9681314" y="2561286"/>
            <a:ext cx="954107"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プロセッサ</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4" name="TextBox 113">
            <a:extLst>
              <a:ext uri="{FF2B5EF4-FFF2-40B4-BE49-F238E27FC236}">
                <a16:creationId xmlns:a16="http://schemas.microsoft.com/office/drawing/2014/main" id="{72F94AD7-2982-914C-A428-91ECCD2DA3A8}"/>
              </a:ext>
            </a:extLst>
          </p:cNvPr>
          <p:cNvSpPr txBox="1"/>
          <p:nvPr/>
        </p:nvSpPr>
        <p:spPr>
          <a:xfrm>
            <a:off x="1445371" y="2561286"/>
            <a:ext cx="1176925" cy="276999"/>
          </a:xfrm>
          <a:prstGeom prst="rect">
            <a:avLst/>
          </a:prstGeom>
          <a:noFill/>
        </p:spPr>
        <p:txBody>
          <a:bodyPr wrap="none" rtlCol="0">
            <a:spAutoFit/>
          </a:bodyPr>
          <a:lstStyle/>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3G </a:t>
            </a: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デバイス</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5" name="TextBox 141">
            <a:extLst>
              <a:ext uri="{FF2B5EF4-FFF2-40B4-BE49-F238E27FC236}">
                <a16:creationId xmlns:a16="http://schemas.microsoft.com/office/drawing/2014/main" id="{0EA90F40-A7CA-484C-AEC4-BF870345D593}"/>
              </a:ext>
            </a:extLst>
          </p:cNvPr>
          <p:cNvSpPr txBox="1"/>
          <p:nvPr/>
        </p:nvSpPr>
        <p:spPr>
          <a:xfrm>
            <a:off x="11208896" y="2561286"/>
            <a:ext cx="646331"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ボタン</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6" name="TextBox 148">
            <a:extLst>
              <a:ext uri="{FF2B5EF4-FFF2-40B4-BE49-F238E27FC236}">
                <a16:creationId xmlns:a16="http://schemas.microsoft.com/office/drawing/2014/main" id="{CD564A3F-8D3D-2249-921D-9CAA433D3FCC}"/>
              </a:ext>
            </a:extLst>
          </p:cNvPr>
          <p:cNvSpPr txBox="1"/>
          <p:nvPr/>
        </p:nvSpPr>
        <p:spPr>
          <a:xfrm>
            <a:off x="356579" y="3753384"/>
            <a:ext cx="646331"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ブザー</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7" name="TextBox 155">
            <a:extLst>
              <a:ext uri="{FF2B5EF4-FFF2-40B4-BE49-F238E27FC236}">
                <a16:creationId xmlns:a16="http://schemas.microsoft.com/office/drawing/2014/main" id="{7D7803A1-DD4D-754B-A97E-27D19505C2C5}"/>
              </a:ext>
            </a:extLst>
          </p:cNvPr>
          <p:cNvSpPr txBox="1"/>
          <p:nvPr/>
        </p:nvSpPr>
        <p:spPr>
          <a:xfrm>
            <a:off x="1710668" y="3753384"/>
            <a:ext cx="646331"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計測器</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8" name="TextBox 162">
            <a:extLst>
              <a:ext uri="{FF2B5EF4-FFF2-40B4-BE49-F238E27FC236}">
                <a16:creationId xmlns:a16="http://schemas.microsoft.com/office/drawing/2014/main" id="{40C7E59F-30E8-EF41-B175-CA608E33C53A}"/>
              </a:ext>
            </a:extLst>
          </p:cNvPr>
          <p:cNvSpPr txBox="1"/>
          <p:nvPr/>
        </p:nvSpPr>
        <p:spPr>
          <a:xfrm>
            <a:off x="3064757" y="3753384"/>
            <a:ext cx="646331"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温度計</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9" name="TextBox 162">
            <a:extLst>
              <a:ext uri="{FF2B5EF4-FFF2-40B4-BE49-F238E27FC236}">
                <a16:creationId xmlns:a16="http://schemas.microsoft.com/office/drawing/2014/main" id="{D6E1E5CB-DC80-A44A-BD27-9C55C9085847}"/>
              </a:ext>
            </a:extLst>
          </p:cNvPr>
          <p:cNvSpPr txBox="1"/>
          <p:nvPr/>
        </p:nvSpPr>
        <p:spPr>
          <a:xfrm>
            <a:off x="4418846" y="3753384"/>
            <a:ext cx="646331"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湿度計</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0" name="TextBox 162">
            <a:extLst>
              <a:ext uri="{FF2B5EF4-FFF2-40B4-BE49-F238E27FC236}">
                <a16:creationId xmlns:a16="http://schemas.microsoft.com/office/drawing/2014/main" id="{B84CE2AF-E904-5F4D-84E3-57786E146D67}"/>
              </a:ext>
            </a:extLst>
          </p:cNvPr>
          <p:cNvSpPr txBox="1"/>
          <p:nvPr/>
        </p:nvSpPr>
        <p:spPr>
          <a:xfrm>
            <a:off x="7127024" y="3753384"/>
            <a:ext cx="646331"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加速度</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1" name="TextBox 162">
            <a:extLst>
              <a:ext uri="{FF2B5EF4-FFF2-40B4-BE49-F238E27FC236}">
                <a16:creationId xmlns:a16="http://schemas.microsoft.com/office/drawing/2014/main" id="{2719EF85-CA66-9B4C-AB3E-6326470F26F1}"/>
              </a:ext>
            </a:extLst>
          </p:cNvPr>
          <p:cNvSpPr txBox="1"/>
          <p:nvPr/>
        </p:nvSpPr>
        <p:spPr>
          <a:xfrm>
            <a:off x="8404169" y="3753384"/>
            <a:ext cx="800219"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ジャイロ</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2" name="TextBox 162">
            <a:extLst>
              <a:ext uri="{FF2B5EF4-FFF2-40B4-BE49-F238E27FC236}">
                <a16:creationId xmlns:a16="http://schemas.microsoft.com/office/drawing/2014/main" id="{51991A76-B35F-9542-B9E7-A32E6BECFE3C}"/>
              </a:ext>
            </a:extLst>
          </p:cNvPr>
          <p:cNvSpPr txBox="1"/>
          <p:nvPr/>
        </p:nvSpPr>
        <p:spPr>
          <a:xfrm>
            <a:off x="11123936" y="3753384"/>
            <a:ext cx="816250" cy="461665"/>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モデル</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3" name="TextBox 148">
            <a:extLst>
              <a:ext uri="{FF2B5EF4-FFF2-40B4-BE49-F238E27FC236}">
                <a16:creationId xmlns:a16="http://schemas.microsoft.com/office/drawing/2014/main" id="{C85FB1F3-7273-2740-8A69-9283302D0ADD}"/>
              </a:ext>
            </a:extLst>
          </p:cNvPr>
          <p:cNvSpPr txBox="1"/>
          <p:nvPr/>
        </p:nvSpPr>
        <p:spPr>
          <a:xfrm>
            <a:off x="196278" y="4945482"/>
            <a:ext cx="966932" cy="461665"/>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エンジン</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4" name="TextBox 155">
            <a:extLst>
              <a:ext uri="{FF2B5EF4-FFF2-40B4-BE49-F238E27FC236}">
                <a16:creationId xmlns:a16="http://schemas.microsoft.com/office/drawing/2014/main" id="{66C82470-E74B-CF41-9F8A-D6B607E6D3E9}"/>
              </a:ext>
            </a:extLst>
          </p:cNvPr>
          <p:cNvSpPr txBox="1"/>
          <p:nvPr/>
        </p:nvSpPr>
        <p:spPr>
          <a:xfrm>
            <a:off x="1622503" y="4945482"/>
            <a:ext cx="822661" cy="461665"/>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モデル</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5" name="TextBox 162">
            <a:extLst>
              <a:ext uri="{FF2B5EF4-FFF2-40B4-BE49-F238E27FC236}">
                <a16:creationId xmlns:a16="http://schemas.microsoft.com/office/drawing/2014/main" id="{96F0E345-9D28-444D-ADE4-A11510868338}"/>
              </a:ext>
            </a:extLst>
          </p:cNvPr>
          <p:cNvSpPr txBox="1"/>
          <p:nvPr/>
        </p:nvSpPr>
        <p:spPr>
          <a:xfrm>
            <a:off x="3007049" y="4945482"/>
            <a:ext cx="761747"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6" name="TextBox 162">
            <a:extLst>
              <a:ext uri="{FF2B5EF4-FFF2-40B4-BE49-F238E27FC236}">
                <a16:creationId xmlns:a16="http://schemas.microsoft.com/office/drawing/2014/main" id="{BD2B3FF0-5CEE-4A4F-A9FA-2F480FF897E4}"/>
              </a:ext>
            </a:extLst>
          </p:cNvPr>
          <p:cNvSpPr txBox="1"/>
          <p:nvPr/>
        </p:nvSpPr>
        <p:spPr>
          <a:xfrm>
            <a:off x="4357932" y="4945482"/>
            <a:ext cx="768159"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7" name="TextBox 162">
            <a:extLst>
              <a:ext uri="{FF2B5EF4-FFF2-40B4-BE49-F238E27FC236}">
                <a16:creationId xmlns:a16="http://schemas.microsoft.com/office/drawing/2014/main" id="{F3D04E06-1812-0B49-9CC0-BEFD2417B62F}"/>
              </a:ext>
            </a:extLst>
          </p:cNvPr>
          <p:cNvSpPr txBox="1"/>
          <p:nvPr/>
        </p:nvSpPr>
        <p:spPr>
          <a:xfrm>
            <a:off x="5711219" y="4945482"/>
            <a:ext cx="769763"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D</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8" name="TextBox 162">
            <a:extLst>
              <a:ext uri="{FF2B5EF4-FFF2-40B4-BE49-F238E27FC236}">
                <a16:creationId xmlns:a16="http://schemas.microsoft.com/office/drawing/2014/main" id="{F6D5A6E5-850F-2C4D-B92F-E189D1F9B2BD}"/>
              </a:ext>
            </a:extLst>
          </p:cNvPr>
          <p:cNvSpPr txBox="1"/>
          <p:nvPr/>
        </p:nvSpPr>
        <p:spPr>
          <a:xfrm>
            <a:off x="7074124" y="4945482"/>
            <a:ext cx="752130"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E</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9" name="TextBox 162">
            <a:extLst>
              <a:ext uri="{FF2B5EF4-FFF2-40B4-BE49-F238E27FC236}">
                <a16:creationId xmlns:a16="http://schemas.microsoft.com/office/drawing/2014/main" id="{DA3DD825-CAA5-2C47-B318-E4DE18B0C76E}"/>
              </a:ext>
            </a:extLst>
          </p:cNvPr>
          <p:cNvSpPr txBox="1"/>
          <p:nvPr/>
        </p:nvSpPr>
        <p:spPr>
          <a:xfrm>
            <a:off x="8508364" y="4945482"/>
            <a:ext cx="591829"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通貨</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0" name="TextBox 162">
            <a:extLst>
              <a:ext uri="{FF2B5EF4-FFF2-40B4-BE49-F238E27FC236}">
                <a16:creationId xmlns:a16="http://schemas.microsoft.com/office/drawing/2014/main" id="{592A7536-1533-9B48-AB2B-E03996F1A795}"/>
              </a:ext>
            </a:extLst>
          </p:cNvPr>
          <p:cNvSpPr txBox="1"/>
          <p:nvPr/>
        </p:nvSpPr>
        <p:spPr>
          <a:xfrm>
            <a:off x="9854438" y="4945482"/>
            <a:ext cx="607859"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通貨</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1" name="TextBox 162">
            <a:extLst>
              <a:ext uri="{FF2B5EF4-FFF2-40B4-BE49-F238E27FC236}">
                <a16:creationId xmlns:a16="http://schemas.microsoft.com/office/drawing/2014/main" id="{D7921ADB-29A7-074A-AFFF-7E28815ED9A7}"/>
              </a:ext>
            </a:extLst>
          </p:cNvPr>
          <p:cNvSpPr txBox="1"/>
          <p:nvPr/>
        </p:nvSpPr>
        <p:spPr>
          <a:xfrm>
            <a:off x="11236949" y="4945482"/>
            <a:ext cx="590225"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通貨</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2" name="TextBox 148">
            <a:extLst>
              <a:ext uri="{FF2B5EF4-FFF2-40B4-BE49-F238E27FC236}">
                <a16:creationId xmlns:a16="http://schemas.microsoft.com/office/drawing/2014/main" id="{4AEF097F-3B01-8540-B27E-CCCE67D5CED5}"/>
              </a:ext>
            </a:extLst>
          </p:cNvPr>
          <p:cNvSpPr txBox="1"/>
          <p:nvPr/>
        </p:nvSpPr>
        <p:spPr>
          <a:xfrm>
            <a:off x="306885" y="6137578"/>
            <a:ext cx="745718"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F</a:t>
            </a:r>
          </a:p>
        </p:txBody>
      </p:sp>
      <p:sp>
        <p:nvSpPr>
          <p:cNvPr id="133" name="TextBox 155">
            <a:extLst>
              <a:ext uri="{FF2B5EF4-FFF2-40B4-BE49-F238E27FC236}">
                <a16:creationId xmlns:a16="http://schemas.microsoft.com/office/drawing/2014/main" id="{EE8D0049-6740-0D4A-986A-36DD8D2ED92A}"/>
              </a:ext>
            </a:extLst>
          </p:cNvPr>
          <p:cNvSpPr txBox="1"/>
          <p:nvPr/>
        </p:nvSpPr>
        <p:spPr>
          <a:xfrm>
            <a:off x="1649754" y="6137578"/>
            <a:ext cx="768159"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グラフ</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G</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4" name="TextBox 162">
            <a:extLst>
              <a:ext uri="{FF2B5EF4-FFF2-40B4-BE49-F238E27FC236}">
                <a16:creationId xmlns:a16="http://schemas.microsoft.com/office/drawing/2014/main" id="{2C4BCED0-469B-FF45-BBC1-336844FB58D6}"/>
              </a:ext>
            </a:extLst>
          </p:cNvPr>
          <p:cNvSpPr txBox="1"/>
          <p:nvPr/>
        </p:nvSpPr>
        <p:spPr>
          <a:xfrm>
            <a:off x="3088801" y="6137578"/>
            <a:ext cx="598242"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E</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5" name="TextBox 162">
            <a:extLst>
              <a:ext uri="{FF2B5EF4-FFF2-40B4-BE49-F238E27FC236}">
                <a16:creationId xmlns:a16="http://schemas.microsoft.com/office/drawing/2014/main" id="{34177205-F921-E74C-AD62-CBBD558A2FD7}"/>
              </a:ext>
            </a:extLst>
          </p:cNvPr>
          <p:cNvSpPr txBox="1"/>
          <p:nvPr/>
        </p:nvSpPr>
        <p:spPr>
          <a:xfrm>
            <a:off x="4446096" y="6137578"/>
            <a:ext cx="591830"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矢印</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F</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6" name="TextBox 162">
            <a:extLst>
              <a:ext uri="{FF2B5EF4-FFF2-40B4-BE49-F238E27FC236}">
                <a16:creationId xmlns:a16="http://schemas.microsoft.com/office/drawing/2014/main" id="{7825605E-CFAC-9E4F-AC5C-AFBCB852C29B}"/>
              </a:ext>
            </a:extLst>
          </p:cNvPr>
          <p:cNvSpPr txBox="1"/>
          <p:nvPr/>
        </p:nvSpPr>
        <p:spPr>
          <a:xfrm>
            <a:off x="5635077" y="6137578"/>
            <a:ext cx="922047"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7" name="TextBox 162">
            <a:extLst>
              <a:ext uri="{FF2B5EF4-FFF2-40B4-BE49-F238E27FC236}">
                <a16:creationId xmlns:a16="http://schemas.microsoft.com/office/drawing/2014/main" id="{24849199-949B-A34E-A2B4-13DAB0BE5405}"/>
              </a:ext>
            </a:extLst>
          </p:cNvPr>
          <p:cNvSpPr txBox="1"/>
          <p:nvPr/>
        </p:nvSpPr>
        <p:spPr>
          <a:xfrm>
            <a:off x="6658947" y="6137578"/>
            <a:ext cx="1582484"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スイッチングハブ</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8" name="TextBox 162">
            <a:extLst>
              <a:ext uri="{FF2B5EF4-FFF2-40B4-BE49-F238E27FC236}">
                <a16:creationId xmlns:a16="http://schemas.microsoft.com/office/drawing/2014/main" id="{EC4766B9-5BEE-CF42-A28D-FCED8FFD5498}"/>
              </a:ext>
            </a:extLst>
          </p:cNvPr>
          <p:cNvSpPr txBox="1"/>
          <p:nvPr/>
        </p:nvSpPr>
        <p:spPr>
          <a:xfrm>
            <a:off x="8340049" y="6137578"/>
            <a:ext cx="928459"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9" name="TextBox 162">
            <a:extLst>
              <a:ext uri="{FF2B5EF4-FFF2-40B4-BE49-F238E27FC236}">
                <a16:creationId xmlns:a16="http://schemas.microsoft.com/office/drawing/2014/main" id="{D3CF8717-A285-4543-8C8D-F376D7ABB2DB}"/>
              </a:ext>
            </a:extLst>
          </p:cNvPr>
          <p:cNvSpPr txBox="1"/>
          <p:nvPr/>
        </p:nvSpPr>
        <p:spPr>
          <a:xfrm>
            <a:off x="9362315" y="6137578"/>
            <a:ext cx="1592104"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スイッチングハブ</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40" name="TextBox 162">
            <a:extLst>
              <a:ext uri="{FF2B5EF4-FFF2-40B4-BE49-F238E27FC236}">
                <a16:creationId xmlns:a16="http://schemas.microsoft.com/office/drawing/2014/main" id="{7192989B-20FA-E74D-AE0D-DB91BFD2B231}"/>
              </a:ext>
            </a:extLst>
          </p:cNvPr>
          <p:cNvSpPr txBox="1"/>
          <p:nvPr/>
        </p:nvSpPr>
        <p:spPr>
          <a:xfrm>
            <a:off x="11048595" y="6137578"/>
            <a:ext cx="966932"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ルーター</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41" name="TextBox 162">
            <a:extLst>
              <a:ext uri="{FF2B5EF4-FFF2-40B4-BE49-F238E27FC236}">
                <a16:creationId xmlns:a16="http://schemas.microsoft.com/office/drawing/2014/main" id="{43814752-5820-BC46-87CC-C900523E8865}"/>
              </a:ext>
            </a:extLst>
          </p:cNvPr>
          <p:cNvSpPr txBox="1"/>
          <p:nvPr/>
        </p:nvSpPr>
        <p:spPr>
          <a:xfrm>
            <a:off x="5849879" y="3753384"/>
            <a:ext cx="492443"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音波</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42" name="TextBox 162">
            <a:extLst>
              <a:ext uri="{FF2B5EF4-FFF2-40B4-BE49-F238E27FC236}">
                <a16:creationId xmlns:a16="http://schemas.microsoft.com/office/drawing/2014/main" id="{937E7188-2A09-6E41-BF9B-BC101DF36042}"/>
              </a:ext>
            </a:extLst>
          </p:cNvPr>
          <p:cNvSpPr txBox="1"/>
          <p:nvPr/>
        </p:nvSpPr>
        <p:spPr>
          <a:xfrm>
            <a:off x="9694138" y="3753384"/>
            <a:ext cx="928459" cy="461665"/>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機械学習</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エンジン</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1930073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6FA9F5-4630-4C45-BECC-9C0FE9CDEB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713059"/>
            <a:ext cx="720000" cy="720000"/>
          </a:xfrm>
          <a:prstGeom prst="rect">
            <a:avLst/>
          </a:prstGeom>
        </p:spPr>
      </p:pic>
      <p:pic>
        <p:nvPicPr>
          <p:cNvPr id="3" name="Picture 2">
            <a:extLst>
              <a:ext uri="{FF2B5EF4-FFF2-40B4-BE49-F238E27FC236}">
                <a16:creationId xmlns:a16="http://schemas.microsoft.com/office/drawing/2014/main" id="{DE8E9B55-7DDD-584D-A5EA-A60FCA5DC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833" y="713059"/>
            <a:ext cx="720000" cy="720000"/>
          </a:xfrm>
          <a:prstGeom prst="rect">
            <a:avLst/>
          </a:prstGeom>
        </p:spPr>
      </p:pic>
      <p:sp>
        <p:nvSpPr>
          <p:cNvPr id="4" name="TextBox 113">
            <a:extLst>
              <a:ext uri="{FF2B5EF4-FFF2-40B4-BE49-F238E27FC236}">
                <a16:creationId xmlns:a16="http://schemas.microsoft.com/office/drawing/2014/main" id="{DE996F8B-A20C-A844-89FF-CADA49076B8D}"/>
              </a:ext>
            </a:extLst>
          </p:cNvPr>
          <p:cNvSpPr txBox="1"/>
          <p:nvPr/>
        </p:nvSpPr>
        <p:spPr>
          <a:xfrm>
            <a:off x="48802" y="1341542"/>
            <a:ext cx="1261885"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エクスカリバー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 name="TextBox 120">
            <a:extLst>
              <a:ext uri="{FF2B5EF4-FFF2-40B4-BE49-F238E27FC236}">
                <a16:creationId xmlns:a16="http://schemas.microsoft.com/office/drawing/2014/main" id="{E9722C46-95D5-3A40-ADF4-CD69D3052198}"/>
              </a:ext>
            </a:extLst>
          </p:cNvPr>
          <p:cNvSpPr txBox="1"/>
          <p:nvPr/>
        </p:nvSpPr>
        <p:spPr>
          <a:xfrm>
            <a:off x="1633724" y="1341542"/>
            <a:ext cx="800219"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スライム</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pic>
        <p:nvPicPr>
          <p:cNvPr id="57" name="図 56">
            <a:extLst>
              <a:ext uri="{FF2B5EF4-FFF2-40B4-BE49-F238E27FC236}">
                <a16:creationId xmlns:a16="http://schemas.microsoft.com/office/drawing/2014/main" id="{16393B14-9C2F-8E42-BA02-C536EB3897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922" y="713059"/>
            <a:ext cx="720000" cy="720000"/>
          </a:xfrm>
          <a:prstGeom prst="rect">
            <a:avLst/>
          </a:prstGeom>
        </p:spPr>
      </p:pic>
      <p:pic>
        <p:nvPicPr>
          <p:cNvPr id="59" name="図 58">
            <a:extLst>
              <a:ext uri="{FF2B5EF4-FFF2-40B4-BE49-F238E27FC236}">
                <a16:creationId xmlns:a16="http://schemas.microsoft.com/office/drawing/2014/main" id="{D253C4A2-1E97-D147-874F-3279E61068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011" y="713059"/>
            <a:ext cx="720000" cy="720000"/>
          </a:xfrm>
          <a:prstGeom prst="rect">
            <a:avLst/>
          </a:prstGeom>
        </p:spPr>
      </p:pic>
      <p:pic>
        <p:nvPicPr>
          <p:cNvPr id="61" name="図 60">
            <a:extLst>
              <a:ext uri="{FF2B5EF4-FFF2-40B4-BE49-F238E27FC236}">
                <a16:creationId xmlns:a16="http://schemas.microsoft.com/office/drawing/2014/main" id="{83F1FA6C-3415-A048-BF19-CC636ED374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100" y="713059"/>
            <a:ext cx="720000" cy="720000"/>
          </a:xfrm>
          <a:prstGeom prst="rect">
            <a:avLst/>
          </a:prstGeom>
        </p:spPr>
      </p:pic>
      <p:pic>
        <p:nvPicPr>
          <p:cNvPr id="63" name="図 62">
            <a:extLst>
              <a:ext uri="{FF2B5EF4-FFF2-40B4-BE49-F238E27FC236}">
                <a16:creationId xmlns:a16="http://schemas.microsoft.com/office/drawing/2014/main" id="{5C0D292C-1DA5-8C42-923C-59F01CF115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189" y="713059"/>
            <a:ext cx="720000" cy="720000"/>
          </a:xfrm>
          <a:prstGeom prst="rect">
            <a:avLst/>
          </a:prstGeom>
        </p:spPr>
      </p:pic>
      <p:pic>
        <p:nvPicPr>
          <p:cNvPr id="65" name="図 64">
            <a:extLst>
              <a:ext uri="{FF2B5EF4-FFF2-40B4-BE49-F238E27FC236}">
                <a16:creationId xmlns:a16="http://schemas.microsoft.com/office/drawing/2014/main" id="{AA282EA7-87EA-EB4C-995F-2FB9C6DCB5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4278" y="713059"/>
            <a:ext cx="720000" cy="720000"/>
          </a:xfrm>
          <a:prstGeom prst="rect">
            <a:avLst/>
          </a:prstGeom>
        </p:spPr>
      </p:pic>
      <p:pic>
        <p:nvPicPr>
          <p:cNvPr id="67" name="図 66">
            <a:extLst>
              <a:ext uri="{FF2B5EF4-FFF2-40B4-BE49-F238E27FC236}">
                <a16:creationId xmlns:a16="http://schemas.microsoft.com/office/drawing/2014/main" id="{8D48E997-0E28-6944-B2FB-E14A804C11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8367" y="713059"/>
            <a:ext cx="720000" cy="720000"/>
          </a:xfrm>
          <a:prstGeom prst="rect">
            <a:avLst/>
          </a:prstGeom>
        </p:spPr>
      </p:pic>
      <p:pic>
        <p:nvPicPr>
          <p:cNvPr id="69" name="図 68">
            <a:extLst>
              <a:ext uri="{FF2B5EF4-FFF2-40B4-BE49-F238E27FC236}">
                <a16:creationId xmlns:a16="http://schemas.microsoft.com/office/drawing/2014/main" id="{2E5FB104-C02E-4345-8600-C6E80A7F6B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72061" y="713059"/>
            <a:ext cx="720000" cy="720000"/>
          </a:xfrm>
          <a:prstGeom prst="rect">
            <a:avLst/>
          </a:prstGeom>
        </p:spPr>
      </p:pic>
      <p:pic>
        <p:nvPicPr>
          <p:cNvPr id="71" name="図 70">
            <a:extLst>
              <a:ext uri="{FF2B5EF4-FFF2-40B4-BE49-F238E27FC236}">
                <a16:creationId xmlns:a16="http://schemas.microsoft.com/office/drawing/2014/main" id="{46D61079-6F99-EB4D-9158-BC81A9F35A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73" name="図 72">
            <a:extLst>
              <a:ext uri="{FF2B5EF4-FFF2-40B4-BE49-F238E27FC236}">
                <a16:creationId xmlns:a16="http://schemas.microsoft.com/office/drawing/2014/main" id="{C208A64D-E0BC-894C-A33B-D61E9FCF6C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75" name="図 74">
            <a:extLst>
              <a:ext uri="{FF2B5EF4-FFF2-40B4-BE49-F238E27FC236}">
                <a16:creationId xmlns:a16="http://schemas.microsoft.com/office/drawing/2014/main" id="{A28F249C-D989-BD4F-B421-C45C6AA8B52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77" name="図 76">
            <a:extLst>
              <a:ext uri="{FF2B5EF4-FFF2-40B4-BE49-F238E27FC236}">
                <a16:creationId xmlns:a16="http://schemas.microsoft.com/office/drawing/2014/main" id="{D7D91828-5CE6-9446-BF1A-F2643B6F5D6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79" name="図 78">
            <a:extLst>
              <a:ext uri="{FF2B5EF4-FFF2-40B4-BE49-F238E27FC236}">
                <a16:creationId xmlns:a16="http://schemas.microsoft.com/office/drawing/2014/main" id="{E228D8E0-2243-2D45-B611-D87B420E0F3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81" name="図 80">
            <a:extLst>
              <a:ext uri="{FF2B5EF4-FFF2-40B4-BE49-F238E27FC236}">
                <a16:creationId xmlns:a16="http://schemas.microsoft.com/office/drawing/2014/main" id="{4C10EB09-8ED6-FF4C-B889-8489F49D2B7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83" name="図 82">
            <a:extLst>
              <a:ext uri="{FF2B5EF4-FFF2-40B4-BE49-F238E27FC236}">
                <a16:creationId xmlns:a16="http://schemas.microsoft.com/office/drawing/2014/main" id="{B14D7EC2-F9A2-9D4B-8A22-9B22BB6CBAA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85" name="図 84">
            <a:extLst>
              <a:ext uri="{FF2B5EF4-FFF2-40B4-BE49-F238E27FC236}">
                <a16:creationId xmlns:a16="http://schemas.microsoft.com/office/drawing/2014/main" id="{3F64C38F-F2F4-7944-A89E-F98941EDB07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87" name="図 86">
            <a:extLst>
              <a:ext uri="{FF2B5EF4-FFF2-40B4-BE49-F238E27FC236}">
                <a16:creationId xmlns:a16="http://schemas.microsoft.com/office/drawing/2014/main" id="{4411190D-1DF1-B340-8E48-2B729D57B17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72061" y="1917599"/>
            <a:ext cx="720000" cy="720000"/>
          </a:xfrm>
          <a:prstGeom prst="rect">
            <a:avLst/>
          </a:prstGeom>
        </p:spPr>
      </p:pic>
      <p:pic>
        <p:nvPicPr>
          <p:cNvPr id="89" name="図 88">
            <a:extLst>
              <a:ext uri="{FF2B5EF4-FFF2-40B4-BE49-F238E27FC236}">
                <a16:creationId xmlns:a16="http://schemas.microsoft.com/office/drawing/2014/main" id="{89035841-9181-FC49-9A31-70B10E4B427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91" name="図 90">
            <a:extLst>
              <a:ext uri="{FF2B5EF4-FFF2-40B4-BE49-F238E27FC236}">
                <a16:creationId xmlns:a16="http://schemas.microsoft.com/office/drawing/2014/main" id="{0FCC1FF3-807C-3641-B708-F4E812B4DF4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93" name="図 92">
            <a:extLst>
              <a:ext uri="{FF2B5EF4-FFF2-40B4-BE49-F238E27FC236}">
                <a16:creationId xmlns:a16="http://schemas.microsoft.com/office/drawing/2014/main" id="{34DC177F-6B5A-364D-B5CB-11DCF67032C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pic>
        <p:nvPicPr>
          <p:cNvPr id="95" name="図 94">
            <a:extLst>
              <a:ext uri="{FF2B5EF4-FFF2-40B4-BE49-F238E27FC236}">
                <a16:creationId xmlns:a16="http://schemas.microsoft.com/office/drawing/2014/main" id="{86D6D6DA-BC13-3946-BA8A-A759AEEF401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82011" y="3113274"/>
            <a:ext cx="720000" cy="720000"/>
          </a:xfrm>
          <a:prstGeom prst="rect">
            <a:avLst/>
          </a:prstGeom>
        </p:spPr>
      </p:pic>
      <p:pic>
        <p:nvPicPr>
          <p:cNvPr id="97" name="図 96">
            <a:extLst>
              <a:ext uri="{FF2B5EF4-FFF2-40B4-BE49-F238E27FC236}">
                <a16:creationId xmlns:a16="http://schemas.microsoft.com/office/drawing/2014/main" id="{C3D6F84B-C94F-DE4E-94E6-F40B021A33D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6100" y="3113274"/>
            <a:ext cx="720000" cy="720000"/>
          </a:xfrm>
          <a:prstGeom prst="rect">
            <a:avLst/>
          </a:prstGeom>
        </p:spPr>
      </p:pic>
      <p:pic>
        <p:nvPicPr>
          <p:cNvPr id="99" name="図 98">
            <a:extLst>
              <a:ext uri="{FF2B5EF4-FFF2-40B4-BE49-F238E27FC236}">
                <a16:creationId xmlns:a16="http://schemas.microsoft.com/office/drawing/2014/main" id="{8A0A50EE-3B8E-A246-8908-12D7CC05A4F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090189" y="3113274"/>
            <a:ext cx="720000" cy="720000"/>
          </a:xfrm>
          <a:prstGeom prst="rect">
            <a:avLst/>
          </a:prstGeom>
        </p:spPr>
      </p:pic>
      <p:pic>
        <p:nvPicPr>
          <p:cNvPr id="101" name="図 100">
            <a:extLst>
              <a:ext uri="{FF2B5EF4-FFF2-40B4-BE49-F238E27FC236}">
                <a16:creationId xmlns:a16="http://schemas.microsoft.com/office/drawing/2014/main" id="{5C199683-FC7A-4942-BF59-122B1CEB86F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103" name="図 102">
            <a:extLst>
              <a:ext uri="{FF2B5EF4-FFF2-40B4-BE49-F238E27FC236}">
                <a16:creationId xmlns:a16="http://schemas.microsoft.com/office/drawing/2014/main" id="{BEBCB5FE-DD0A-3A46-873F-0CA68FF7C10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105" name="図 104">
            <a:extLst>
              <a:ext uri="{FF2B5EF4-FFF2-40B4-BE49-F238E27FC236}">
                <a16:creationId xmlns:a16="http://schemas.microsoft.com/office/drawing/2014/main" id="{C2D6A976-A664-FB4F-951F-F079E2A36B8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172061" y="3113274"/>
            <a:ext cx="720000" cy="720000"/>
          </a:xfrm>
          <a:prstGeom prst="rect">
            <a:avLst/>
          </a:prstGeom>
        </p:spPr>
      </p:pic>
      <p:sp>
        <p:nvSpPr>
          <p:cNvPr id="106" name="TextBox 114">
            <a:extLst>
              <a:ext uri="{FF2B5EF4-FFF2-40B4-BE49-F238E27FC236}">
                <a16:creationId xmlns:a16="http://schemas.microsoft.com/office/drawing/2014/main" id="{9A4697E6-7BEE-A54F-8D37-65607E41EE18}"/>
              </a:ext>
            </a:extLst>
          </p:cNvPr>
          <p:cNvSpPr txBox="1"/>
          <p:nvPr/>
        </p:nvSpPr>
        <p:spPr>
          <a:xfrm>
            <a:off x="11285840" y="1341542"/>
            <a:ext cx="492443"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踏切</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7" name="TextBox 127">
            <a:extLst>
              <a:ext uri="{FF2B5EF4-FFF2-40B4-BE49-F238E27FC236}">
                <a16:creationId xmlns:a16="http://schemas.microsoft.com/office/drawing/2014/main" id="{9C5D871D-E6AA-2842-8E77-3339D3CB280B}"/>
              </a:ext>
            </a:extLst>
          </p:cNvPr>
          <p:cNvSpPr txBox="1"/>
          <p:nvPr/>
        </p:nvSpPr>
        <p:spPr>
          <a:xfrm>
            <a:off x="3141701" y="1341542"/>
            <a:ext cx="492443"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住居</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8" name="TextBox 134">
            <a:extLst>
              <a:ext uri="{FF2B5EF4-FFF2-40B4-BE49-F238E27FC236}">
                <a16:creationId xmlns:a16="http://schemas.microsoft.com/office/drawing/2014/main" id="{6178703B-4E61-9542-AA3B-69FA69FFF6DF}"/>
              </a:ext>
            </a:extLst>
          </p:cNvPr>
          <p:cNvSpPr txBox="1"/>
          <p:nvPr/>
        </p:nvSpPr>
        <p:spPr>
          <a:xfrm>
            <a:off x="4495790" y="1341542"/>
            <a:ext cx="492443"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店舗</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09" name="TextBox 141">
            <a:extLst>
              <a:ext uri="{FF2B5EF4-FFF2-40B4-BE49-F238E27FC236}">
                <a16:creationId xmlns:a16="http://schemas.microsoft.com/office/drawing/2014/main" id="{BC0F2364-E2BA-354E-B3EE-AB25CD08CA21}"/>
              </a:ext>
            </a:extLst>
          </p:cNvPr>
          <p:cNvSpPr txBox="1"/>
          <p:nvPr/>
        </p:nvSpPr>
        <p:spPr>
          <a:xfrm>
            <a:off x="5782553" y="1341542"/>
            <a:ext cx="627095"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工場 </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0" name="TextBox 148">
            <a:extLst>
              <a:ext uri="{FF2B5EF4-FFF2-40B4-BE49-F238E27FC236}">
                <a16:creationId xmlns:a16="http://schemas.microsoft.com/office/drawing/2014/main" id="{5054D9DB-9E17-6242-8A67-AADFE11558C4}"/>
              </a:ext>
            </a:extLst>
          </p:cNvPr>
          <p:cNvSpPr txBox="1"/>
          <p:nvPr/>
        </p:nvSpPr>
        <p:spPr>
          <a:xfrm>
            <a:off x="7135841" y="1341542"/>
            <a:ext cx="628697"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工場 </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p>
        </p:txBody>
      </p:sp>
      <p:sp>
        <p:nvSpPr>
          <p:cNvPr id="111" name="TextBox 155">
            <a:extLst>
              <a:ext uri="{FF2B5EF4-FFF2-40B4-BE49-F238E27FC236}">
                <a16:creationId xmlns:a16="http://schemas.microsoft.com/office/drawing/2014/main" id="{3BB758B7-5438-6D4E-8E4B-F501C67A0B17}"/>
              </a:ext>
            </a:extLst>
          </p:cNvPr>
          <p:cNvSpPr txBox="1"/>
          <p:nvPr/>
        </p:nvSpPr>
        <p:spPr>
          <a:xfrm>
            <a:off x="8173336" y="1341542"/>
            <a:ext cx="1261884" cy="461665"/>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メーター</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（ガス・電気）</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2" name="TextBox 162">
            <a:extLst>
              <a:ext uri="{FF2B5EF4-FFF2-40B4-BE49-F238E27FC236}">
                <a16:creationId xmlns:a16="http://schemas.microsoft.com/office/drawing/2014/main" id="{A984CE81-FC14-3A44-A475-0CB1AE1DFCBC}"/>
              </a:ext>
            </a:extLst>
          </p:cNvPr>
          <p:cNvSpPr txBox="1"/>
          <p:nvPr/>
        </p:nvSpPr>
        <p:spPr>
          <a:xfrm>
            <a:off x="9681314" y="1341542"/>
            <a:ext cx="954107"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自動販売機</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3" name="TextBox 113">
            <a:extLst>
              <a:ext uri="{FF2B5EF4-FFF2-40B4-BE49-F238E27FC236}">
                <a16:creationId xmlns:a16="http://schemas.microsoft.com/office/drawing/2014/main" id="{BEDB7CD4-0A31-3248-8652-67695DECE47D}"/>
              </a:ext>
            </a:extLst>
          </p:cNvPr>
          <p:cNvSpPr txBox="1"/>
          <p:nvPr/>
        </p:nvSpPr>
        <p:spPr>
          <a:xfrm>
            <a:off x="202691" y="2561286"/>
            <a:ext cx="954107" cy="461665"/>
          </a:xfrm>
          <a:prstGeom prst="rect">
            <a:avLst/>
          </a:prstGeom>
          <a:noFill/>
        </p:spPr>
        <p:txBody>
          <a:bodyPr wrap="none" rtlCol="0">
            <a:spAutoFit/>
          </a:bodyPr>
          <a:lstStyle/>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ハンディ</a:t>
            </a:r>
            <a:b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b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ターミナル</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4" name="TextBox 127">
            <a:extLst>
              <a:ext uri="{FF2B5EF4-FFF2-40B4-BE49-F238E27FC236}">
                <a16:creationId xmlns:a16="http://schemas.microsoft.com/office/drawing/2014/main" id="{96C44CB9-5CE2-DE41-BC4F-4F88C9ABC810}"/>
              </a:ext>
            </a:extLst>
          </p:cNvPr>
          <p:cNvSpPr txBox="1"/>
          <p:nvPr/>
        </p:nvSpPr>
        <p:spPr>
          <a:xfrm>
            <a:off x="3064756" y="2561286"/>
            <a:ext cx="646332"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発電機</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5" name="TextBox 134">
            <a:extLst>
              <a:ext uri="{FF2B5EF4-FFF2-40B4-BE49-F238E27FC236}">
                <a16:creationId xmlns:a16="http://schemas.microsoft.com/office/drawing/2014/main" id="{063D1098-E2AB-1B4B-B492-1766DF55ADB1}"/>
              </a:ext>
            </a:extLst>
          </p:cNvPr>
          <p:cNvSpPr txBox="1"/>
          <p:nvPr/>
        </p:nvSpPr>
        <p:spPr>
          <a:xfrm>
            <a:off x="4503805" y="2561286"/>
            <a:ext cx="476413" cy="276999"/>
          </a:xfrm>
          <a:prstGeom prst="rect">
            <a:avLst/>
          </a:prstGeom>
          <a:noFill/>
        </p:spPr>
        <p:txBody>
          <a:bodyPr wrap="none" rtlCol="0">
            <a:spAutoFit/>
          </a:bodyPr>
          <a:lstStyle/>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PLC</a:t>
            </a:r>
          </a:p>
        </p:txBody>
      </p:sp>
      <p:sp>
        <p:nvSpPr>
          <p:cNvPr id="116" name="TextBox 141">
            <a:extLst>
              <a:ext uri="{FF2B5EF4-FFF2-40B4-BE49-F238E27FC236}">
                <a16:creationId xmlns:a16="http://schemas.microsoft.com/office/drawing/2014/main" id="{AA7C87F6-BCA5-1742-9CD1-6E6C57E6C349}"/>
              </a:ext>
            </a:extLst>
          </p:cNvPr>
          <p:cNvSpPr txBox="1"/>
          <p:nvPr/>
        </p:nvSpPr>
        <p:spPr>
          <a:xfrm>
            <a:off x="5388214" y="2561286"/>
            <a:ext cx="1415772"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アナログメーター</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7" name="TextBox 148">
            <a:extLst>
              <a:ext uri="{FF2B5EF4-FFF2-40B4-BE49-F238E27FC236}">
                <a16:creationId xmlns:a16="http://schemas.microsoft.com/office/drawing/2014/main" id="{98F57C69-BAD6-E14F-8A25-C67E04D081BC}"/>
              </a:ext>
            </a:extLst>
          </p:cNvPr>
          <p:cNvSpPr txBox="1"/>
          <p:nvPr/>
        </p:nvSpPr>
        <p:spPr>
          <a:xfrm>
            <a:off x="6918633" y="2561286"/>
            <a:ext cx="1063113"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7</a:t>
            </a: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セグパネル</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8" name="TextBox 155">
            <a:extLst>
              <a:ext uri="{FF2B5EF4-FFF2-40B4-BE49-F238E27FC236}">
                <a16:creationId xmlns:a16="http://schemas.microsoft.com/office/drawing/2014/main" id="{02AF04ED-4794-C449-B990-489F25A14C20}"/>
              </a:ext>
            </a:extLst>
          </p:cNvPr>
          <p:cNvSpPr txBox="1"/>
          <p:nvPr/>
        </p:nvSpPr>
        <p:spPr>
          <a:xfrm>
            <a:off x="8173336" y="2561286"/>
            <a:ext cx="1261884"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ロボットアーム</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19" name="TextBox 162">
            <a:extLst>
              <a:ext uri="{FF2B5EF4-FFF2-40B4-BE49-F238E27FC236}">
                <a16:creationId xmlns:a16="http://schemas.microsoft.com/office/drawing/2014/main" id="{71C3FC5A-DC35-F043-A007-EAE49DC62ED5}"/>
              </a:ext>
            </a:extLst>
          </p:cNvPr>
          <p:cNvSpPr txBox="1"/>
          <p:nvPr/>
        </p:nvSpPr>
        <p:spPr>
          <a:xfrm>
            <a:off x="9758258" y="2561286"/>
            <a:ext cx="800219"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ロボット</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0" name="TextBox 113">
            <a:extLst>
              <a:ext uri="{FF2B5EF4-FFF2-40B4-BE49-F238E27FC236}">
                <a16:creationId xmlns:a16="http://schemas.microsoft.com/office/drawing/2014/main" id="{D234162F-6FEB-9C47-AA29-27970D171E70}"/>
              </a:ext>
            </a:extLst>
          </p:cNvPr>
          <p:cNvSpPr txBox="1"/>
          <p:nvPr/>
        </p:nvSpPr>
        <p:spPr>
          <a:xfrm>
            <a:off x="1628915" y="2561286"/>
            <a:ext cx="809837" cy="276999"/>
          </a:xfrm>
          <a:prstGeom prst="rect">
            <a:avLst/>
          </a:prstGeom>
          <a:noFill/>
        </p:spPr>
        <p:txBody>
          <a:bodyPr wrap="none" rtlCol="0">
            <a:spAutoFit/>
          </a:bodyPr>
          <a:lstStyle/>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POS</a:t>
            </a: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レジ</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1" name="TextBox 141">
            <a:extLst>
              <a:ext uri="{FF2B5EF4-FFF2-40B4-BE49-F238E27FC236}">
                <a16:creationId xmlns:a16="http://schemas.microsoft.com/office/drawing/2014/main" id="{83F0B5F4-D125-4445-9B5E-6B1ACA5DF6E1}"/>
              </a:ext>
            </a:extLst>
          </p:cNvPr>
          <p:cNvSpPr txBox="1"/>
          <p:nvPr/>
        </p:nvSpPr>
        <p:spPr>
          <a:xfrm>
            <a:off x="10901119" y="2561286"/>
            <a:ext cx="1261884"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ベルトコンベア</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2" name="TextBox 148">
            <a:extLst>
              <a:ext uri="{FF2B5EF4-FFF2-40B4-BE49-F238E27FC236}">
                <a16:creationId xmlns:a16="http://schemas.microsoft.com/office/drawing/2014/main" id="{385B61FD-83FB-554A-B1BA-AA8D5891EE12}"/>
              </a:ext>
            </a:extLst>
          </p:cNvPr>
          <p:cNvSpPr txBox="1"/>
          <p:nvPr/>
        </p:nvSpPr>
        <p:spPr>
          <a:xfrm>
            <a:off x="356579" y="3753384"/>
            <a:ext cx="646331"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信号灯</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3" name="TextBox 155">
            <a:extLst>
              <a:ext uri="{FF2B5EF4-FFF2-40B4-BE49-F238E27FC236}">
                <a16:creationId xmlns:a16="http://schemas.microsoft.com/office/drawing/2014/main" id="{61E1F399-CDAC-EE46-BB3A-07448E5C9DAB}"/>
              </a:ext>
            </a:extLst>
          </p:cNvPr>
          <p:cNvSpPr txBox="1"/>
          <p:nvPr/>
        </p:nvSpPr>
        <p:spPr>
          <a:xfrm>
            <a:off x="1556780" y="3753384"/>
            <a:ext cx="954107"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SIM</a:t>
            </a:r>
          </a:p>
          <a:p>
            <a:pPr algn="ctr"/>
            <a:r>
              <a:rPr lang="ja-JP" altLang="en" sz="1200">
                <a:solidFill>
                  <a:srgbClr val="34CDD7"/>
                </a:solidFill>
                <a:latin typeface="Noto Sans JP Regular" panose="020B0500000000000000" pitchFamily="34" charset="-128"/>
                <a:ea typeface="Noto Sans JP Regular" panose="020B0500000000000000" pitchFamily="34" charset="-128"/>
                <a:cs typeface="ヒラギノ角ゴ ProN W6"/>
              </a:rPr>
              <a:t>（</a:t>
            </a: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中断中）</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4" name="TextBox 162">
            <a:extLst>
              <a:ext uri="{FF2B5EF4-FFF2-40B4-BE49-F238E27FC236}">
                <a16:creationId xmlns:a16="http://schemas.microsoft.com/office/drawing/2014/main" id="{506FF2A4-EBB4-A744-A365-A83ED837E12C}"/>
              </a:ext>
            </a:extLst>
          </p:cNvPr>
          <p:cNvSpPr txBox="1"/>
          <p:nvPr/>
        </p:nvSpPr>
        <p:spPr>
          <a:xfrm>
            <a:off x="3064757" y="3753384"/>
            <a:ext cx="646331"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マップ</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5" name="TextBox 162">
            <a:extLst>
              <a:ext uri="{FF2B5EF4-FFF2-40B4-BE49-F238E27FC236}">
                <a16:creationId xmlns:a16="http://schemas.microsoft.com/office/drawing/2014/main" id="{4F08E40E-E96C-5548-BAE6-8AA9B8D697AF}"/>
              </a:ext>
            </a:extLst>
          </p:cNvPr>
          <p:cNvSpPr txBox="1"/>
          <p:nvPr/>
        </p:nvSpPr>
        <p:spPr>
          <a:xfrm>
            <a:off x="4344306" y="3753384"/>
            <a:ext cx="795411"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有線</a:t>
            </a: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LAN</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6" name="TextBox 162">
            <a:extLst>
              <a:ext uri="{FF2B5EF4-FFF2-40B4-BE49-F238E27FC236}">
                <a16:creationId xmlns:a16="http://schemas.microsoft.com/office/drawing/2014/main" id="{FE3D9833-8A01-9545-944E-056E43F4B686}"/>
              </a:ext>
            </a:extLst>
          </p:cNvPr>
          <p:cNvSpPr txBox="1"/>
          <p:nvPr/>
        </p:nvSpPr>
        <p:spPr>
          <a:xfrm>
            <a:off x="6966724" y="3753384"/>
            <a:ext cx="966931"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LTE-M</a:t>
            </a:r>
          </a:p>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デバイス </a:t>
            </a: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7" name="TextBox 162">
            <a:extLst>
              <a:ext uri="{FF2B5EF4-FFF2-40B4-BE49-F238E27FC236}">
                <a16:creationId xmlns:a16="http://schemas.microsoft.com/office/drawing/2014/main" id="{0E6A4993-22F5-7940-BF87-A1A2B08CFB25}"/>
              </a:ext>
            </a:extLst>
          </p:cNvPr>
          <p:cNvSpPr txBox="1"/>
          <p:nvPr/>
        </p:nvSpPr>
        <p:spPr>
          <a:xfrm>
            <a:off x="5631871" y="3753384"/>
            <a:ext cx="928459"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LTE-M</a:t>
            </a:r>
          </a:p>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デバイス </a:t>
            </a: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8" name="TextBox 162">
            <a:extLst>
              <a:ext uri="{FF2B5EF4-FFF2-40B4-BE49-F238E27FC236}">
                <a16:creationId xmlns:a16="http://schemas.microsoft.com/office/drawing/2014/main" id="{9CC6E3CD-FF6D-2343-BF0C-7AF17007211C}"/>
              </a:ext>
            </a:extLst>
          </p:cNvPr>
          <p:cNvSpPr txBox="1"/>
          <p:nvPr/>
        </p:nvSpPr>
        <p:spPr>
          <a:xfrm>
            <a:off x="8425810" y="3753384"/>
            <a:ext cx="756937" cy="276999"/>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LTE-M 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29" name="TextBox 162">
            <a:extLst>
              <a:ext uri="{FF2B5EF4-FFF2-40B4-BE49-F238E27FC236}">
                <a16:creationId xmlns:a16="http://schemas.microsoft.com/office/drawing/2014/main" id="{3675DC0A-7FB0-1F4C-B60C-983525B4CCDB}"/>
              </a:ext>
            </a:extLst>
          </p:cNvPr>
          <p:cNvSpPr txBox="1"/>
          <p:nvPr/>
        </p:nvSpPr>
        <p:spPr>
          <a:xfrm>
            <a:off x="11131952" y="3753384"/>
            <a:ext cx="800219" cy="276999"/>
          </a:xfrm>
          <a:prstGeom prst="rect">
            <a:avLst/>
          </a:prstGeom>
          <a:noFill/>
        </p:spPr>
        <p:txBody>
          <a:bodyPr wrap="none" rtlCol="0">
            <a:spAutoFit/>
          </a:bodyPr>
          <a:lstStyle/>
          <a:p>
            <a:pPr algn="ct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不届き者</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130" name="TextBox 162">
            <a:extLst>
              <a:ext uri="{FF2B5EF4-FFF2-40B4-BE49-F238E27FC236}">
                <a16:creationId xmlns:a16="http://schemas.microsoft.com/office/drawing/2014/main" id="{84198345-7D49-E146-BDBB-625AA9CE1EF1}"/>
              </a:ext>
            </a:extLst>
          </p:cNvPr>
          <p:cNvSpPr txBox="1"/>
          <p:nvPr/>
        </p:nvSpPr>
        <p:spPr>
          <a:xfrm>
            <a:off x="9762265" y="3753384"/>
            <a:ext cx="792205" cy="276999"/>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LTE-M 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pic>
        <p:nvPicPr>
          <p:cNvPr id="12" name="Picture 11">
            <a:extLst>
              <a:ext uri="{FF2B5EF4-FFF2-40B4-BE49-F238E27FC236}">
                <a16:creationId xmlns:a16="http://schemas.microsoft.com/office/drawing/2014/main" id="{1CBED9BC-3E8F-2749-BC61-29474FF695C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pic>
        <p:nvPicPr>
          <p:cNvPr id="14" name="Picture 13">
            <a:extLst>
              <a:ext uri="{FF2B5EF4-FFF2-40B4-BE49-F238E27FC236}">
                <a16:creationId xmlns:a16="http://schemas.microsoft.com/office/drawing/2014/main" id="{BFB7BBA0-68F6-7D42-8EEE-C771BBAC897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673833" y="4305372"/>
            <a:ext cx="720000" cy="720000"/>
          </a:xfrm>
          <a:prstGeom prst="rect">
            <a:avLst/>
          </a:prstGeom>
        </p:spPr>
      </p:pic>
      <p:sp>
        <p:nvSpPr>
          <p:cNvPr id="60" name="TextBox 148">
            <a:extLst>
              <a:ext uri="{FF2B5EF4-FFF2-40B4-BE49-F238E27FC236}">
                <a16:creationId xmlns:a16="http://schemas.microsoft.com/office/drawing/2014/main" id="{F289D538-8646-7046-A3AB-E0EFE0726206}"/>
              </a:ext>
            </a:extLst>
          </p:cNvPr>
          <p:cNvSpPr txBox="1"/>
          <p:nvPr/>
        </p:nvSpPr>
        <p:spPr>
          <a:xfrm>
            <a:off x="138570" y="4945482"/>
            <a:ext cx="1082348"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solidFill>
                  <a:srgbClr val="34CDD7"/>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Camera</a:t>
            </a: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 </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p>
        </p:txBody>
      </p:sp>
      <p:sp>
        <p:nvSpPr>
          <p:cNvPr id="62" name="TextBox 155">
            <a:extLst>
              <a:ext uri="{FF2B5EF4-FFF2-40B4-BE49-F238E27FC236}">
                <a16:creationId xmlns:a16="http://schemas.microsoft.com/office/drawing/2014/main" id="{00807978-3C88-A046-9441-A9F4729432A8}"/>
              </a:ext>
            </a:extLst>
          </p:cNvPr>
          <p:cNvSpPr txBox="1"/>
          <p:nvPr/>
        </p:nvSpPr>
        <p:spPr>
          <a:xfrm>
            <a:off x="1488652" y="4945482"/>
            <a:ext cx="1090363"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solidFill>
                  <a:srgbClr val="34CDD7"/>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Camera</a:t>
            </a:r>
            <a:r>
              <a:rPr lang="ja-JP" altLang="en-US" sz="1200">
                <a:solidFill>
                  <a:srgbClr val="34CDD7"/>
                </a:solidFill>
                <a:latin typeface="Noto Sans JP Regular" panose="020B0500000000000000" pitchFamily="34" charset="-128"/>
                <a:ea typeface="Noto Sans JP Regular" panose="020B0500000000000000" pitchFamily="34" charset="-128"/>
                <a:cs typeface="ヒラギノ角ゴ ProN W6"/>
              </a:rPr>
              <a:t> </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p>
        </p:txBody>
      </p:sp>
      <p:sp>
        <p:nvSpPr>
          <p:cNvPr id="64" name="TextBox 155">
            <a:extLst>
              <a:ext uri="{FF2B5EF4-FFF2-40B4-BE49-F238E27FC236}">
                <a16:creationId xmlns:a16="http://schemas.microsoft.com/office/drawing/2014/main" id="{15A4A248-A77D-BF48-8CE4-CB5AD37AD503}"/>
              </a:ext>
            </a:extLst>
          </p:cNvPr>
          <p:cNvSpPr txBox="1"/>
          <p:nvPr/>
        </p:nvSpPr>
        <p:spPr>
          <a:xfrm>
            <a:off x="2842741" y="4945482"/>
            <a:ext cx="1090363" cy="646331"/>
          </a:xfrm>
          <a:prstGeom prst="rect">
            <a:avLst/>
          </a:prstGeom>
          <a:noFill/>
        </p:spPr>
        <p:txBody>
          <a:bodyPr wrap="squar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a:t>
            </a:r>
            <a:r>
              <a:rPr lang="en-US" altLang="ja-JP" sz="1200" baseline="30000" dirty="0">
                <a:solidFill>
                  <a:srgbClr val="34CDD7"/>
                </a:solidFill>
                <a:latin typeface="Noto Sans JP Regular" panose="020B0500000000000000" pitchFamily="34" charset="-128"/>
                <a:ea typeface="Noto Sans JP Regular" panose="020B0500000000000000" pitchFamily="34" charset="-128"/>
                <a:cs typeface="ヒラギノ角ゴ ProN W6"/>
              </a:rPr>
              <a:t>+</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Smart Notification Service</a:t>
            </a:r>
          </a:p>
        </p:txBody>
      </p:sp>
      <p:sp>
        <p:nvSpPr>
          <p:cNvPr id="70" name="TextBox 155">
            <a:extLst>
              <a:ext uri="{FF2B5EF4-FFF2-40B4-BE49-F238E27FC236}">
                <a16:creationId xmlns:a16="http://schemas.microsoft.com/office/drawing/2014/main" id="{6BA85311-E13D-704C-B136-CAA5480C2A55}"/>
              </a:ext>
            </a:extLst>
          </p:cNvPr>
          <p:cNvSpPr txBox="1"/>
          <p:nvPr/>
        </p:nvSpPr>
        <p:spPr>
          <a:xfrm>
            <a:off x="4196830" y="4945482"/>
            <a:ext cx="1090363" cy="276999"/>
          </a:xfrm>
          <a:prstGeom prst="rect">
            <a:avLst/>
          </a:prstGeom>
          <a:noFill/>
        </p:spPr>
        <p:txBody>
          <a:bodyPr wrap="squar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VPG Type-C</a:t>
            </a:r>
          </a:p>
        </p:txBody>
      </p:sp>
      <p:sp>
        <p:nvSpPr>
          <p:cNvPr id="72" name="TextBox 155">
            <a:extLst>
              <a:ext uri="{FF2B5EF4-FFF2-40B4-BE49-F238E27FC236}">
                <a16:creationId xmlns:a16="http://schemas.microsoft.com/office/drawing/2014/main" id="{CE55B87F-72DF-4F49-8CF6-22A0C68F571E}"/>
              </a:ext>
            </a:extLst>
          </p:cNvPr>
          <p:cNvSpPr txBox="1"/>
          <p:nvPr/>
        </p:nvSpPr>
        <p:spPr>
          <a:xfrm>
            <a:off x="5550919" y="4945482"/>
            <a:ext cx="1090363" cy="276999"/>
          </a:xfrm>
          <a:prstGeom prst="rect">
            <a:avLst/>
          </a:prstGeom>
          <a:noFill/>
        </p:spPr>
        <p:txBody>
          <a:bodyPr wrap="squar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VPG Type-D</a:t>
            </a:r>
          </a:p>
        </p:txBody>
      </p:sp>
      <p:sp>
        <p:nvSpPr>
          <p:cNvPr id="74" name="TextBox 155">
            <a:extLst>
              <a:ext uri="{FF2B5EF4-FFF2-40B4-BE49-F238E27FC236}">
                <a16:creationId xmlns:a16="http://schemas.microsoft.com/office/drawing/2014/main" id="{519E98D0-11D9-804B-A261-23F1A88F1D13}"/>
              </a:ext>
            </a:extLst>
          </p:cNvPr>
          <p:cNvSpPr txBox="1"/>
          <p:nvPr/>
        </p:nvSpPr>
        <p:spPr>
          <a:xfrm>
            <a:off x="6905008" y="4945482"/>
            <a:ext cx="1090363" cy="276999"/>
          </a:xfrm>
          <a:prstGeom prst="rect">
            <a:avLst/>
          </a:prstGeom>
          <a:noFill/>
        </p:spPr>
        <p:txBody>
          <a:bodyPr wrap="squar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VPG Type-E</a:t>
            </a:r>
          </a:p>
        </p:txBody>
      </p:sp>
      <p:sp>
        <p:nvSpPr>
          <p:cNvPr id="76" name="TextBox 155">
            <a:extLst>
              <a:ext uri="{FF2B5EF4-FFF2-40B4-BE49-F238E27FC236}">
                <a16:creationId xmlns:a16="http://schemas.microsoft.com/office/drawing/2014/main" id="{8EA406AA-FFD1-2F49-8ABD-39085D4E2182}"/>
              </a:ext>
            </a:extLst>
          </p:cNvPr>
          <p:cNvSpPr txBox="1"/>
          <p:nvPr/>
        </p:nvSpPr>
        <p:spPr>
          <a:xfrm>
            <a:off x="8259097" y="4945482"/>
            <a:ext cx="1090363" cy="276999"/>
          </a:xfrm>
          <a:prstGeom prst="rect">
            <a:avLst/>
          </a:prstGeom>
          <a:noFill/>
        </p:spPr>
        <p:txBody>
          <a:bodyPr wrap="squar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VPG Type-F</a:t>
            </a:r>
          </a:p>
        </p:txBody>
      </p:sp>
      <p:pic>
        <p:nvPicPr>
          <p:cNvPr id="7" name="Picture 6" descr="A close up of a sign&#10;&#10;Description automatically generated">
            <a:extLst>
              <a:ext uri="{FF2B5EF4-FFF2-40B4-BE49-F238E27FC236}">
                <a16:creationId xmlns:a16="http://schemas.microsoft.com/office/drawing/2014/main" id="{49947D6A-322F-3E42-B188-05B28FA025C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382011" y="4305372"/>
            <a:ext cx="720000" cy="720000"/>
          </a:xfrm>
          <a:prstGeom prst="rect">
            <a:avLst/>
          </a:prstGeom>
        </p:spPr>
      </p:pic>
      <p:pic>
        <p:nvPicPr>
          <p:cNvPr id="9" name="Picture 8" descr="A close up of a sign&#10;&#10;Description automatically generated">
            <a:extLst>
              <a:ext uri="{FF2B5EF4-FFF2-40B4-BE49-F238E27FC236}">
                <a16:creationId xmlns:a16="http://schemas.microsoft.com/office/drawing/2014/main" id="{DABDDF28-E5E3-3841-AAD7-38FFE290FE17}"/>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736100" y="4305372"/>
            <a:ext cx="720000" cy="720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7A30B1D3-7176-9F4D-837C-6876B7D8E45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090189" y="4305372"/>
            <a:ext cx="720000" cy="720000"/>
          </a:xfrm>
          <a:prstGeom prst="rect">
            <a:avLst/>
          </a:prstGeom>
        </p:spPr>
      </p:pic>
      <p:pic>
        <p:nvPicPr>
          <p:cNvPr id="15" name="Picture 14" descr="A close up of a sign&#10;&#10;Description automatically generated">
            <a:extLst>
              <a:ext uri="{FF2B5EF4-FFF2-40B4-BE49-F238E27FC236}">
                <a16:creationId xmlns:a16="http://schemas.microsoft.com/office/drawing/2014/main" id="{B0BCDE8F-9882-D342-840B-A954DDD101D9}"/>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444278" y="4305372"/>
            <a:ext cx="720000" cy="720000"/>
          </a:xfrm>
          <a:prstGeom prst="rect">
            <a:avLst/>
          </a:prstGeom>
        </p:spPr>
      </p:pic>
      <p:pic>
        <p:nvPicPr>
          <p:cNvPr id="17" name="Picture 16" descr="A picture containing clock&#10;&#10;Description automatically generated">
            <a:extLst>
              <a:ext uri="{FF2B5EF4-FFF2-40B4-BE49-F238E27FC236}">
                <a16:creationId xmlns:a16="http://schemas.microsoft.com/office/drawing/2014/main" id="{3DF2AFF9-ADB4-9C41-A1E4-5307FA98A844}"/>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027922" y="4305372"/>
            <a:ext cx="720000" cy="720000"/>
          </a:xfrm>
          <a:prstGeom prst="rect">
            <a:avLst/>
          </a:prstGeom>
        </p:spPr>
      </p:pic>
      <p:pic>
        <p:nvPicPr>
          <p:cNvPr id="6" name="Picture 5">
            <a:extLst>
              <a:ext uri="{FF2B5EF4-FFF2-40B4-BE49-F238E27FC236}">
                <a16:creationId xmlns:a16="http://schemas.microsoft.com/office/drawing/2014/main" id="{C3CDAA30-EF4C-B545-87D1-20215A9E3526}"/>
              </a:ext>
            </a:extLst>
          </p:cNvPr>
          <p:cNvPicPr>
            <a:picLocks noChangeAspect="1"/>
          </p:cNvPicPr>
          <p:nvPr/>
        </p:nvPicPr>
        <p:blipFill>
          <a:blip r:embed="rId36"/>
          <a:stretch>
            <a:fillRect/>
          </a:stretch>
        </p:blipFill>
        <p:spPr>
          <a:xfrm>
            <a:off x="11172061" y="4305372"/>
            <a:ext cx="720000" cy="720000"/>
          </a:xfrm>
          <a:prstGeom prst="rect">
            <a:avLst/>
          </a:prstGeom>
        </p:spPr>
      </p:pic>
      <p:sp>
        <p:nvSpPr>
          <p:cNvPr id="78" name="TextBox 155">
            <a:extLst>
              <a:ext uri="{FF2B5EF4-FFF2-40B4-BE49-F238E27FC236}">
                <a16:creationId xmlns:a16="http://schemas.microsoft.com/office/drawing/2014/main" id="{B071E6ED-0946-674D-BEC7-313083086D1C}"/>
              </a:ext>
            </a:extLst>
          </p:cNvPr>
          <p:cNvSpPr txBox="1"/>
          <p:nvPr/>
        </p:nvSpPr>
        <p:spPr>
          <a:xfrm>
            <a:off x="10986880" y="4945482"/>
            <a:ext cx="1090363" cy="830997"/>
          </a:xfrm>
          <a:prstGeom prst="rect">
            <a:avLst/>
          </a:prstGeom>
          <a:noFill/>
        </p:spPr>
        <p:txBody>
          <a:bodyPr wrap="squar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GPS </a:t>
            </a: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マルチユニット</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SORACOM Edition</a:t>
            </a:r>
          </a:p>
        </p:txBody>
      </p:sp>
      <p:sp>
        <p:nvSpPr>
          <p:cNvPr id="13" name="TextBox 155">
            <a:extLst>
              <a:ext uri="{FF2B5EF4-FFF2-40B4-BE49-F238E27FC236}">
                <a16:creationId xmlns:a16="http://schemas.microsoft.com/office/drawing/2014/main" id="{03977868-58C7-1429-D6B4-823B004B21E1}"/>
              </a:ext>
            </a:extLst>
          </p:cNvPr>
          <p:cNvSpPr txBox="1"/>
          <p:nvPr/>
        </p:nvSpPr>
        <p:spPr>
          <a:xfrm>
            <a:off x="9613186" y="4945482"/>
            <a:ext cx="1090363" cy="276999"/>
          </a:xfrm>
          <a:prstGeom prst="rect">
            <a:avLst/>
          </a:prstGeom>
          <a:noFill/>
        </p:spPr>
        <p:txBody>
          <a:bodyPr wrap="squar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VPG Type-G</a:t>
            </a:r>
          </a:p>
        </p:txBody>
      </p:sp>
      <p:pic>
        <p:nvPicPr>
          <p:cNvPr id="16" name="図 15" descr="黒い背景に白い文字がある&#10;&#10;中程度の精度で自動的に生成された説明">
            <a:extLst>
              <a:ext uri="{FF2B5EF4-FFF2-40B4-BE49-F238E27FC236}">
                <a16:creationId xmlns:a16="http://schemas.microsoft.com/office/drawing/2014/main" id="{FF03002C-B1B6-2DB3-147D-8016B5E520FA}"/>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798367" y="4305372"/>
            <a:ext cx="720000" cy="720000"/>
          </a:xfrm>
          <a:prstGeom prst="rect">
            <a:avLst/>
          </a:prstGeom>
        </p:spPr>
      </p:pic>
    </p:spTree>
    <p:extLst>
      <p:ext uri="{BB962C8B-B14F-4D97-AF65-F5344CB8AC3E}">
        <p14:creationId xmlns:p14="http://schemas.microsoft.com/office/powerpoint/2010/main" val="1295385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descr="アイコン&#10;&#10;自動的に生成された説明">
            <a:extLst>
              <a:ext uri="{FF2B5EF4-FFF2-40B4-BE49-F238E27FC236}">
                <a16:creationId xmlns:a16="http://schemas.microsoft.com/office/drawing/2014/main" id="{0C1B623D-9C90-CD25-3830-0808CF7B2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7E90C7B1-E241-0D45-A563-C713C53ED1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4" y="713059"/>
            <a:ext cx="720000" cy="720000"/>
          </a:xfrm>
          <a:prstGeom prst="rect">
            <a:avLst/>
          </a:prstGeom>
        </p:spPr>
      </p:pic>
      <p:sp>
        <p:nvSpPr>
          <p:cNvPr id="7" name="TextBox 113">
            <a:extLst>
              <a:ext uri="{FF2B5EF4-FFF2-40B4-BE49-F238E27FC236}">
                <a16:creationId xmlns:a16="http://schemas.microsoft.com/office/drawing/2014/main" id="{BC927AE6-EC69-334A-9BA2-E759EAB03229}"/>
              </a:ext>
            </a:extLst>
          </p:cNvPr>
          <p:cNvSpPr txBox="1"/>
          <p:nvPr/>
        </p:nvSpPr>
        <p:spPr>
          <a:xfrm>
            <a:off x="102503" y="1341542"/>
            <a:ext cx="1154483"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5G </a:t>
            </a:r>
            <a:r>
              <a:rPr lang="ja-JP" altLang="en-US" dirty="0"/>
              <a:t>デバイス</a:t>
            </a:r>
            <a:r>
              <a:rPr lang="en-US" altLang="ja-JP" dirty="0"/>
              <a:t> A</a:t>
            </a:r>
          </a:p>
        </p:txBody>
      </p:sp>
      <p:pic>
        <p:nvPicPr>
          <p:cNvPr id="8" name="Picture 7" descr="A picture containing text&#10;&#10;Description automatically generated">
            <a:extLst>
              <a:ext uri="{FF2B5EF4-FFF2-40B4-BE49-F238E27FC236}">
                <a16:creationId xmlns:a16="http://schemas.microsoft.com/office/drawing/2014/main" id="{DE968286-8ED0-A34A-ADC6-A131A4B9C7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833" y="713059"/>
            <a:ext cx="720000" cy="720000"/>
          </a:xfrm>
          <a:prstGeom prst="rect">
            <a:avLst/>
          </a:prstGeom>
        </p:spPr>
      </p:pic>
      <p:sp>
        <p:nvSpPr>
          <p:cNvPr id="9" name="TextBox 113">
            <a:extLst>
              <a:ext uri="{FF2B5EF4-FFF2-40B4-BE49-F238E27FC236}">
                <a16:creationId xmlns:a16="http://schemas.microsoft.com/office/drawing/2014/main" id="{348264B5-8D87-B743-B41C-05BFE89D7058}"/>
              </a:ext>
            </a:extLst>
          </p:cNvPr>
          <p:cNvSpPr txBox="1"/>
          <p:nvPr/>
        </p:nvSpPr>
        <p:spPr>
          <a:xfrm>
            <a:off x="1452584" y="1341542"/>
            <a:ext cx="1162498"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5G </a:t>
            </a:r>
            <a:r>
              <a:rPr lang="ja-JP" altLang="en-US"/>
              <a:t>デバイス</a:t>
            </a:r>
            <a:r>
              <a:rPr lang="en-US" altLang="ja-JP" dirty="0"/>
              <a:t> B</a:t>
            </a:r>
          </a:p>
        </p:txBody>
      </p:sp>
      <p:pic>
        <p:nvPicPr>
          <p:cNvPr id="10" name="Picture 9" descr="Icon&#10;&#10;Description automatically generated">
            <a:extLst>
              <a:ext uri="{FF2B5EF4-FFF2-40B4-BE49-F238E27FC236}">
                <a16:creationId xmlns:a16="http://schemas.microsoft.com/office/drawing/2014/main" id="{76D9DE36-960E-9742-B031-B9CEB80D48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922" y="713059"/>
            <a:ext cx="720000" cy="720000"/>
          </a:xfrm>
          <a:prstGeom prst="rect">
            <a:avLst/>
          </a:prstGeom>
        </p:spPr>
      </p:pic>
      <p:sp>
        <p:nvSpPr>
          <p:cNvPr id="11" name="TextBox 113">
            <a:extLst>
              <a:ext uri="{FF2B5EF4-FFF2-40B4-BE49-F238E27FC236}">
                <a16:creationId xmlns:a16="http://schemas.microsoft.com/office/drawing/2014/main" id="{5B2D806A-299B-C047-9E31-3A379BFD6102}"/>
              </a:ext>
            </a:extLst>
          </p:cNvPr>
          <p:cNvSpPr txBox="1"/>
          <p:nvPr/>
        </p:nvSpPr>
        <p:spPr>
          <a:xfrm>
            <a:off x="3136091" y="1341542"/>
            <a:ext cx="503663"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5G A</a:t>
            </a:r>
          </a:p>
        </p:txBody>
      </p:sp>
      <p:pic>
        <p:nvPicPr>
          <p:cNvPr id="12" name="Picture 11" descr="A picture containing text, outdoor, sign&#10;&#10;Description automatically generated">
            <a:extLst>
              <a:ext uri="{FF2B5EF4-FFF2-40B4-BE49-F238E27FC236}">
                <a16:creationId xmlns:a16="http://schemas.microsoft.com/office/drawing/2014/main" id="{D38E4F6B-1810-064E-AE98-6B1E9A58B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2011" y="713059"/>
            <a:ext cx="720000" cy="720000"/>
          </a:xfrm>
          <a:prstGeom prst="rect">
            <a:avLst/>
          </a:prstGeom>
        </p:spPr>
      </p:pic>
      <p:sp>
        <p:nvSpPr>
          <p:cNvPr id="13" name="TextBox 113">
            <a:extLst>
              <a:ext uri="{FF2B5EF4-FFF2-40B4-BE49-F238E27FC236}">
                <a16:creationId xmlns:a16="http://schemas.microsoft.com/office/drawing/2014/main" id="{72CE3B70-BF04-784F-97F8-28D1CF634731}"/>
              </a:ext>
            </a:extLst>
          </p:cNvPr>
          <p:cNvSpPr txBox="1"/>
          <p:nvPr/>
        </p:nvSpPr>
        <p:spPr>
          <a:xfrm>
            <a:off x="4486172" y="1341542"/>
            <a:ext cx="511679"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5G B</a:t>
            </a:r>
          </a:p>
        </p:txBody>
      </p:sp>
      <p:pic>
        <p:nvPicPr>
          <p:cNvPr id="14" name="Picture 13" descr="Icon&#10;&#10;Description automatically generated">
            <a:extLst>
              <a:ext uri="{FF2B5EF4-FFF2-40B4-BE49-F238E27FC236}">
                <a16:creationId xmlns:a16="http://schemas.microsoft.com/office/drawing/2014/main" id="{B032692D-192D-E046-844E-4BC882B91A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6100" y="713059"/>
            <a:ext cx="720000" cy="720000"/>
          </a:xfrm>
          <a:prstGeom prst="rect">
            <a:avLst/>
          </a:prstGeom>
        </p:spPr>
      </p:pic>
      <p:sp>
        <p:nvSpPr>
          <p:cNvPr id="15" name="TextBox 113">
            <a:extLst>
              <a:ext uri="{FF2B5EF4-FFF2-40B4-BE49-F238E27FC236}">
                <a16:creationId xmlns:a16="http://schemas.microsoft.com/office/drawing/2014/main" id="{A37CF484-30A4-FB4A-992B-C8B7DAA4228A}"/>
              </a:ext>
            </a:extLst>
          </p:cNvPr>
          <p:cNvSpPr txBox="1"/>
          <p:nvPr/>
        </p:nvSpPr>
        <p:spPr>
          <a:xfrm>
            <a:off x="5470769" y="1341542"/>
            <a:ext cx="1250663"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バーチャル</a:t>
            </a:r>
            <a:r>
              <a:rPr lang="en-US" altLang="ja-JP" dirty="0"/>
              <a:t> SIM</a:t>
            </a:r>
          </a:p>
        </p:txBody>
      </p:sp>
      <p:pic>
        <p:nvPicPr>
          <p:cNvPr id="16" name="Picture 15" descr="Logo, icon&#10;&#10;Description automatically generated">
            <a:extLst>
              <a:ext uri="{FF2B5EF4-FFF2-40B4-BE49-F238E27FC236}">
                <a16:creationId xmlns:a16="http://schemas.microsoft.com/office/drawing/2014/main" id="{4E4E9A2E-0887-4546-9155-BCFEF30B2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0189" y="713059"/>
            <a:ext cx="720000" cy="720000"/>
          </a:xfrm>
          <a:prstGeom prst="rect">
            <a:avLst/>
          </a:prstGeom>
        </p:spPr>
      </p:pic>
      <p:sp>
        <p:nvSpPr>
          <p:cNvPr id="17" name="TextBox 113">
            <a:extLst>
              <a:ext uri="{FF2B5EF4-FFF2-40B4-BE49-F238E27FC236}">
                <a16:creationId xmlns:a16="http://schemas.microsoft.com/office/drawing/2014/main" id="{50854E8C-3ACE-8A4B-9A2A-465674783FC8}"/>
              </a:ext>
            </a:extLst>
          </p:cNvPr>
          <p:cNvSpPr txBox="1"/>
          <p:nvPr/>
        </p:nvSpPr>
        <p:spPr>
          <a:xfrm>
            <a:off x="7203968" y="1341542"/>
            <a:ext cx="492443"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診断</a:t>
            </a:r>
            <a:endParaRPr lang="en-US" altLang="ja-JP" dirty="0"/>
          </a:p>
        </p:txBody>
      </p:sp>
      <p:pic>
        <p:nvPicPr>
          <p:cNvPr id="3" name="グラフィックス 2">
            <a:extLst>
              <a:ext uri="{FF2B5EF4-FFF2-40B4-BE49-F238E27FC236}">
                <a16:creationId xmlns:a16="http://schemas.microsoft.com/office/drawing/2014/main" id="{F386A15C-FBD7-DFC4-8B83-2C448044D52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44278" y="713059"/>
            <a:ext cx="720000" cy="720000"/>
          </a:xfrm>
          <a:prstGeom prst="rect">
            <a:avLst/>
          </a:prstGeom>
        </p:spPr>
      </p:pic>
      <p:pic>
        <p:nvPicPr>
          <p:cNvPr id="5" name="グラフィックス 4">
            <a:extLst>
              <a:ext uri="{FF2B5EF4-FFF2-40B4-BE49-F238E27FC236}">
                <a16:creationId xmlns:a16="http://schemas.microsoft.com/office/drawing/2014/main" id="{33F98CD8-806D-1AFE-BD84-F286A1CD54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98367" y="713059"/>
            <a:ext cx="720000" cy="720000"/>
          </a:xfrm>
          <a:prstGeom prst="rect">
            <a:avLst/>
          </a:prstGeom>
        </p:spPr>
      </p:pic>
      <p:pic>
        <p:nvPicPr>
          <p:cNvPr id="39" name="グラフィックス 38">
            <a:extLst>
              <a:ext uri="{FF2B5EF4-FFF2-40B4-BE49-F238E27FC236}">
                <a16:creationId xmlns:a16="http://schemas.microsoft.com/office/drawing/2014/main" id="{BB5DB58B-E9E1-B979-FFD6-CDD61CE099D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72061" y="713059"/>
            <a:ext cx="720000" cy="720000"/>
          </a:xfrm>
          <a:prstGeom prst="rect">
            <a:avLst/>
          </a:prstGeom>
        </p:spPr>
      </p:pic>
      <p:sp>
        <p:nvSpPr>
          <p:cNvPr id="40" name="TextBox 113">
            <a:extLst>
              <a:ext uri="{FF2B5EF4-FFF2-40B4-BE49-F238E27FC236}">
                <a16:creationId xmlns:a16="http://schemas.microsoft.com/office/drawing/2014/main" id="{B673DA27-7B7C-8C65-7C3F-44854ED388BB}"/>
              </a:ext>
            </a:extLst>
          </p:cNvPr>
          <p:cNvSpPr txBox="1"/>
          <p:nvPr/>
        </p:nvSpPr>
        <p:spPr>
          <a:xfrm>
            <a:off x="8441037" y="1341542"/>
            <a:ext cx="726482"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pPr algn="ctr"/>
            <a:r>
              <a:rPr lang="en-US" altLang="ja-JP" sz="1200" dirty="0">
                <a:latin typeface="Noto Sans JP Regular" panose="020B0500000000000000" pitchFamily="34" charset="-128"/>
                <a:ea typeface="Noto Sans JP Regular" panose="020B0500000000000000" pitchFamily="34" charset="-128"/>
              </a:rPr>
              <a:t>soratun</a:t>
            </a:r>
          </a:p>
        </p:txBody>
      </p:sp>
      <p:sp>
        <p:nvSpPr>
          <p:cNvPr id="41" name="TextBox 113">
            <a:extLst>
              <a:ext uri="{FF2B5EF4-FFF2-40B4-BE49-F238E27FC236}">
                <a16:creationId xmlns:a16="http://schemas.microsoft.com/office/drawing/2014/main" id="{B9DF7F86-EBDB-7943-0C6F-1A3AF523DA78}"/>
              </a:ext>
            </a:extLst>
          </p:cNvPr>
          <p:cNvSpPr txBox="1"/>
          <p:nvPr/>
        </p:nvSpPr>
        <p:spPr>
          <a:xfrm>
            <a:off x="9468114" y="1341542"/>
            <a:ext cx="1380507" cy="461665"/>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Soracom Cloud</a:t>
            </a:r>
          </a:p>
          <a:p>
            <a:r>
              <a:rPr lang="en-US" altLang="ja-JP" dirty="0"/>
              <a:t>Camera Services</a:t>
            </a:r>
          </a:p>
        </p:txBody>
      </p:sp>
      <p:sp>
        <p:nvSpPr>
          <p:cNvPr id="42" name="TextBox 113">
            <a:extLst>
              <a:ext uri="{FF2B5EF4-FFF2-40B4-BE49-F238E27FC236}">
                <a16:creationId xmlns:a16="http://schemas.microsoft.com/office/drawing/2014/main" id="{0A3C2C5D-47C3-63A9-80DE-6E1D9DDC3567}"/>
              </a:ext>
            </a:extLst>
          </p:cNvPr>
          <p:cNvSpPr txBox="1"/>
          <p:nvPr/>
        </p:nvSpPr>
        <p:spPr>
          <a:xfrm>
            <a:off x="10967644" y="1341542"/>
            <a:ext cx="1128835"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ATOM Cam 2</a:t>
            </a:r>
          </a:p>
        </p:txBody>
      </p:sp>
      <p:pic>
        <p:nvPicPr>
          <p:cNvPr id="4" name="図 3" descr="アイコン&#10;&#10;自動的に生成された説明">
            <a:extLst>
              <a:ext uri="{FF2B5EF4-FFF2-40B4-BE49-F238E27FC236}">
                <a16:creationId xmlns:a16="http://schemas.microsoft.com/office/drawing/2014/main" id="{BD67AA63-3A4F-E622-E4ED-87DF9D6ADD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sp>
        <p:nvSpPr>
          <p:cNvPr id="73" name="TextBox 113">
            <a:extLst>
              <a:ext uri="{FF2B5EF4-FFF2-40B4-BE49-F238E27FC236}">
                <a16:creationId xmlns:a16="http://schemas.microsoft.com/office/drawing/2014/main" id="{35E9D37A-FA9C-75E5-5DE5-94FA51303BA1}"/>
              </a:ext>
            </a:extLst>
          </p:cNvPr>
          <p:cNvSpPr txBox="1"/>
          <p:nvPr/>
        </p:nvSpPr>
        <p:spPr>
          <a:xfrm>
            <a:off x="-55713" y="2561286"/>
            <a:ext cx="1470915"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S</a:t>
            </a:r>
            <a:r>
              <a:rPr lang="en-US" altLang="ja-JP" baseline="30000" dirty="0"/>
              <a:t>+</a:t>
            </a:r>
            <a:r>
              <a:rPr lang="en-US" altLang="ja-JP" dirty="0"/>
              <a:t> Camera Design</a:t>
            </a:r>
          </a:p>
        </p:txBody>
      </p:sp>
      <p:sp>
        <p:nvSpPr>
          <p:cNvPr id="20" name="TextBox 127">
            <a:extLst>
              <a:ext uri="{FF2B5EF4-FFF2-40B4-BE49-F238E27FC236}">
                <a16:creationId xmlns:a16="http://schemas.microsoft.com/office/drawing/2014/main" id="{3469C879-15C4-4C37-5CE4-56D824A35170}"/>
              </a:ext>
            </a:extLst>
          </p:cNvPr>
          <p:cNvSpPr txBox="1"/>
          <p:nvPr/>
        </p:nvSpPr>
        <p:spPr>
          <a:xfrm>
            <a:off x="2764995" y="2561286"/>
            <a:ext cx="1245855"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電池 </a:t>
            </a:r>
            <a:r>
              <a:rPr lang="en-US" altLang="ja-JP"/>
              <a:t>(</a:t>
            </a:r>
            <a:r>
              <a:rPr lang="ja-JP" altLang="en-US"/>
              <a:t>残量半分</a:t>
            </a:r>
            <a:r>
              <a:rPr lang="en-US" altLang="ja-JP"/>
              <a:t>)</a:t>
            </a:r>
            <a:endParaRPr lang="en-US" dirty="0"/>
          </a:p>
        </p:txBody>
      </p:sp>
      <p:sp>
        <p:nvSpPr>
          <p:cNvPr id="21" name="TextBox 134">
            <a:extLst>
              <a:ext uri="{FF2B5EF4-FFF2-40B4-BE49-F238E27FC236}">
                <a16:creationId xmlns:a16="http://schemas.microsoft.com/office/drawing/2014/main" id="{3D753A36-CF2A-DBC5-06CB-DAE2CA68B324}"/>
              </a:ext>
            </a:extLst>
          </p:cNvPr>
          <p:cNvSpPr txBox="1"/>
          <p:nvPr/>
        </p:nvSpPr>
        <p:spPr>
          <a:xfrm>
            <a:off x="4119084" y="2561286"/>
            <a:ext cx="1245855"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電池 </a:t>
            </a:r>
            <a:r>
              <a:rPr lang="en-US" altLang="ja-JP"/>
              <a:t>(</a:t>
            </a:r>
            <a:r>
              <a:rPr lang="ja-JP" altLang="en-US"/>
              <a:t>残量なし</a:t>
            </a:r>
            <a:r>
              <a:rPr lang="en-US" altLang="ja-JP"/>
              <a:t>)</a:t>
            </a:r>
            <a:endParaRPr lang="en-US" dirty="0"/>
          </a:p>
        </p:txBody>
      </p:sp>
      <p:sp>
        <p:nvSpPr>
          <p:cNvPr id="22" name="TextBox 141">
            <a:extLst>
              <a:ext uri="{FF2B5EF4-FFF2-40B4-BE49-F238E27FC236}">
                <a16:creationId xmlns:a16="http://schemas.microsoft.com/office/drawing/2014/main" id="{8E14E141-2579-A34A-1A20-A51C145ECD5A}"/>
              </a:ext>
            </a:extLst>
          </p:cNvPr>
          <p:cNvSpPr txBox="1"/>
          <p:nvPr/>
        </p:nvSpPr>
        <p:spPr>
          <a:xfrm>
            <a:off x="5550117" y="2561286"/>
            <a:ext cx="1091966"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静止画 </a:t>
            </a:r>
            <a:r>
              <a:rPr lang="en-US" altLang="ja-JP"/>
              <a:t>(</a:t>
            </a:r>
            <a:r>
              <a:rPr lang="ja-JP" altLang="en-US"/>
              <a:t>屋外</a:t>
            </a:r>
            <a:r>
              <a:rPr lang="en-US" altLang="ja-JP"/>
              <a:t>)</a:t>
            </a:r>
            <a:endParaRPr lang="en-US" dirty="0"/>
          </a:p>
        </p:txBody>
      </p:sp>
      <p:sp>
        <p:nvSpPr>
          <p:cNvPr id="23" name="TextBox 148">
            <a:extLst>
              <a:ext uri="{FF2B5EF4-FFF2-40B4-BE49-F238E27FC236}">
                <a16:creationId xmlns:a16="http://schemas.microsoft.com/office/drawing/2014/main" id="{302575F4-7C36-87AE-DEAA-7E0D1C1D47A4}"/>
              </a:ext>
            </a:extLst>
          </p:cNvPr>
          <p:cNvSpPr txBox="1"/>
          <p:nvPr/>
        </p:nvSpPr>
        <p:spPr>
          <a:xfrm>
            <a:off x="6904206" y="2561286"/>
            <a:ext cx="1091966"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静止画 </a:t>
            </a:r>
            <a:r>
              <a:rPr lang="en-US" altLang="ja-JP"/>
              <a:t>(</a:t>
            </a:r>
            <a:r>
              <a:rPr lang="ja-JP" altLang="en-US"/>
              <a:t>屋内</a:t>
            </a:r>
            <a:r>
              <a:rPr lang="en-US" altLang="ja-JP"/>
              <a:t>)</a:t>
            </a:r>
            <a:endParaRPr lang="en-US" altLang="ja-JP" dirty="0"/>
          </a:p>
        </p:txBody>
      </p:sp>
      <p:sp>
        <p:nvSpPr>
          <p:cNvPr id="24" name="TextBox 155">
            <a:extLst>
              <a:ext uri="{FF2B5EF4-FFF2-40B4-BE49-F238E27FC236}">
                <a16:creationId xmlns:a16="http://schemas.microsoft.com/office/drawing/2014/main" id="{6B408E34-B388-B40D-2992-CE3B6DFFAB9C}"/>
              </a:ext>
            </a:extLst>
          </p:cNvPr>
          <p:cNvSpPr txBox="1"/>
          <p:nvPr/>
        </p:nvSpPr>
        <p:spPr>
          <a:xfrm>
            <a:off x="8558057" y="2561286"/>
            <a:ext cx="492443"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動画</a:t>
            </a:r>
            <a:endParaRPr lang="en-US" dirty="0"/>
          </a:p>
        </p:txBody>
      </p:sp>
      <p:sp>
        <p:nvSpPr>
          <p:cNvPr id="25" name="TextBox 162">
            <a:extLst>
              <a:ext uri="{FF2B5EF4-FFF2-40B4-BE49-F238E27FC236}">
                <a16:creationId xmlns:a16="http://schemas.microsoft.com/office/drawing/2014/main" id="{36843C3C-8950-E7C7-5803-7FD3B8420302}"/>
              </a:ext>
            </a:extLst>
          </p:cNvPr>
          <p:cNvSpPr txBox="1"/>
          <p:nvPr/>
        </p:nvSpPr>
        <p:spPr>
          <a:xfrm>
            <a:off x="9681314" y="2561286"/>
            <a:ext cx="954107"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コンソール</a:t>
            </a:r>
            <a:endParaRPr lang="en-US" dirty="0"/>
          </a:p>
        </p:txBody>
      </p:sp>
      <p:sp>
        <p:nvSpPr>
          <p:cNvPr id="26" name="TextBox 113">
            <a:extLst>
              <a:ext uri="{FF2B5EF4-FFF2-40B4-BE49-F238E27FC236}">
                <a16:creationId xmlns:a16="http://schemas.microsoft.com/office/drawing/2014/main" id="{735E745B-35BF-90F4-B4C0-358ECDF1C0DF}"/>
              </a:ext>
            </a:extLst>
          </p:cNvPr>
          <p:cNvSpPr txBox="1"/>
          <p:nvPr/>
        </p:nvSpPr>
        <p:spPr>
          <a:xfrm>
            <a:off x="1410906" y="2561286"/>
            <a:ext cx="1245854"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電池 </a:t>
            </a:r>
            <a:r>
              <a:rPr lang="en-US" altLang="ja-JP"/>
              <a:t>(</a:t>
            </a:r>
            <a:r>
              <a:rPr lang="ja-JP" altLang="en-US"/>
              <a:t>残量フル</a:t>
            </a:r>
            <a:r>
              <a:rPr lang="en-US" altLang="ja-JP"/>
              <a:t>)</a:t>
            </a:r>
            <a:endParaRPr lang="en-US" dirty="0"/>
          </a:p>
        </p:txBody>
      </p:sp>
      <p:sp>
        <p:nvSpPr>
          <p:cNvPr id="27" name="TextBox 141">
            <a:extLst>
              <a:ext uri="{FF2B5EF4-FFF2-40B4-BE49-F238E27FC236}">
                <a16:creationId xmlns:a16="http://schemas.microsoft.com/office/drawing/2014/main" id="{F2FE4276-F873-4E74-40E6-6B055DEDCAB1}"/>
              </a:ext>
            </a:extLst>
          </p:cNvPr>
          <p:cNvSpPr txBox="1"/>
          <p:nvPr/>
        </p:nvSpPr>
        <p:spPr>
          <a:xfrm>
            <a:off x="10946420" y="2561286"/>
            <a:ext cx="1171283"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a:t>SORACOM CLI</a:t>
            </a:r>
            <a:endParaRPr lang="en-US" altLang="ja-JP" dirty="0"/>
          </a:p>
        </p:txBody>
      </p:sp>
      <p:sp>
        <p:nvSpPr>
          <p:cNvPr id="28" name="TextBox 148">
            <a:extLst>
              <a:ext uri="{FF2B5EF4-FFF2-40B4-BE49-F238E27FC236}">
                <a16:creationId xmlns:a16="http://schemas.microsoft.com/office/drawing/2014/main" id="{CB43A969-F44F-75F5-B1E0-AFBC4033E5A9}"/>
              </a:ext>
            </a:extLst>
          </p:cNvPr>
          <p:cNvSpPr txBox="1"/>
          <p:nvPr/>
        </p:nvSpPr>
        <p:spPr>
          <a:xfrm>
            <a:off x="433523" y="3753384"/>
            <a:ext cx="492443"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ja-JP" altLang="en-US"/>
              <a:t>署名</a:t>
            </a:r>
            <a:endParaRPr lang="en-US" altLang="ja-JP" dirty="0"/>
          </a:p>
        </p:txBody>
      </p:sp>
      <p:pic>
        <p:nvPicPr>
          <p:cNvPr id="37" name="図 36" descr="ロゴ が含まれている画像&#10;&#10;自動的に生成された説明">
            <a:extLst>
              <a:ext uri="{FF2B5EF4-FFF2-40B4-BE49-F238E27FC236}">
                <a16:creationId xmlns:a16="http://schemas.microsoft.com/office/drawing/2014/main" id="{1E9AC6EF-B8E2-4B8C-A5C4-099C596189E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38" name="図 37" descr="アイコン&#10;&#10;自動的に生成された説明">
            <a:extLst>
              <a:ext uri="{FF2B5EF4-FFF2-40B4-BE49-F238E27FC236}">
                <a16:creationId xmlns:a16="http://schemas.microsoft.com/office/drawing/2014/main" id="{F9DF7FBF-1958-DB2F-4232-9B862F6C701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43" name="図 42" descr="アイコン&#10;&#10;自動的に生成された説明">
            <a:extLst>
              <a:ext uri="{FF2B5EF4-FFF2-40B4-BE49-F238E27FC236}">
                <a16:creationId xmlns:a16="http://schemas.microsoft.com/office/drawing/2014/main" id="{515BC839-36FE-6F7D-6089-05D435D2B0B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44" name="図 43" descr="アイコン&#10;&#10;自動的に生成された説明">
            <a:extLst>
              <a:ext uri="{FF2B5EF4-FFF2-40B4-BE49-F238E27FC236}">
                <a16:creationId xmlns:a16="http://schemas.microsoft.com/office/drawing/2014/main" id="{F1499C9E-D569-FF02-F681-4A40D3DF573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45" name="図 44" descr="アイコン, QR コード&#10;&#10;自動的に生成された説明">
            <a:extLst>
              <a:ext uri="{FF2B5EF4-FFF2-40B4-BE49-F238E27FC236}">
                <a16:creationId xmlns:a16="http://schemas.microsoft.com/office/drawing/2014/main" id="{FD405EEA-5A1C-002D-531A-233369D0410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46" name="図 45" descr="アイコン&#10;&#10;自動的に生成された説明">
            <a:extLst>
              <a:ext uri="{FF2B5EF4-FFF2-40B4-BE49-F238E27FC236}">
                <a16:creationId xmlns:a16="http://schemas.microsoft.com/office/drawing/2014/main" id="{DAA333BD-1E0E-FE61-DE9A-D2560BF30A2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47" name="図 46" descr="アイコン&#10;&#10;自動的に生成された説明">
            <a:extLst>
              <a:ext uri="{FF2B5EF4-FFF2-40B4-BE49-F238E27FC236}">
                <a16:creationId xmlns:a16="http://schemas.microsoft.com/office/drawing/2014/main" id="{FF156753-DF54-5633-3DE9-8AD7DF64341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48" name="図 47" descr="黒い背景に白い文字がある&#10;&#10;低い精度で自動的に生成された説明">
            <a:extLst>
              <a:ext uri="{FF2B5EF4-FFF2-40B4-BE49-F238E27FC236}">
                <a16:creationId xmlns:a16="http://schemas.microsoft.com/office/drawing/2014/main" id="{7DA646F7-4EA6-8A3F-9DF6-A4FF74D76E9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172061" y="1917599"/>
            <a:ext cx="720000" cy="720000"/>
          </a:xfrm>
          <a:prstGeom prst="rect">
            <a:avLst/>
          </a:prstGeom>
        </p:spPr>
      </p:pic>
    </p:spTree>
    <p:extLst>
      <p:ext uri="{BB962C8B-B14F-4D97-AF65-F5344CB8AC3E}">
        <p14:creationId xmlns:p14="http://schemas.microsoft.com/office/powerpoint/2010/main" val="2876705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E0F66B-CBEE-6D48-B650-7A71AF4E22E1}"/>
              </a:ext>
            </a:extLst>
          </p:cNvPr>
          <p:cNvSpPr txBox="1">
            <a:spLocks/>
          </p:cNvSpPr>
          <p:nvPr/>
        </p:nvSpPr>
        <p:spPr>
          <a:xfrm>
            <a:off x="374138" y="1227600"/>
            <a:ext cx="7772400" cy="614587"/>
          </a:xfrm>
          <a:prstGeom prst="rect">
            <a:avLst/>
          </a:prstGeom>
        </p:spPr>
        <p:txBody>
          <a:bodyPr anchor="ctr">
            <a:normAutofit/>
          </a:bodyPr>
          <a:lstStyle>
            <a:lvl1pPr algn="ctr"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l"/>
            <a:r>
              <a:rPr lang="ja-JP" altLang="en-US" sz="3200">
                <a:latin typeface="Noto Sans JP Regular" panose="020B0500000000000000" pitchFamily="34" charset="-128"/>
                <a:ea typeface="Noto Sans JP Regular" panose="020B0500000000000000" pitchFamily="34" charset="-128"/>
                <a:cs typeface="Helvetica Neue"/>
              </a:rPr>
              <a:t>図の構成</a:t>
            </a:r>
            <a:r>
              <a:rPr lang="en-US" altLang="ja-JP" sz="3200" dirty="0">
                <a:latin typeface="Noto Sans JP Regular" panose="020B0500000000000000" pitchFamily="34" charset="-128"/>
                <a:ea typeface="Noto Sans JP Regular" panose="020B0500000000000000" pitchFamily="34" charset="-128"/>
                <a:cs typeface="Helvetica Neue"/>
              </a:rPr>
              <a:t> </a:t>
            </a:r>
            <a:r>
              <a:rPr lang="ja-JP" altLang="en-US" sz="3200">
                <a:latin typeface="Noto Sans JP Regular" panose="020B0500000000000000" pitchFamily="34" charset="-128"/>
                <a:ea typeface="Noto Sans JP Regular" panose="020B0500000000000000" pitchFamily="34" charset="-128"/>
                <a:cs typeface="Helvetica Neue"/>
              </a:rPr>
              <a:t>ポイント</a:t>
            </a:r>
            <a:r>
              <a:rPr lang="en-US" altLang="ja-JP" sz="3200" dirty="0">
                <a:latin typeface="Noto Sans JP Regular" panose="020B0500000000000000" pitchFamily="34" charset="-128"/>
                <a:ea typeface="Noto Sans JP Regular" panose="020B0500000000000000" pitchFamily="34" charset="-128"/>
                <a:cs typeface="Helvetica Neue"/>
              </a:rPr>
              <a:t>2</a:t>
            </a:r>
            <a:endParaRPr lang="en-US" altLang="ja-JP" sz="1600" dirty="0">
              <a:solidFill>
                <a:schemeClr val="bg1">
                  <a:lumMod val="65000"/>
                </a:schemeClr>
              </a:solidFill>
              <a:latin typeface="Noto Sans JP Regular" panose="020B0500000000000000" pitchFamily="34" charset="-128"/>
              <a:ea typeface="Noto Sans JP Regular" panose="020B0500000000000000" pitchFamily="34" charset="-128"/>
              <a:cs typeface="Helvetica Neue"/>
            </a:endParaRPr>
          </a:p>
        </p:txBody>
      </p:sp>
      <p:sp>
        <p:nvSpPr>
          <p:cNvPr id="8" name="テキスト ボックス 7">
            <a:extLst>
              <a:ext uri="{FF2B5EF4-FFF2-40B4-BE49-F238E27FC236}">
                <a16:creationId xmlns:a16="http://schemas.microsoft.com/office/drawing/2014/main" id="{03B9B5EC-29D6-8E4F-86FD-5CA0105CE000}"/>
              </a:ext>
            </a:extLst>
          </p:cNvPr>
          <p:cNvSpPr txBox="1"/>
          <p:nvPr/>
        </p:nvSpPr>
        <p:spPr>
          <a:xfrm>
            <a:off x="374139" y="1864459"/>
            <a:ext cx="5721862" cy="1200329"/>
          </a:xfrm>
          <a:prstGeom prst="rect">
            <a:avLst/>
          </a:prstGeom>
          <a:noFill/>
        </p:spPr>
        <p:txBody>
          <a:bodyPr wrap="square" rtlCol="0">
            <a:spAutoFit/>
          </a:bodyPr>
          <a:lstStyle/>
          <a:p>
            <a:pPr marL="285750" indent="-285750">
              <a:buFont typeface="Arial" panose="020B0604020202020204" pitchFamily="34" charset="0"/>
              <a:buChar char="•"/>
            </a:pPr>
            <a:r>
              <a:rPr lang="ja-JP" altLang="en-US">
                <a:latin typeface="Noto Sans JP Regular" panose="020B0500000000000000" pitchFamily="34" charset="-128"/>
                <a:ea typeface="Noto Sans JP Regular" panose="020B0500000000000000" pitchFamily="34" charset="-128"/>
              </a:rPr>
              <a:t>アイコンの大きさはなるべくそろえ、強調は色やグループ、バッヂを検討する</a:t>
            </a:r>
            <a:endParaRPr lang="en-US" altLang="ja-JP" dirty="0">
              <a:latin typeface="Noto Sans JP Regular" panose="020B0500000000000000" pitchFamily="34" charset="-128"/>
              <a:ea typeface="Noto Sans JP Regular" panose="020B0500000000000000" pitchFamily="34" charset="-128"/>
            </a:endParaRPr>
          </a:p>
          <a:p>
            <a:pPr marL="285750" indent="-285750">
              <a:buFont typeface="Arial" panose="020B0604020202020204" pitchFamily="34" charset="0"/>
              <a:buChar char="•"/>
            </a:pPr>
            <a:r>
              <a:rPr lang="ja-JP" altLang="en-US">
                <a:latin typeface="Noto Sans JP Regular" panose="020B0500000000000000" pitchFamily="34" charset="-128"/>
                <a:ea typeface="Noto Sans JP Regular" panose="020B0500000000000000" pitchFamily="34" charset="-128"/>
              </a:rPr>
              <a:t>アイコンのサイズは適度に、説明するテキストの高さの</a:t>
            </a:r>
            <a:r>
              <a:rPr lang="en-US" altLang="ja-JP" dirty="0">
                <a:latin typeface="Noto Sans JP Regular" panose="020B0500000000000000" pitchFamily="34" charset="-128"/>
                <a:ea typeface="Noto Sans JP Regular" panose="020B0500000000000000" pitchFamily="34" charset="-128"/>
              </a:rPr>
              <a:t>4〜6</a:t>
            </a:r>
            <a:r>
              <a:rPr lang="ja-JP" altLang="en-US">
                <a:latin typeface="Noto Sans JP Regular" panose="020B0500000000000000" pitchFamily="34" charset="-128"/>
                <a:ea typeface="Noto Sans JP Regular" panose="020B0500000000000000" pitchFamily="34" charset="-128"/>
              </a:rPr>
              <a:t>倍ほどが目安</a:t>
            </a:r>
            <a:endParaRPr lang="en-US" altLang="ja-JP" dirty="0">
              <a:latin typeface="Noto Sans JP Regular" panose="020B0500000000000000" pitchFamily="34" charset="-128"/>
              <a:ea typeface="Noto Sans JP Regular" panose="020B0500000000000000" pitchFamily="34" charset="-128"/>
            </a:endParaRPr>
          </a:p>
        </p:txBody>
      </p:sp>
      <p:sp>
        <p:nvSpPr>
          <p:cNvPr id="9" name="正方形/長方形 8">
            <a:extLst>
              <a:ext uri="{FF2B5EF4-FFF2-40B4-BE49-F238E27FC236}">
                <a16:creationId xmlns:a16="http://schemas.microsoft.com/office/drawing/2014/main" id="{7BDA4073-AE9A-224B-8B17-61E3E77A1125}"/>
              </a:ext>
            </a:extLst>
          </p:cNvPr>
          <p:cNvSpPr>
            <a:spLocks noChangeAspect="1"/>
          </p:cNvSpPr>
          <p:nvPr/>
        </p:nvSpPr>
        <p:spPr>
          <a:xfrm>
            <a:off x="365424" y="3554315"/>
            <a:ext cx="5580448" cy="3139001"/>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197660F-DBDC-A44E-9AFC-48A72BDCC2CC}"/>
              </a:ext>
            </a:extLst>
          </p:cNvPr>
          <p:cNvSpPr txBox="1"/>
          <p:nvPr/>
        </p:nvSpPr>
        <p:spPr>
          <a:xfrm>
            <a:off x="2717066" y="3056525"/>
            <a:ext cx="877163" cy="369332"/>
          </a:xfrm>
          <a:prstGeom prst="rect">
            <a:avLst/>
          </a:prstGeom>
          <a:noFill/>
        </p:spPr>
        <p:txBody>
          <a:bodyPr wrap="none" rtlCol="0">
            <a:spAutoFit/>
          </a:bodyPr>
          <a:lstStyle/>
          <a:p>
            <a:r>
              <a:rPr kumimoji="1" lang="ja-JP" altLang="en-US">
                <a:latin typeface="Noto Sans JP Regular" panose="020B0500000000000000" pitchFamily="34" charset="-128"/>
                <a:ea typeface="Noto Sans JP Regular" panose="020B0500000000000000" pitchFamily="34" charset="-128"/>
              </a:rPr>
              <a:t>良い例</a:t>
            </a:r>
            <a:endParaRPr kumimoji="1" lang="ja-JP" altLang="en-US" dirty="0">
              <a:latin typeface="Noto Sans JP Regular" panose="020B0500000000000000" pitchFamily="34" charset="-128"/>
              <a:ea typeface="Noto Sans JP Regular" panose="020B0500000000000000" pitchFamily="34" charset="-128"/>
            </a:endParaRPr>
          </a:p>
        </p:txBody>
      </p:sp>
      <p:pic>
        <p:nvPicPr>
          <p:cNvPr id="13" name="Picture 178">
            <a:extLst>
              <a:ext uri="{FF2B5EF4-FFF2-40B4-BE49-F238E27FC236}">
                <a16:creationId xmlns:a16="http://schemas.microsoft.com/office/drawing/2014/main" id="{1B80083F-4EB3-0A44-832C-77A12A18C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2449" y="4655691"/>
            <a:ext cx="1437284" cy="1437284"/>
          </a:xfrm>
          <a:prstGeom prst="rect">
            <a:avLst/>
          </a:prstGeom>
        </p:spPr>
      </p:pic>
      <p:pic>
        <p:nvPicPr>
          <p:cNvPr id="14" name="Picture 203">
            <a:extLst>
              <a:ext uri="{FF2B5EF4-FFF2-40B4-BE49-F238E27FC236}">
                <a16:creationId xmlns:a16="http://schemas.microsoft.com/office/drawing/2014/main" id="{DB58D4A1-0E1C-A94C-9ECA-13F9715DE2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849" y="3612584"/>
            <a:ext cx="1448233" cy="1448233"/>
          </a:xfrm>
          <a:prstGeom prst="rect">
            <a:avLst/>
          </a:prstGeom>
        </p:spPr>
      </p:pic>
      <p:pic>
        <p:nvPicPr>
          <p:cNvPr id="15" name="Picture 171">
            <a:extLst>
              <a:ext uri="{FF2B5EF4-FFF2-40B4-BE49-F238E27FC236}">
                <a16:creationId xmlns:a16="http://schemas.microsoft.com/office/drawing/2014/main" id="{0CCEF6AA-42EE-9C45-803D-A8A7EC318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5071" y="5014333"/>
            <a:ext cx="720000" cy="720000"/>
          </a:xfrm>
          <a:prstGeom prst="rect">
            <a:avLst/>
          </a:prstGeom>
        </p:spPr>
      </p:pic>
      <p:pic>
        <p:nvPicPr>
          <p:cNvPr id="16" name="Picture 59">
            <a:extLst>
              <a:ext uri="{FF2B5EF4-FFF2-40B4-BE49-F238E27FC236}">
                <a16:creationId xmlns:a16="http://schemas.microsoft.com/office/drawing/2014/main" id="{96B3F54D-2FDE-B448-9C1E-DF59D880A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3484" y="3623532"/>
            <a:ext cx="1426336" cy="1426336"/>
          </a:xfrm>
          <a:prstGeom prst="rect">
            <a:avLst/>
          </a:prstGeom>
        </p:spPr>
      </p:pic>
      <p:pic>
        <p:nvPicPr>
          <p:cNvPr id="17" name="Picture 164">
            <a:extLst>
              <a:ext uri="{FF2B5EF4-FFF2-40B4-BE49-F238E27FC236}">
                <a16:creationId xmlns:a16="http://schemas.microsoft.com/office/drawing/2014/main" id="{ED28BCAD-E983-EE4E-AF1B-EA1A28CDBE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6335" y="5014333"/>
            <a:ext cx="720000" cy="720000"/>
          </a:xfrm>
          <a:prstGeom prst="rect">
            <a:avLst/>
          </a:prstGeom>
        </p:spPr>
      </p:pic>
      <p:cxnSp>
        <p:nvCxnSpPr>
          <p:cNvPr id="18" name="直線矢印コネクタ 17">
            <a:extLst>
              <a:ext uri="{FF2B5EF4-FFF2-40B4-BE49-F238E27FC236}">
                <a16:creationId xmlns:a16="http://schemas.microsoft.com/office/drawing/2014/main" id="{790F009D-28B3-144C-BBFC-0E29E4423FCD}"/>
              </a:ext>
            </a:extLst>
          </p:cNvPr>
          <p:cNvCxnSpPr>
            <a:cxnSpLocks/>
            <a:endCxn id="17" idx="1"/>
          </p:cNvCxnSpPr>
          <p:nvPr/>
        </p:nvCxnSpPr>
        <p:spPr>
          <a:xfrm>
            <a:off x="8017509" y="5374333"/>
            <a:ext cx="658826"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FFA11031-070B-284B-BC45-40BC9E38AF02}"/>
              </a:ext>
            </a:extLst>
          </p:cNvPr>
          <p:cNvCxnSpPr>
            <a:cxnSpLocks/>
            <a:stCxn id="17" idx="3"/>
          </p:cNvCxnSpPr>
          <p:nvPr/>
        </p:nvCxnSpPr>
        <p:spPr>
          <a:xfrm>
            <a:off x="9396335" y="5374333"/>
            <a:ext cx="942343"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106">
            <a:extLst>
              <a:ext uri="{FF2B5EF4-FFF2-40B4-BE49-F238E27FC236}">
                <a16:creationId xmlns:a16="http://schemas.microsoft.com/office/drawing/2014/main" id="{665058AE-0801-484D-93CC-6689AA481363}"/>
              </a:ext>
            </a:extLst>
          </p:cNvPr>
          <p:cNvSpPr txBox="1"/>
          <p:nvPr/>
        </p:nvSpPr>
        <p:spPr>
          <a:xfrm>
            <a:off x="7704870" y="6109317"/>
            <a:ext cx="2646878" cy="461665"/>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デバイスの異常をスマートフォンに</a:t>
            </a:r>
            <a:endParaRPr lang="en-US" sz="1200" dirty="0">
              <a:latin typeface="Noto Sans JP Regular" panose="020B0500000000000000" pitchFamily="34" charset="-128"/>
              <a:ea typeface="Noto Sans JP Regular" panose="020B0500000000000000" pitchFamily="34" charset="-128"/>
              <a:cs typeface="ヒラギノ角ゴ ProN W6"/>
            </a:endParaRPr>
          </a:p>
          <a:p>
            <a:pPr algn="ctr"/>
            <a:r>
              <a:rPr lang="en-US" sz="1200" dirty="0" err="1">
                <a:latin typeface="Noto Sans JP Regular" panose="020B0500000000000000" pitchFamily="34" charset="-128"/>
                <a:ea typeface="Noto Sans JP Regular" panose="020B0500000000000000" pitchFamily="34" charset="-128"/>
                <a:cs typeface="ヒラギノ角ゴ ProN W6"/>
              </a:rPr>
              <a:t>メールでお知らせします</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29" name="Picture 164">
            <a:extLst>
              <a:ext uri="{FF2B5EF4-FFF2-40B4-BE49-F238E27FC236}">
                <a16:creationId xmlns:a16="http://schemas.microsoft.com/office/drawing/2014/main" id="{F9417190-6E21-3745-ABB9-255291AA89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6134" y="4724837"/>
            <a:ext cx="720000" cy="720000"/>
          </a:xfrm>
          <a:prstGeom prst="rect">
            <a:avLst/>
          </a:prstGeom>
        </p:spPr>
      </p:pic>
      <p:pic>
        <p:nvPicPr>
          <p:cNvPr id="30" name="Picture 171">
            <a:extLst>
              <a:ext uri="{FF2B5EF4-FFF2-40B4-BE49-F238E27FC236}">
                <a16:creationId xmlns:a16="http://schemas.microsoft.com/office/drawing/2014/main" id="{A020F93A-AFB5-3D48-977F-9FBDB1B73E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2598" y="4724837"/>
            <a:ext cx="720000" cy="720000"/>
          </a:xfrm>
          <a:prstGeom prst="rect">
            <a:avLst/>
          </a:prstGeom>
        </p:spPr>
      </p:pic>
      <p:pic>
        <p:nvPicPr>
          <p:cNvPr id="31" name="Picture 178">
            <a:extLst>
              <a:ext uri="{FF2B5EF4-FFF2-40B4-BE49-F238E27FC236}">
                <a16:creationId xmlns:a16="http://schemas.microsoft.com/office/drawing/2014/main" id="{F8AC0A7F-B142-6448-940D-317B0B1CCF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9670" y="4724837"/>
            <a:ext cx="720000" cy="720000"/>
          </a:xfrm>
          <a:prstGeom prst="rect">
            <a:avLst/>
          </a:prstGeom>
        </p:spPr>
      </p:pic>
      <p:pic>
        <p:nvPicPr>
          <p:cNvPr id="34" name="Picture 204">
            <a:extLst>
              <a:ext uri="{FF2B5EF4-FFF2-40B4-BE49-F238E27FC236}">
                <a16:creationId xmlns:a16="http://schemas.microsoft.com/office/drawing/2014/main" id="{8C92284D-BD3F-E041-8541-27295C60B8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0619" y="4364837"/>
            <a:ext cx="720000" cy="720000"/>
          </a:xfrm>
          <a:prstGeom prst="rect">
            <a:avLst/>
          </a:prstGeom>
        </p:spPr>
      </p:pic>
      <p:pic>
        <p:nvPicPr>
          <p:cNvPr id="35" name="Picture 68">
            <a:extLst>
              <a:ext uri="{FF2B5EF4-FFF2-40B4-BE49-F238E27FC236}">
                <a16:creationId xmlns:a16="http://schemas.microsoft.com/office/drawing/2014/main" id="{54058E65-3F35-A04F-9F76-094160AEF9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0296" y="4446324"/>
            <a:ext cx="720000" cy="720000"/>
          </a:xfrm>
          <a:prstGeom prst="rect">
            <a:avLst/>
          </a:prstGeom>
        </p:spPr>
      </p:pic>
      <p:sp>
        <p:nvSpPr>
          <p:cNvPr id="36" name="TextBox 106">
            <a:extLst>
              <a:ext uri="{FF2B5EF4-FFF2-40B4-BE49-F238E27FC236}">
                <a16:creationId xmlns:a16="http://schemas.microsoft.com/office/drawing/2014/main" id="{17782F04-D479-4A42-8ECA-FAF4A7784BF3}"/>
              </a:ext>
            </a:extLst>
          </p:cNvPr>
          <p:cNvSpPr txBox="1"/>
          <p:nvPr/>
        </p:nvSpPr>
        <p:spPr>
          <a:xfrm>
            <a:off x="1912961" y="6109317"/>
            <a:ext cx="2646878" cy="461665"/>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デバイスの異常をスマートフォンに</a:t>
            </a:r>
            <a:endParaRPr lang="en-US" sz="1200" dirty="0">
              <a:latin typeface="Noto Sans JP Regular" panose="020B0500000000000000" pitchFamily="34" charset="-128"/>
              <a:ea typeface="Noto Sans JP Regular" panose="020B0500000000000000" pitchFamily="34" charset="-128"/>
              <a:cs typeface="ヒラギノ角ゴ ProN W6"/>
            </a:endParaRPr>
          </a:p>
          <a:p>
            <a:pPr algn="ctr"/>
            <a:r>
              <a:rPr lang="en-US" sz="1200" dirty="0" err="1">
                <a:latin typeface="Noto Sans JP Regular" panose="020B0500000000000000" pitchFamily="34" charset="-128"/>
                <a:ea typeface="Noto Sans JP Regular" panose="020B0500000000000000" pitchFamily="34" charset="-128"/>
                <a:cs typeface="ヒラギノ角ゴ ProN W6"/>
              </a:rPr>
              <a:t>メールでお知らせします</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cxnSp>
        <p:nvCxnSpPr>
          <p:cNvPr id="37" name="直線矢印コネクタ 36">
            <a:extLst>
              <a:ext uri="{FF2B5EF4-FFF2-40B4-BE49-F238E27FC236}">
                <a16:creationId xmlns:a16="http://schemas.microsoft.com/office/drawing/2014/main" id="{C61711F1-F401-5044-BB43-506B4F372255}"/>
              </a:ext>
            </a:extLst>
          </p:cNvPr>
          <p:cNvCxnSpPr>
            <a:cxnSpLocks/>
            <a:endCxn id="29" idx="1"/>
          </p:cNvCxnSpPr>
          <p:nvPr/>
        </p:nvCxnSpPr>
        <p:spPr>
          <a:xfrm>
            <a:off x="1809922" y="5084837"/>
            <a:ext cx="986212"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44E85A15-59C5-9243-B901-50299B23D9DF}"/>
              </a:ext>
            </a:extLst>
          </p:cNvPr>
          <p:cNvCxnSpPr>
            <a:cxnSpLocks/>
            <a:stCxn id="29" idx="3"/>
          </p:cNvCxnSpPr>
          <p:nvPr/>
        </p:nvCxnSpPr>
        <p:spPr>
          <a:xfrm>
            <a:off x="3516134" y="5084837"/>
            <a:ext cx="988136"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D2FB4853-4C0D-4043-B0F6-48ACA07CB8EA}"/>
              </a:ext>
            </a:extLst>
          </p:cNvPr>
          <p:cNvSpPr>
            <a:spLocks noChangeAspect="1"/>
          </p:cNvSpPr>
          <p:nvPr/>
        </p:nvSpPr>
        <p:spPr>
          <a:xfrm>
            <a:off x="6261110" y="3554316"/>
            <a:ext cx="5580448" cy="3139001"/>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BB82A9CC-E6B2-DA45-AD1D-89ECA1871E05}"/>
              </a:ext>
            </a:extLst>
          </p:cNvPr>
          <p:cNvSpPr txBox="1"/>
          <p:nvPr/>
        </p:nvSpPr>
        <p:spPr>
          <a:xfrm>
            <a:off x="8612301" y="3066742"/>
            <a:ext cx="877163" cy="369332"/>
          </a:xfrm>
          <a:prstGeom prst="rect">
            <a:avLst/>
          </a:prstGeom>
          <a:noFill/>
        </p:spPr>
        <p:txBody>
          <a:bodyPr wrap="none" rtlCol="0">
            <a:spAutoFit/>
          </a:bodyPr>
          <a:lstStyle/>
          <a:p>
            <a:r>
              <a:rPr lang="ja-JP" altLang="en-US">
                <a:latin typeface="Noto Sans JP Regular" panose="020B0500000000000000" pitchFamily="34" charset="-128"/>
                <a:ea typeface="Noto Sans JP Regular" panose="020B0500000000000000" pitchFamily="34" charset="-128"/>
              </a:rPr>
              <a:t>悪</a:t>
            </a:r>
            <a:r>
              <a:rPr kumimoji="1" lang="ja-JP" altLang="en-US">
                <a:latin typeface="Noto Sans JP Regular" panose="020B0500000000000000" pitchFamily="34" charset="-128"/>
                <a:ea typeface="Noto Sans JP Regular" panose="020B0500000000000000" pitchFamily="34" charset="-128"/>
              </a:rPr>
              <a:t>い例</a:t>
            </a:r>
            <a:endParaRPr kumimoji="1" lang="ja-JP" altLang="en-US" dirty="0">
              <a:latin typeface="Noto Sans JP Regular" panose="020B0500000000000000" pitchFamily="34" charset="-128"/>
              <a:ea typeface="Noto Sans JP Regular" panose="020B0500000000000000" pitchFamily="34" charset="-128"/>
            </a:endParaRPr>
          </a:p>
        </p:txBody>
      </p:sp>
      <p:sp>
        <p:nvSpPr>
          <p:cNvPr id="44" name="TextBox 106">
            <a:extLst>
              <a:ext uri="{FF2B5EF4-FFF2-40B4-BE49-F238E27FC236}">
                <a16:creationId xmlns:a16="http://schemas.microsoft.com/office/drawing/2014/main" id="{CD47910F-FB95-C345-AEA5-73B708810054}"/>
              </a:ext>
            </a:extLst>
          </p:cNvPr>
          <p:cNvSpPr txBox="1"/>
          <p:nvPr/>
        </p:nvSpPr>
        <p:spPr>
          <a:xfrm>
            <a:off x="1189560" y="5328747"/>
            <a:ext cx="800219" cy="276999"/>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デバイス</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5" name="TextBox 106">
            <a:extLst>
              <a:ext uri="{FF2B5EF4-FFF2-40B4-BE49-F238E27FC236}">
                <a16:creationId xmlns:a16="http://schemas.microsoft.com/office/drawing/2014/main" id="{EFED0C53-B6C8-C941-AA80-98ECE1C66F6E}"/>
              </a:ext>
            </a:extLst>
          </p:cNvPr>
          <p:cNvSpPr txBox="1"/>
          <p:nvPr/>
        </p:nvSpPr>
        <p:spPr>
          <a:xfrm>
            <a:off x="2755537" y="5306337"/>
            <a:ext cx="800219" cy="276999"/>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クラウド</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6" name="TextBox 106">
            <a:extLst>
              <a:ext uri="{FF2B5EF4-FFF2-40B4-BE49-F238E27FC236}">
                <a16:creationId xmlns:a16="http://schemas.microsoft.com/office/drawing/2014/main" id="{EA682134-6F86-494C-BFD7-0A7C8ACF2B43}"/>
              </a:ext>
            </a:extLst>
          </p:cNvPr>
          <p:cNvSpPr txBox="1"/>
          <p:nvPr/>
        </p:nvSpPr>
        <p:spPr>
          <a:xfrm>
            <a:off x="4322488" y="5328747"/>
            <a:ext cx="800219" cy="461665"/>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スマートフォン</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7" name="TextBox 106">
            <a:extLst>
              <a:ext uri="{FF2B5EF4-FFF2-40B4-BE49-F238E27FC236}">
                <a16:creationId xmlns:a16="http://schemas.microsoft.com/office/drawing/2014/main" id="{ECA38A4F-8701-3142-A58F-FA3B201189FA}"/>
              </a:ext>
            </a:extLst>
          </p:cNvPr>
          <p:cNvSpPr txBox="1"/>
          <p:nvPr/>
        </p:nvSpPr>
        <p:spPr>
          <a:xfrm>
            <a:off x="10134961" y="5608642"/>
            <a:ext cx="800219" cy="461665"/>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スマートフォン</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8" name="TextBox 106">
            <a:extLst>
              <a:ext uri="{FF2B5EF4-FFF2-40B4-BE49-F238E27FC236}">
                <a16:creationId xmlns:a16="http://schemas.microsoft.com/office/drawing/2014/main" id="{7891C5EA-EA3C-DC4D-9C47-B650B178F94A}"/>
              </a:ext>
            </a:extLst>
          </p:cNvPr>
          <p:cNvSpPr txBox="1"/>
          <p:nvPr/>
        </p:nvSpPr>
        <p:spPr>
          <a:xfrm>
            <a:off x="8650774" y="5595833"/>
            <a:ext cx="800219" cy="276999"/>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クラウド</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49" name="TextBox 106">
            <a:extLst>
              <a:ext uri="{FF2B5EF4-FFF2-40B4-BE49-F238E27FC236}">
                <a16:creationId xmlns:a16="http://schemas.microsoft.com/office/drawing/2014/main" id="{CEB52CFE-0B9E-564E-A7A0-FA87623D9812}"/>
              </a:ext>
            </a:extLst>
          </p:cNvPr>
          <p:cNvSpPr txBox="1"/>
          <p:nvPr/>
        </p:nvSpPr>
        <p:spPr>
          <a:xfrm>
            <a:off x="7147142" y="5835462"/>
            <a:ext cx="800219" cy="276999"/>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デバイス</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730293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106"/>
          <p:cNvSpPr txBox="1"/>
          <p:nvPr/>
        </p:nvSpPr>
        <p:spPr>
          <a:xfrm>
            <a:off x="-45775" y="1341542"/>
            <a:ext cx="1451038" cy="646331"/>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プラットフォーム</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a:t>
            </a:r>
            <a:b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b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44" name="TextBox 120"/>
          <p:cNvSpPr txBox="1"/>
          <p:nvPr/>
        </p:nvSpPr>
        <p:spPr>
          <a:xfrm>
            <a:off x="1308314" y="1341542"/>
            <a:ext cx="1451038" cy="646331"/>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t>
            </a:r>
          </a:p>
          <a:p>
            <a:pPr algn="ctr"/>
            <a:r>
              <a:rPr lang="ja-JP" alt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プラットフォーム</a:t>
            </a: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 </a:t>
            </a:r>
            <a:b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b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45" name="TextBox 127"/>
          <p:cNvSpPr txBox="1"/>
          <p:nvPr/>
        </p:nvSpPr>
        <p:spPr>
          <a:xfrm>
            <a:off x="2926097" y="1341542"/>
            <a:ext cx="923651"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IoT SIM A </a:t>
            </a:r>
          </a:p>
        </p:txBody>
      </p:sp>
      <p:sp>
        <p:nvSpPr>
          <p:cNvPr id="46" name="TextBox 134"/>
          <p:cNvSpPr txBox="1"/>
          <p:nvPr/>
        </p:nvSpPr>
        <p:spPr>
          <a:xfrm>
            <a:off x="4299422" y="1341542"/>
            <a:ext cx="885179" cy="276999"/>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IoT SIM B</a:t>
            </a:r>
          </a:p>
        </p:txBody>
      </p:sp>
      <p:sp>
        <p:nvSpPr>
          <p:cNvPr id="47" name="TextBox 141"/>
          <p:cNvSpPr txBox="1"/>
          <p:nvPr/>
        </p:nvSpPr>
        <p:spPr>
          <a:xfrm>
            <a:off x="5637481" y="1341542"/>
            <a:ext cx="91723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Beam</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48" name="TextBox 148"/>
          <p:cNvSpPr txBox="1"/>
          <p:nvPr/>
        </p:nvSpPr>
        <p:spPr>
          <a:xfrm>
            <a:off x="6991570" y="1341542"/>
            <a:ext cx="91723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Canal</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49" name="TextBox 155"/>
          <p:cNvSpPr txBox="1"/>
          <p:nvPr/>
        </p:nvSpPr>
        <p:spPr>
          <a:xfrm>
            <a:off x="8345659" y="1341542"/>
            <a:ext cx="91723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Direct</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0" name="TextBox 162"/>
          <p:cNvSpPr txBox="1"/>
          <p:nvPr/>
        </p:nvSpPr>
        <p:spPr>
          <a:xfrm>
            <a:off x="9699748" y="1341542"/>
            <a:ext cx="91723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Endorse</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5" name="TextBox 106"/>
          <p:cNvSpPr txBox="1"/>
          <p:nvPr/>
        </p:nvSpPr>
        <p:spPr>
          <a:xfrm>
            <a:off x="185057" y="2561286"/>
            <a:ext cx="989374"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Door</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66" name="TextBox 120"/>
          <p:cNvSpPr txBox="1"/>
          <p:nvPr/>
        </p:nvSpPr>
        <p:spPr>
          <a:xfrm>
            <a:off x="1539146" y="2561286"/>
            <a:ext cx="989374"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 </a:t>
            </a:r>
          </a:p>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Gate</a:t>
            </a:r>
          </a:p>
        </p:txBody>
      </p:sp>
      <p:sp>
        <p:nvSpPr>
          <p:cNvPr id="67" name="TextBox 127"/>
          <p:cNvSpPr txBox="1"/>
          <p:nvPr/>
        </p:nvSpPr>
        <p:spPr>
          <a:xfrm>
            <a:off x="2879610" y="2561286"/>
            <a:ext cx="1016624"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IoT SIM</a:t>
            </a: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 </a:t>
            </a:r>
          </a:p>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for Global A</a:t>
            </a:r>
          </a:p>
        </p:txBody>
      </p:sp>
      <p:sp>
        <p:nvSpPr>
          <p:cNvPr id="68" name="TextBox 134"/>
          <p:cNvSpPr txBox="1"/>
          <p:nvPr/>
        </p:nvSpPr>
        <p:spPr>
          <a:xfrm>
            <a:off x="4229692" y="2561286"/>
            <a:ext cx="102463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IoT SIM</a:t>
            </a: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 </a:t>
            </a:r>
          </a:p>
          <a:p>
            <a:pPr algn="ctr"/>
            <a:r>
              <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rPr>
              <a:t>for Global B</a:t>
            </a:r>
          </a:p>
        </p:txBody>
      </p:sp>
      <p:sp>
        <p:nvSpPr>
          <p:cNvPr id="70" name="TextBox 114"/>
          <p:cNvSpPr txBox="1"/>
          <p:nvPr/>
        </p:nvSpPr>
        <p:spPr>
          <a:xfrm>
            <a:off x="11073442" y="1341542"/>
            <a:ext cx="91723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Funnel</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pic>
        <p:nvPicPr>
          <p:cNvPr id="73" name="Picture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4" y="713059"/>
            <a:ext cx="720000" cy="720000"/>
          </a:xfrm>
          <a:prstGeom prst="rect">
            <a:avLst/>
          </a:prstGeom>
        </p:spPr>
      </p:pic>
      <p:pic>
        <p:nvPicPr>
          <p:cNvPr id="74" name="Picture 1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833" y="713059"/>
            <a:ext cx="720000" cy="720000"/>
          </a:xfrm>
          <a:prstGeom prst="rect">
            <a:avLst/>
          </a:prstGeom>
        </p:spPr>
      </p:pic>
      <p:pic>
        <p:nvPicPr>
          <p:cNvPr id="75" name="Pictur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922" y="713059"/>
            <a:ext cx="720000" cy="720000"/>
          </a:xfrm>
          <a:prstGeom prst="rect">
            <a:avLst/>
          </a:prstGeom>
        </p:spPr>
      </p:pic>
      <p:pic>
        <p:nvPicPr>
          <p:cNvPr id="76" name="Picture 10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2011" y="713059"/>
            <a:ext cx="720000" cy="720000"/>
          </a:xfrm>
          <a:prstGeom prst="rect">
            <a:avLst/>
          </a:prstGeom>
        </p:spPr>
      </p:pic>
      <p:pic>
        <p:nvPicPr>
          <p:cNvPr id="77" name="Picture 1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6100" y="713059"/>
            <a:ext cx="720000" cy="720000"/>
          </a:xfrm>
          <a:prstGeom prst="rect">
            <a:avLst/>
          </a:prstGeom>
        </p:spPr>
      </p:pic>
      <p:pic>
        <p:nvPicPr>
          <p:cNvPr id="78" name="Picture 10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0189" y="713059"/>
            <a:ext cx="720000" cy="720000"/>
          </a:xfrm>
          <a:prstGeom prst="rect">
            <a:avLst/>
          </a:prstGeom>
        </p:spPr>
      </p:pic>
      <p:pic>
        <p:nvPicPr>
          <p:cNvPr id="79" name="Picture 10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4278" y="713059"/>
            <a:ext cx="720000" cy="720000"/>
          </a:xfrm>
          <a:prstGeom prst="rect">
            <a:avLst/>
          </a:prstGeom>
        </p:spPr>
      </p:pic>
      <p:pic>
        <p:nvPicPr>
          <p:cNvPr id="80" name="Picture 10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98367" y="713059"/>
            <a:ext cx="720000" cy="720000"/>
          </a:xfrm>
          <a:prstGeom prst="rect">
            <a:avLst/>
          </a:prstGeom>
        </p:spPr>
      </p:pic>
      <p:pic>
        <p:nvPicPr>
          <p:cNvPr id="81" name="Picture 10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2061" y="713059"/>
            <a:ext cx="720000" cy="720000"/>
          </a:xfrm>
          <a:prstGeom prst="rect">
            <a:avLst/>
          </a:prstGeom>
        </p:spPr>
      </p:pic>
      <p:pic>
        <p:nvPicPr>
          <p:cNvPr id="127" name="Picture 1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9744" y="1917599"/>
            <a:ext cx="720000" cy="720000"/>
          </a:xfrm>
          <a:prstGeom prst="rect">
            <a:avLst/>
          </a:prstGeom>
        </p:spPr>
      </p:pic>
      <p:pic>
        <p:nvPicPr>
          <p:cNvPr id="128" name="Picture 1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73833" y="1917599"/>
            <a:ext cx="720000" cy="720000"/>
          </a:xfrm>
          <a:prstGeom prst="rect">
            <a:avLst/>
          </a:prstGeom>
        </p:spPr>
      </p:pic>
      <p:pic>
        <p:nvPicPr>
          <p:cNvPr id="129" name="Picture 1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7922" y="1917599"/>
            <a:ext cx="720000" cy="720000"/>
          </a:xfrm>
          <a:prstGeom prst="rect">
            <a:avLst/>
          </a:prstGeom>
        </p:spPr>
      </p:pic>
      <p:pic>
        <p:nvPicPr>
          <p:cNvPr id="130" name="Picture 1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82011" y="1917599"/>
            <a:ext cx="720000" cy="720000"/>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36100" y="1917599"/>
            <a:ext cx="720000" cy="720000"/>
          </a:xfrm>
          <a:prstGeom prst="rect">
            <a:avLst/>
          </a:prstGeom>
        </p:spPr>
      </p:pic>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90189" y="1917599"/>
            <a:ext cx="720000" cy="720000"/>
          </a:xfrm>
          <a:prstGeom prst="rect">
            <a:avLst/>
          </a:prstGeom>
        </p:spPr>
      </p:pic>
      <p:pic>
        <p:nvPicPr>
          <p:cNvPr id="4" name="Picture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44278" y="1917599"/>
            <a:ext cx="720000" cy="720000"/>
          </a:xfrm>
          <a:prstGeom prst="rect">
            <a:avLst/>
          </a:prstGeom>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798367" y="1917599"/>
            <a:ext cx="720000" cy="720000"/>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72061" y="1917599"/>
            <a:ext cx="720000" cy="720000"/>
          </a:xfrm>
          <a:prstGeom prst="rect">
            <a:avLst/>
          </a:prstGeom>
        </p:spPr>
      </p:pic>
      <p:sp>
        <p:nvSpPr>
          <p:cNvPr id="82" name="TextBox 141"/>
          <p:cNvSpPr txBox="1"/>
          <p:nvPr/>
        </p:nvSpPr>
        <p:spPr>
          <a:xfrm>
            <a:off x="5637481" y="2561286"/>
            <a:ext cx="91723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Harvest</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3" name="TextBox 148"/>
          <p:cNvSpPr txBox="1"/>
          <p:nvPr/>
        </p:nvSpPr>
        <p:spPr>
          <a:xfrm>
            <a:off x="6991570" y="2561286"/>
            <a:ext cx="91723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Inventory</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4" name="TextBox 155"/>
          <p:cNvSpPr txBox="1"/>
          <p:nvPr/>
        </p:nvSpPr>
        <p:spPr>
          <a:xfrm>
            <a:off x="8149291" y="2561286"/>
            <a:ext cx="1309974"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Inventory client</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5" name="TextBox 162"/>
          <p:cNvSpPr txBox="1"/>
          <p:nvPr/>
        </p:nvSpPr>
        <p:spPr>
          <a:xfrm>
            <a:off x="9699748" y="2561286"/>
            <a:ext cx="91723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Junction</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86" name="TextBox 114"/>
          <p:cNvSpPr txBox="1"/>
          <p:nvPr/>
        </p:nvSpPr>
        <p:spPr>
          <a:xfrm>
            <a:off x="11073442" y="2561286"/>
            <a:ext cx="917239" cy="461665"/>
          </a:xfrm>
          <a:prstGeom prst="rect">
            <a:avLst/>
          </a:prstGeom>
          <a:noFill/>
        </p:spPr>
        <p:txBody>
          <a:bodyPr wrap="none" rtlCol="0">
            <a:spAutoFit/>
          </a:bodyPr>
          <a:lstStyle/>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Air</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pic>
        <p:nvPicPr>
          <p:cNvPr id="8" name="図 7">
            <a:extLst>
              <a:ext uri="{FF2B5EF4-FFF2-40B4-BE49-F238E27FC236}">
                <a16:creationId xmlns:a16="http://schemas.microsoft.com/office/drawing/2014/main" id="{222A7346-730E-F645-AD4F-E5CD0C68D97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9744" y="3113274"/>
            <a:ext cx="720000" cy="720000"/>
          </a:xfrm>
          <a:prstGeom prst="rect">
            <a:avLst/>
          </a:prstGeom>
        </p:spPr>
      </p:pic>
      <p:pic>
        <p:nvPicPr>
          <p:cNvPr id="10" name="図 9">
            <a:extLst>
              <a:ext uri="{FF2B5EF4-FFF2-40B4-BE49-F238E27FC236}">
                <a16:creationId xmlns:a16="http://schemas.microsoft.com/office/drawing/2014/main" id="{CEC072DF-0B23-534F-8BCD-28591E687A9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73833" y="3113274"/>
            <a:ext cx="720000" cy="720000"/>
          </a:xfrm>
          <a:prstGeom prst="rect">
            <a:avLst/>
          </a:prstGeom>
        </p:spPr>
      </p:pic>
      <p:pic>
        <p:nvPicPr>
          <p:cNvPr id="12" name="図 11">
            <a:extLst>
              <a:ext uri="{FF2B5EF4-FFF2-40B4-BE49-F238E27FC236}">
                <a16:creationId xmlns:a16="http://schemas.microsoft.com/office/drawing/2014/main" id="{F5115A90-89DA-E743-8320-FC0B35479E5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027922" y="3113274"/>
            <a:ext cx="720000" cy="720000"/>
          </a:xfrm>
          <a:prstGeom prst="rect">
            <a:avLst/>
          </a:prstGeom>
        </p:spPr>
      </p:pic>
      <p:sp>
        <p:nvSpPr>
          <p:cNvPr id="51" name="TextBox 148">
            <a:extLst>
              <a:ext uri="{FF2B5EF4-FFF2-40B4-BE49-F238E27FC236}">
                <a16:creationId xmlns:a16="http://schemas.microsoft.com/office/drawing/2014/main" id="{9AE64157-846F-CC45-AF4F-1D24EB3E81D6}"/>
              </a:ext>
            </a:extLst>
          </p:cNvPr>
          <p:cNvSpPr txBox="1"/>
          <p:nvPr/>
        </p:nvSpPr>
        <p:spPr>
          <a:xfrm>
            <a:off x="221125" y="3753384"/>
            <a:ext cx="917239"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Krypton</a:t>
            </a:r>
            <a:endParaRPr lang="en-US"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2" name="TextBox 155">
            <a:extLst>
              <a:ext uri="{FF2B5EF4-FFF2-40B4-BE49-F238E27FC236}">
                <a16:creationId xmlns:a16="http://schemas.microsoft.com/office/drawing/2014/main" id="{414BEF67-D4FA-394A-966E-F926D65F2DFD}"/>
              </a:ext>
            </a:extLst>
          </p:cNvPr>
          <p:cNvSpPr txBox="1"/>
          <p:nvPr/>
        </p:nvSpPr>
        <p:spPr>
          <a:xfrm>
            <a:off x="1508689" y="3753384"/>
            <a:ext cx="1050288"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Krypton key</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3" name="TextBox 162">
            <a:extLst>
              <a:ext uri="{FF2B5EF4-FFF2-40B4-BE49-F238E27FC236}">
                <a16:creationId xmlns:a16="http://schemas.microsoft.com/office/drawing/2014/main" id="{4F8BC91D-FDEE-F649-A9EF-EEA0285280B2}"/>
              </a:ext>
            </a:extLst>
          </p:cNvPr>
          <p:cNvSpPr txBox="1"/>
          <p:nvPr/>
        </p:nvSpPr>
        <p:spPr>
          <a:xfrm>
            <a:off x="2929303" y="3753384"/>
            <a:ext cx="917239"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Lagoon</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pic>
        <p:nvPicPr>
          <p:cNvPr id="7" name="図 6">
            <a:extLst>
              <a:ext uri="{FF2B5EF4-FFF2-40B4-BE49-F238E27FC236}">
                <a16:creationId xmlns:a16="http://schemas.microsoft.com/office/drawing/2014/main" id="{F37C0E2E-7498-C240-95F1-BCB128F8B89E}"/>
              </a:ext>
            </a:extLst>
          </p:cNvPr>
          <p:cNvPicPr>
            <a:picLocks noChangeAspect="1"/>
          </p:cNvPicPr>
          <p:nvPr/>
        </p:nvPicPr>
        <p:blipFill>
          <a:blip r:embed="rId24"/>
          <a:stretch>
            <a:fillRect/>
          </a:stretch>
        </p:blipFill>
        <p:spPr>
          <a:xfrm>
            <a:off x="4382011" y="3113274"/>
            <a:ext cx="720000" cy="720000"/>
          </a:xfrm>
          <a:prstGeom prst="rect">
            <a:avLst/>
          </a:prstGeom>
        </p:spPr>
      </p:pic>
      <p:pic>
        <p:nvPicPr>
          <p:cNvPr id="9" name="図 8">
            <a:extLst>
              <a:ext uri="{FF2B5EF4-FFF2-40B4-BE49-F238E27FC236}">
                <a16:creationId xmlns:a16="http://schemas.microsoft.com/office/drawing/2014/main" id="{485F4658-3107-0B49-BDCE-1872C38D30C4}"/>
              </a:ext>
            </a:extLst>
          </p:cNvPr>
          <p:cNvPicPr>
            <a:picLocks noChangeAspect="1"/>
          </p:cNvPicPr>
          <p:nvPr/>
        </p:nvPicPr>
        <p:blipFill>
          <a:blip r:embed="rId25"/>
          <a:stretch>
            <a:fillRect/>
          </a:stretch>
        </p:blipFill>
        <p:spPr>
          <a:xfrm>
            <a:off x="5736100" y="3113274"/>
            <a:ext cx="720000" cy="720000"/>
          </a:xfrm>
          <a:prstGeom prst="rect">
            <a:avLst/>
          </a:prstGeom>
        </p:spPr>
      </p:pic>
      <p:pic>
        <p:nvPicPr>
          <p:cNvPr id="11" name="図 10">
            <a:extLst>
              <a:ext uri="{FF2B5EF4-FFF2-40B4-BE49-F238E27FC236}">
                <a16:creationId xmlns:a16="http://schemas.microsoft.com/office/drawing/2014/main" id="{54D5E5EC-52F9-8644-9931-4576DC2E8CE5}"/>
              </a:ext>
            </a:extLst>
          </p:cNvPr>
          <p:cNvPicPr>
            <a:picLocks noChangeAspect="1"/>
          </p:cNvPicPr>
          <p:nvPr/>
        </p:nvPicPr>
        <p:blipFill>
          <a:blip r:embed="rId26"/>
          <a:stretch>
            <a:fillRect/>
          </a:stretch>
        </p:blipFill>
        <p:spPr>
          <a:xfrm>
            <a:off x="7090189" y="3113274"/>
            <a:ext cx="720000" cy="720000"/>
          </a:xfrm>
          <a:prstGeom prst="rect">
            <a:avLst/>
          </a:prstGeom>
        </p:spPr>
      </p:pic>
      <p:sp>
        <p:nvSpPr>
          <p:cNvPr id="54" name="TextBox 162">
            <a:extLst>
              <a:ext uri="{FF2B5EF4-FFF2-40B4-BE49-F238E27FC236}">
                <a16:creationId xmlns:a16="http://schemas.microsoft.com/office/drawing/2014/main" id="{A3D5B23C-7D47-1144-80E6-D5489A599494}"/>
              </a:ext>
            </a:extLst>
          </p:cNvPr>
          <p:cNvSpPr txBox="1"/>
          <p:nvPr/>
        </p:nvSpPr>
        <p:spPr>
          <a:xfrm>
            <a:off x="4283392" y="3753384"/>
            <a:ext cx="917239"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 sz="1200" dirty="0">
                <a:solidFill>
                  <a:srgbClr val="34CDD7"/>
                </a:solidFill>
                <a:latin typeface="Noto Sans JP Regular" panose="020B0500000000000000" pitchFamily="34" charset="-128"/>
                <a:ea typeface="Noto Sans JP Regular" panose="020B0500000000000000" pitchFamily="34" charset="-128"/>
                <a:cs typeface="ヒラギノ角ゴ ProN W6"/>
              </a:rPr>
              <a:t>Funk</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5" name="TextBox 162">
            <a:extLst>
              <a:ext uri="{FF2B5EF4-FFF2-40B4-BE49-F238E27FC236}">
                <a16:creationId xmlns:a16="http://schemas.microsoft.com/office/drawing/2014/main" id="{20469C46-1377-804E-9EFC-60D6F44D9F9C}"/>
              </a:ext>
            </a:extLst>
          </p:cNvPr>
          <p:cNvSpPr txBox="1"/>
          <p:nvPr/>
        </p:nvSpPr>
        <p:spPr>
          <a:xfrm>
            <a:off x="5637481" y="3753384"/>
            <a:ext cx="917239"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 sz="1200" dirty="0">
                <a:solidFill>
                  <a:srgbClr val="34CDD7"/>
                </a:solidFill>
                <a:latin typeface="Noto Sans JP Regular" panose="020B0500000000000000" pitchFamily="34" charset="-128"/>
                <a:ea typeface="Noto Sans JP Regular" panose="020B0500000000000000" pitchFamily="34" charset="-128"/>
                <a:cs typeface="ヒラギノ角ゴ ProN W6"/>
              </a:rPr>
              <a:t>Mosaic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6" name="TextBox 162">
            <a:extLst>
              <a:ext uri="{FF2B5EF4-FFF2-40B4-BE49-F238E27FC236}">
                <a16:creationId xmlns:a16="http://schemas.microsoft.com/office/drawing/2014/main" id="{0CFB0261-51D2-9B4C-8F2B-90002D67D955}"/>
              </a:ext>
            </a:extLst>
          </p:cNvPr>
          <p:cNvSpPr txBox="1"/>
          <p:nvPr/>
        </p:nvSpPr>
        <p:spPr>
          <a:xfrm>
            <a:off x="6991570" y="3753384"/>
            <a:ext cx="917239"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 sz="1200" dirty="0">
                <a:solidFill>
                  <a:srgbClr val="34CDD7"/>
                </a:solidFill>
                <a:latin typeface="Noto Sans JP Regular" panose="020B0500000000000000" pitchFamily="34" charset="-128"/>
                <a:ea typeface="Noto Sans JP Regular" panose="020B0500000000000000" pitchFamily="34" charset="-128"/>
                <a:cs typeface="ヒラギノ角ゴ ProN W6"/>
              </a:rPr>
              <a:t>Napter</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sp>
        <p:nvSpPr>
          <p:cNvPr id="57" name="TextBox 162">
            <a:extLst>
              <a:ext uri="{FF2B5EF4-FFF2-40B4-BE49-F238E27FC236}">
                <a16:creationId xmlns:a16="http://schemas.microsoft.com/office/drawing/2014/main" id="{63FCDF99-55B1-1842-887F-C61D1D4D5F85}"/>
              </a:ext>
            </a:extLst>
          </p:cNvPr>
          <p:cNvSpPr txBox="1"/>
          <p:nvPr/>
        </p:nvSpPr>
        <p:spPr>
          <a:xfrm>
            <a:off x="8345659" y="3753384"/>
            <a:ext cx="917239"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Orbit</a:t>
            </a:r>
          </a:p>
        </p:txBody>
      </p:sp>
      <p:sp>
        <p:nvSpPr>
          <p:cNvPr id="58" name="TextBox 162">
            <a:extLst>
              <a:ext uri="{FF2B5EF4-FFF2-40B4-BE49-F238E27FC236}">
                <a16:creationId xmlns:a16="http://schemas.microsoft.com/office/drawing/2014/main" id="{6EAF1769-5C3D-814A-BC75-6C0A4603D8EC}"/>
              </a:ext>
            </a:extLst>
          </p:cNvPr>
          <p:cNvSpPr txBox="1"/>
          <p:nvPr/>
        </p:nvSpPr>
        <p:spPr>
          <a:xfrm>
            <a:off x="9699748" y="3753384"/>
            <a:ext cx="917239"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Peek</a:t>
            </a:r>
          </a:p>
        </p:txBody>
      </p:sp>
      <p:pic>
        <p:nvPicPr>
          <p:cNvPr id="19" name="Picture 18" descr="A picture containing drawing, graffiti&#10;&#10;Description automatically generated">
            <a:extLst>
              <a:ext uri="{FF2B5EF4-FFF2-40B4-BE49-F238E27FC236}">
                <a16:creationId xmlns:a16="http://schemas.microsoft.com/office/drawing/2014/main" id="{39AE9BDB-F5B2-E242-B720-B8BB32FA33D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444278" y="3113274"/>
            <a:ext cx="720000" cy="720000"/>
          </a:xfrm>
          <a:prstGeom prst="rect">
            <a:avLst/>
          </a:prstGeom>
        </p:spPr>
      </p:pic>
      <p:pic>
        <p:nvPicPr>
          <p:cNvPr id="21" name="Picture 20" descr="A close up of a sign&#10;&#10;Description automatically generated">
            <a:extLst>
              <a:ext uri="{FF2B5EF4-FFF2-40B4-BE49-F238E27FC236}">
                <a16:creationId xmlns:a16="http://schemas.microsoft.com/office/drawing/2014/main" id="{7E1DFDE2-5BBB-7D49-A83C-71CF428B0F2D}"/>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798367" y="3113274"/>
            <a:ext cx="720000" cy="720000"/>
          </a:xfrm>
          <a:prstGeom prst="rect">
            <a:avLst/>
          </a:prstGeom>
        </p:spPr>
      </p:pic>
      <p:pic>
        <p:nvPicPr>
          <p:cNvPr id="60" name="Picture 59" descr="Icon&#10;&#10;Description automatically generated">
            <a:extLst>
              <a:ext uri="{FF2B5EF4-FFF2-40B4-BE49-F238E27FC236}">
                <a16:creationId xmlns:a16="http://schemas.microsoft.com/office/drawing/2014/main" id="{3288D5C4-8E71-C248-8119-5C83E0931AE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1172061" y="3113274"/>
            <a:ext cx="720000" cy="720000"/>
          </a:xfrm>
          <a:prstGeom prst="rect">
            <a:avLst/>
          </a:prstGeom>
        </p:spPr>
      </p:pic>
      <p:sp>
        <p:nvSpPr>
          <p:cNvPr id="61" name="TextBox 113">
            <a:extLst>
              <a:ext uri="{FF2B5EF4-FFF2-40B4-BE49-F238E27FC236}">
                <a16:creationId xmlns:a16="http://schemas.microsoft.com/office/drawing/2014/main" id="{340E515F-2E12-EA4D-AFDE-E53BD24B0BB4}"/>
              </a:ext>
            </a:extLst>
          </p:cNvPr>
          <p:cNvSpPr txBox="1"/>
          <p:nvPr/>
        </p:nvSpPr>
        <p:spPr>
          <a:xfrm>
            <a:off x="10940393" y="3753384"/>
            <a:ext cx="1183336" cy="276999"/>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en-US" altLang="ja-JP" dirty="0"/>
              <a:t>SORACOM Arc</a:t>
            </a:r>
          </a:p>
        </p:txBody>
      </p:sp>
      <p:sp>
        <p:nvSpPr>
          <p:cNvPr id="23" name="TextBox 148">
            <a:extLst>
              <a:ext uri="{FF2B5EF4-FFF2-40B4-BE49-F238E27FC236}">
                <a16:creationId xmlns:a16="http://schemas.microsoft.com/office/drawing/2014/main" id="{971D95E7-8D9B-D398-4E48-6499BCF46587}"/>
              </a:ext>
            </a:extLst>
          </p:cNvPr>
          <p:cNvSpPr txBox="1"/>
          <p:nvPr/>
        </p:nvSpPr>
        <p:spPr>
          <a:xfrm>
            <a:off x="221125" y="4945482"/>
            <a:ext cx="917239" cy="461665"/>
          </a:xfrm>
          <a:prstGeom prst="rect">
            <a:avLst/>
          </a:prstGeom>
          <a:noFill/>
        </p:spPr>
        <p:txBody>
          <a:bodyPr wrap="none" rtlCol="0">
            <a:spAutoFit/>
          </a:bodyPr>
          <a:lstStyle>
            <a:defPPr>
              <a:defRPr lang="ja-JP"/>
            </a:defPPr>
            <a:lvl1pPr algn="ctr">
              <a:defRPr sz="1200">
                <a:solidFill>
                  <a:srgbClr val="34CDD7"/>
                </a:solidFill>
                <a:latin typeface="Noto Sans JP Regular" panose="020B0500000000000000" pitchFamily="34" charset="-128"/>
                <a:ea typeface="Noto Sans JP Regular" panose="020B0500000000000000" pitchFamily="34" charset="-128"/>
                <a:cs typeface="ヒラギノ角ゴ ProN W6"/>
              </a:defRPr>
            </a:lvl1pPr>
          </a:lstStyle>
          <a:p>
            <a:r>
              <a:rPr lang="en" altLang="ja-JP" dirty="0"/>
              <a:t>SORACOM</a:t>
            </a:r>
          </a:p>
          <a:p>
            <a:r>
              <a:rPr lang="en" altLang="ja-JP"/>
              <a:t>Relay</a:t>
            </a:r>
            <a:endParaRPr lang="en-US" altLang="ja-JP" dirty="0"/>
          </a:p>
        </p:txBody>
      </p:sp>
      <p:pic>
        <p:nvPicPr>
          <p:cNvPr id="24" name="図 23" descr="黒い背景に白い文字がある&#10;&#10;中程度の精度で自動的に生成された説明">
            <a:extLst>
              <a:ext uri="{FF2B5EF4-FFF2-40B4-BE49-F238E27FC236}">
                <a16:creationId xmlns:a16="http://schemas.microsoft.com/office/drawing/2014/main" id="{16C83BC1-E333-CB6A-E520-37B5DCCE9F5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19744" y="4305372"/>
            <a:ext cx="720000" cy="720000"/>
          </a:xfrm>
          <a:prstGeom prst="rect">
            <a:avLst/>
          </a:prstGeom>
        </p:spPr>
      </p:pic>
    </p:spTree>
    <p:extLst>
      <p:ext uri="{BB962C8B-B14F-4D97-AF65-F5344CB8AC3E}">
        <p14:creationId xmlns:p14="http://schemas.microsoft.com/office/powerpoint/2010/main" val="1952088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線矢印コネクタ 27">
            <a:extLst>
              <a:ext uri="{FF2B5EF4-FFF2-40B4-BE49-F238E27FC236}">
                <a16:creationId xmlns:a16="http://schemas.microsoft.com/office/drawing/2014/main" id="{27B220AA-43C7-9C43-9C38-F02B96B4C042}"/>
              </a:ext>
            </a:extLst>
          </p:cNvPr>
          <p:cNvCxnSpPr>
            <a:cxnSpLocks/>
          </p:cNvCxnSpPr>
          <p:nvPr/>
        </p:nvCxnSpPr>
        <p:spPr>
          <a:xfrm>
            <a:off x="7398148" y="4589098"/>
            <a:ext cx="3152621" cy="0"/>
          </a:xfrm>
          <a:prstGeom prst="straightConnector1">
            <a:avLst/>
          </a:prstGeom>
          <a:ln w="63500">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2DB01F1D-F389-4D43-82CC-64D310C1F287}"/>
              </a:ext>
            </a:extLst>
          </p:cNvPr>
          <p:cNvCxnSpPr>
            <a:cxnSpLocks/>
          </p:cNvCxnSpPr>
          <p:nvPr/>
        </p:nvCxnSpPr>
        <p:spPr>
          <a:xfrm>
            <a:off x="7398148" y="4264904"/>
            <a:ext cx="3152621" cy="0"/>
          </a:xfrm>
          <a:prstGeom prst="straightConnector1">
            <a:avLst/>
          </a:prstGeom>
          <a:ln w="63500">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1" name="角丸四角形 50">
            <a:extLst>
              <a:ext uri="{FF2B5EF4-FFF2-40B4-BE49-F238E27FC236}">
                <a16:creationId xmlns:a16="http://schemas.microsoft.com/office/drawing/2014/main" id="{DE08D8C7-FCB5-A140-B488-1F76AABB3C20}"/>
              </a:ext>
            </a:extLst>
          </p:cNvPr>
          <p:cNvSpPr/>
          <p:nvPr/>
        </p:nvSpPr>
        <p:spPr>
          <a:xfrm>
            <a:off x="8347032" y="4199138"/>
            <a:ext cx="1701220" cy="1400077"/>
          </a:xfrm>
          <a:prstGeom prst="roundRect">
            <a:avLst>
              <a:gd name="adj" fmla="val 11677"/>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C083E2E-9004-9245-B5AF-D9ED8ADB342A}"/>
              </a:ext>
            </a:extLst>
          </p:cNvPr>
          <p:cNvSpPr>
            <a:spLocks noChangeAspect="1"/>
          </p:cNvSpPr>
          <p:nvPr/>
        </p:nvSpPr>
        <p:spPr>
          <a:xfrm>
            <a:off x="6261110" y="3554316"/>
            <a:ext cx="5580448" cy="3139001"/>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a:extLst>
              <a:ext uri="{FF2B5EF4-FFF2-40B4-BE49-F238E27FC236}">
                <a16:creationId xmlns:a16="http://schemas.microsoft.com/office/drawing/2014/main" id="{F1A348E9-7522-B54D-8F7F-236F177E3CEF}"/>
              </a:ext>
            </a:extLst>
          </p:cNvPr>
          <p:cNvCxnSpPr>
            <a:cxnSpLocks/>
          </p:cNvCxnSpPr>
          <p:nvPr/>
        </p:nvCxnSpPr>
        <p:spPr>
          <a:xfrm>
            <a:off x="1833963" y="4803475"/>
            <a:ext cx="2726314" cy="0"/>
          </a:xfrm>
          <a:prstGeom prst="straightConnector1">
            <a:avLst/>
          </a:prstGeom>
          <a:ln w="63500">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8E0F66B-CBEE-6D48-B650-7A71AF4E22E1}"/>
              </a:ext>
            </a:extLst>
          </p:cNvPr>
          <p:cNvSpPr txBox="1">
            <a:spLocks/>
          </p:cNvSpPr>
          <p:nvPr/>
        </p:nvSpPr>
        <p:spPr>
          <a:xfrm>
            <a:off x="374138" y="1227600"/>
            <a:ext cx="7772400" cy="614587"/>
          </a:xfrm>
          <a:prstGeom prst="rect">
            <a:avLst/>
          </a:prstGeom>
        </p:spPr>
        <p:txBody>
          <a:bodyPr anchor="ctr">
            <a:normAutofit/>
          </a:bodyPr>
          <a:lstStyle>
            <a:lvl1pPr algn="ctr"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l"/>
            <a:r>
              <a:rPr lang="ja-JP" altLang="en-US" sz="3200">
                <a:latin typeface="Noto Sans JP Regular" panose="020B0500000000000000" pitchFamily="34" charset="-128"/>
                <a:ea typeface="Noto Sans JP Regular" panose="020B0500000000000000" pitchFamily="34" charset="-128"/>
                <a:cs typeface="Helvetica Neue"/>
              </a:rPr>
              <a:t>図の構成</a:t>
            </a:r>
            <a:r>
              <a:rPr lang="en-US" altLang="ja-JP" sz="3200" dirty="0">
                <a:latin typeface="Noto Sans JP Regular" panose="020B0500000000000000" pitchFamily="34" charset="-128"/>
                <a:ea typeface="Noto Sans JP Regular" panose="020B0500000000000000" pitchFamily="34" charset="-128"/>
                <a:cs typeface="Helvetica Neue"/>
              </a:rPr>
              <a:t> </a:t>
            </a:r>
            <a:r>
              <a:rPr lang="ja-JP" altLang="en-US" sz="3200">
                <a:latin typeface="Noto Sans JP Regular" panose="020B0500000000000000" pitchFamily="34" charset="-128"/>
                <a:ea typeface="Noto Sans JP Regular" panose="020B0500000000000000" pitchFamily="34" charset="-128"/>
                <a:cs typeface="Helvetica Neue"/>
              </a:rPr>
              <a:t>ポイント</a:t>
            </a:r>
            <a:r>
              <a:rPr lang="en-US" altLang="ja-JP" sz="3200" dirty="0">
                <a:latin typeface="Noto Sans JP Regular" panose="020B0500000000000000" pitchFamily="34" charset="-128"/>
                <a:ea typeface="Noto Sans JP Regular" panose="020B0500000000000000" pitchFamily="34" charset="-128"/>
                <a:cs typeface="Helvetica Neue"/>
              </a:rPr>
              <a:t>3</a:t>
            </a:r>
            <a:endParaRPr lang="en-US" altLang="ja-JP" sz="1600" dirty="0">
              <a:solidFill>
                <a:schemeClr val="bg1">
                  <a:lumMod val="65000"/>
                </a:schemeClr>
              </a:solidFill>
              <a:latin typeface="Noto Sans JP Regular" panose="020B0500000000000000" pitchFamily="34" charset="-128"/>
              <a:ea typeface="Noto Sans JP Regular" panose="020B0500000000000000" pitchFamily="34" charset="-128"/>
              <a:cs typeface="Helvetica Neue"/>
            </a:endParaRPr>
          </a:p>
        </p:txBody>
      </p:sp>
      <p:sp>
        <p:nvSpPr>
          <p:cNvPr id="8" name="テキスト ボックス 7">
            <a:extLst>
              <a:ext uri="{FF2B5EF4-FFF2-40B4-BE49-F238E27FC236}">
                <a16:creationId xmlns:a16="http://schemas.microsoft.com/office/drawing/2014/main" id="{03B9B5EC-29D6-8E4F-86FD-5CA0105CE000}"/>
              </a:ext>
            </a:extLst>
          </p:cNvPr>
          <p:cNvSpPr txBox="1"/>
          <p:nvPr/>
        </p:nvSpPr>
        <p:spPr>
          <a:xfrm>
            <a:off x="374138" y="1970645"/>
            <a:ext cx="5724525" cy="100027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ja-JP" altLang="en-US">
                <a:latin typeface="Noto Sans JP Regular" panose="020B0500000000000000" pitchFamily="34" charset="-128"/>
                <a:ea typeface="Noto Sans JP Regular" panose="020B0500000000000000" pitchFamily="34" charset="-128"/>
              </a:rPr>
              <a:t>矢印表記は最小限に、説明文や口頭での説明を併用する場合はそれらの内容と整合性を持たせる</a:t>
            </a:r>
            <a:endParaRPr lang="en-US" altLang="ja-JP" dirty="0">
              <a:latin typeface="Noto Sans JP Regular" panose="020B0500000000000000" pitchFamily="34" charset="-128"/>
              <a:ea typeface="Noto Sans JP Regular" panose="020B0500000000000000" pitchFamily="34" charset="-128"/>
            </a:endParaRPr>
          </a:p>
          <a:p>
            <a:pPr marL="285750" indent="-285750">
              <a:spcAft>
                <a:spcPts val="600"/>
              </a:spcAft>
              <a:buFont typeface="Arial" panose="020B0604020202020204" pitchFamily="34" charset="0"/>
              <a:buChar char="•"/>
            </a:pPr>
            <a:r>
              <a:rPr lang="ja-JP" altLang="en-US">
                <a:latin typeface="Noto Sans JP Regular" panose="020B0500000000000000" pitchFamily="34" charset="-128"/>
                <a:ea typeface="Noto Sans JP Regular" panose="020B0500000000000000" pitchFamily="34" charset="-128"/>
              </a:rPr>
              <a:t>他のアイコンや背景の境界となるべく重ねない</a:t>
            </a:r>
            <a:endParaRPr lang="en-US" altLang="ja-JP" dirty="0">
              <a:latin typeface="Noto Sans JP Regular" panose="020B0500000000000000" pitchFamily="34" charset="-128"/>
              <a:ea typeface="Noto Sans JP Regular" panose="020B0500000000000000" pitchFamily="34" charset="-128"/>
            </a:endParaRPr>
          </a:p>
        </p:txBody>
      </p:sp>
      <p:sp>
        <p:nvSpPr>
          <p:cNvPr id="7" name="正方形/長方形 6">
            <a:extLst>
              <a:ext uri="{FF2B5EF4-FFF2-40B4-BE49-F238E27FC236}">
                <a16:creationId xmlns:a16="http://schemas.microsoft.com/office/drawing/2014/main" id="{54CD43AD-E555-2946-82BE-FC7DF48AB059}"/>
              </a:ext>
            </a:extLst>
          </p:cNvPr>
          <p:cNvSpPr>
            <a:spLocks noChangeAspect="1"/>
          </p:cNvSpPr>
          <p:nvPr/>
        </p:nvSpPr>
        <p:spPr>
          <a:xfrm>
            <a:off x="365424" y="3554315"/>
            <a:ext cx="5580448" cy="3139001"/>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3CE77A8-DC57-E146-956D-0AADE8E8AE61}"/>
              </a:ext>
            </a:extLst>
          </p:cNvPr>
          <p:cNvSpPr txBox="1"/>
          <p:nvPr/>
        </p:nvSpPr>
        <p:spPr>
          <a:xfrm>
            <a:off x="2717066" y="3056525"/>
            <a:ext cx="877163" cy="369332"/>
          </a:xfrm>
          <a:prstGeom prst="rect">
            <a:avLst/>
          </a:prstGeom>
          <a:noFill/>
        </p:spPr>
        <p:txBody>
          <a:bodyPr wrap="none" rtlCol="0">
            <a:spAutoFit/>
          </a:bodyPr>
          <a:lstStyle/>
          <a:p>
            <a:r>
              <a:rPr kumimoji="1" lang="ja-JP" altLang="en-US">
                <a:latin typeface="Noto Sans JP Regular" panose="020B0500000000000000" pitchFamily="34" charset="-128"/>
                <a:ea typeface="Noto Sans JP Regular" panose="020B0500000000000000" pitchFamily="34" charset="-128"/>
              </a:rPr>
              <a:t>良い例</a:t>
            </a:r>
            <a:endParaRPr kumimoji="1" lang="ja-JP" altLang="en-US" dirty="0">
              <a:latin typeface="Noto Sans JP Regular" panose="020B0500000000000000" pitchFamily="34" charset="-128"/>
              <a:ea typeface="Noto Sans JP Regular" panose="020B0500000000000000" pitchFamily="34" charset="-128"/>
            </a:endParaRPr>
          </a:p>
        </p:txBody>
      </p:sp>
      <p:sp>
        <p:nvSpPr>
          <p:cNvPr id="11" name="テキスト ボックス 10">
            <a:extLst>
              <a:ext uri="{FF2B5EF4-FFF2-40B4-BE49-F238E27FC236}">
                <a16:creationId xmlns:a16="http://schemas.microsoft.com/office/drawing/2014/main" id="{8C5EC427-0C06-8143-BB91-D53794A59CEE}"/>
              </a:ext>
            </a:extLst>
          </p:cNvPr>
          <p:cNvSpPr txBox="1"/>
          <p:nvPr/>
        </p:nvSpPr>
        <p:spPr>
          <a:xfrm>
            <a:off x="8585854" y="3020104"/>
            <a:ext cx="877163" cy="369332"/>
          </a:xfrm>
          <a:prstGeom prst="rect">
            <a:avLst/>
          </a:prstGeom>
          <a:noFill/>
        </p:spPr>
        <p:txBody>
          <a:bodyPr wrap="none" rtlCol="0">
            <a:spAutoFit/>
          </a:bodyPr>
          <a:lstStyle/>
          <a:p>
            <a:r>
              <a:rPr lang="ja-JP" altLang="en-US">
                <a:latin typeface="Noto Sans JP Regular" panose="020B0500000000000000" pitchFamily="34" charset="-128"/>
                <a:ea typeface="Noto Sans JP Regular" panose="020B0500000000000000" pitchFamily="34" charset="-128"/>
              </a:rPr>
              <a:t>悪</a:t>
            </a:r>
            <a:r>
              <a:rPr kumimoji="1" lang="ja-JP" altLang="en-US">
                <a:latin typeface="Noto Sans JP Regular" panose="020B0500000000000000" pitchFamily="34" charset="-128"/>
                <a:ea typeface="Noto Sans JP Regular" panose="020B0500000000000000" pitchFamily="34" charset="-128"/>
              </a:rPr>
              <a:t>い例</a:t>
            </a:r>
            <a:endParaRPr kumimoji="1" lang="ja-JP" altLang="en-US" dirty="0">
              <a:latin typeface="Noto Sans JP Regular" panose="020B0500000000000000" pitchFamily="34" charset="-128"/>
              <a:ea typeface="Noto Sans JP Regular" panose="020B0500000000000000" pitchFamily="34" charset="-128"/>
            </a:endParaRPr>
          </a:p>
        </p:txBody>
      </p:sp>
      <p:pic>
        <p:nvPicPr>
          <p:cNvPr id="12" name="Picture 32">
            <a:extLst>
              <a:ext uri="{FF2B5EF4-FFF2-40B4-BE49-F238E27FC236}">
                <a16:creationId xmlns:a16="http://schemas.microsoft.com/office/drawing/2014/main" id="{9E4869FC-CB6A-714B-BB55-D7E0B190D8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963" y="4517723"/>
            <a:ext cx="720000" cy="720000"/>
          </a:xfrm>
          <a:prstGeom prst="rect">
            <a:avLst/>
          </a:prstGeom>
        </p:spPr>
      </p:pic>
      <p:pic>
        <p:nvPicPr>
          <p:cNvPr id="16" name="Picture 167">
            <a:extLst>
              <a:ext uri="{FF2B5EF4-FFF2-40B4-BE49-F238E27FC236}">
                <a16:creationId xmlns:a16="http://schemas.microsoft.com/office/drawing/2014/main" id="{F03BA694-2CA5-104A-86D7-3471024D5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331" y="4517723"/>
            <a:ext cx="720000" cy="720000"/>
          </a:xfrm>
          <a:prstGeom prst="rect">
            <a:avLst/>
          </a:prstGeom>
        </p:spPr>
      </p:pic>
      <p:sp>
        <p:nvSpPr>
          <p:cNvPr id="18" name="TextBox 106">
            <a:extLst>
              <a:ext uri="{FF2B5EF4-FFF2-40B4-BE49-F238E27FC236}">
                <a16:creationId xmlns:a16="http://schemas.microsoft.com/office/drawing/2014/main" id="{B3EE46F5-E071-6144-9F8E-40954225CC92}"/>
              </a:ext>
            </a:extLst>
          </p:cNvPr>
          <p:cNvSpPr txBox="1"/>
          <p:nvPr/>
        </p:nvSpPr>
        <p:spPr>
          <a:xfrm>
            <a:off x="1014050" y="5680865"/>
            <a:ext cx="4283192"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Noto Sans JP Regular" panose="020B0500000000000000" pitchFamily="34" charset="-128"/>
                <a:ea typeface="Noto Sans JP Regular" panose="020B0500000000000000" pitchFamily="34" charset="-128"/>
                <a:cs typeface="ヒラギノ角ゴ ProN W6"/>
              </a:rPr>
              <a:t>マイコンは時刻同期やクラウドとの通信のためにインターネットへアクセスする</a:t>
            </a:r>
            <a:endParaRPr lang="en-US" sz="1200" dirty="0">
              <a:latin typeface="Noto Sans JP Regular" panose="020B0500000000000000" pitchFamily="34" charset="-128"/>
              <a:ea typeface="Noto Sans JP Regular" panose="020B0500000000000000" pitchFamily="34" charset="-128"/>
              <a:cs typeface="ヒラギノ角ゴ ProN W6"/>
            </a:endParaRPr>
          </a:p>
          <a:p>
            <a:pPr marL="171450" indent="-171450">
              <a:buFont typeface="Arial" panose="020B0604020202020204" pitchFamily="34" charset="0"/>
              <a:buChar char="•"/>
            </a:pPr>
            <a:r>
              <a:rPr lang="en-US" sz="1200" dirty="0">
                <a:latin typeface="Noto Sans JP Regular" panose="020B0500000000000000" pitchFamily="34" charset="-128"/>
                <a:ea typeface="Noto Sans JP Regular" panose="020B0500000000000000" pitchFamily="34" charset="-128"/>
                <a:cs typeface="ヒラギノ角ゴ ProN W6"/>
              </a:rPr>
              <a:t>SORACOMプラットフォームには時刻同期やクラウド連携のサービスがあり、インターネットアクセスなしでもマイコンを運用できる場合がある</a:t>
            </a:r>
          </a:p>
        </p:txBody>
      </p:sp>
      <p:sp>
        <p:nvSpPr>
          <p:cNvPr id="19" name="TextBox 106">
            <a:extLst>
              <a:ext uri="{FF2B5EF4-FFF2-40B4-BE49-F238E27FC236}">
                <a16:creationId xmlns:a16="http://schemas.microsoft.com/office/drawing/2014/main" id="{E43D5000-60F2-244B-87D2-0206C8A70B77}"/>
              </a:ext>
            </a:extLst>
          </p:cNvPr>
          <p:cNvSpPr txBox="1"/>
          <p:nvPr/>
        </p:nvSpPr>
        <p:spPr>
          <a:xfrm>
            <a:off x="896435" y="5135348"/>
            <a:ext cx="1155055" cy="276999"/>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マイコン</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0" name="TextBox 106">
            <a:extLst>
              <a:ext uri="{FF2B5EF4-FFF2-40B4-BE49-F238E27FC236}">
                <a16:creationId xmlns:a16="http://schemas.microsoft.com/office/drawing/2014/main" id="{354E5432-0473-3B49-A4D6-48E6CAF1D120}"/>
              </a:ext>
            </a:extLst>
          </p:cNvPr>
          <p:cNvSpPr txBox="1"/>
          <p:nvPr/>
        </p:nvSpPr>
        <p:spPr>
          <a:xfrm>
            <a:off x="2451390" y="5137554"/>
            <a:ext cx="1408513" cy="461665"/>
          </a:xfrm>
          <a:prstGeom prst="rect">
            <a:avLst/>
          </a:prstGeom>
          <a:noFill/>
        </p:spPr>
        <p:txBody>
          <a:bodyPr wrap="squar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sz="1200" dirty="0" err="1">
                <a:latin typeface="Noto Sans JP Regular" panose="020B0500000000000000" pitchFamily="34" charset="-128"/>
                <a:ea typeface="Noto Sans JP Regular" panose="020B0500000000000000" pitchFamily="34" charset="-128"/>
                <a:cs typeface="ヒラギノ角ゴ ProN W6"/>
              </a:rPr>
              <a:t>プラットフォーム</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1" name="TextBox 106">
            <a:extLst>
              <a:ext uri="{FF2B5EF4-FFF2-40B4-BE49-F238E27FC236}">
                <a16:creationId xmlns:a16="http://schemas.microsoft.com/office/drawing/2014/main" id="{DAF4F3D8-A620-3F4D-97EE-8E23B4D446E1}"/>
              </a:ext>
            </a:extLst>
          </p:cNvPr>
          <p:cNvSpPr txBox="1"/>
          <p:nvPr/>
        </p:nvSpPr>
        <p:spPr>
          <a:xfrm>
            <a:off x="4133074" y="5227680"/>
            <a:ext cx="1408513" cy="276999"/>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インターネット</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cxnSp>
        <p:nvCxnSpPr>
          <p:cNvPr id="24" name="直線矢印コネクタ 23">
            <a:extLst>
              <a:ext uri="{FF2B5EF4-FFF2-40B4-BE49-F238E27FC236}">
                <a16:creationId xmlns:a16="http://schemas.microsoft.com/office/drawing/2014/main" id="{0055CDB6-2050-2A41-A2B1-02AD231BF2DF}"/>
              </a:ext>
            </a:extLst>
          </p:cNvPr>
          <p:cNvCxnSpPr>
            <a:cxnSpLocks/>
          </p:cNvCxnSpPr>
          <p:nvPr/>
        </p:nvCxnSpPr>
        <p:spPr>
          <a:xfrm>
            <a:off x="1833963" y="4932429"/>
            <a:ext cx="1061637"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32">
            <a:extLst>
              <a:ext uri="{FF2B5EF4-FFF2-40B4-BE49-F238E27FC236}">
                <a16:creationId xmlns:a16="http://schemas.microsoft.com/office/drawing/2014/main" id="{23BE4148-CDF3-5641-893C-729436578E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8148" y="4435662"/>
            <a:ext cx="720000" cy="720000"/>
          </a:xfrm>
          <a:prstGeom prst="rect">
            <a:avLst/>
          </a:prstGeom>
        </p:spPr>
      </p:pic>
      <p:pic>
        <p:nvPicPr>
          <p:cNvPr id="31" name="Picture 167">
            <a:extLst>
              <a:ext uri="{FF2B5EF4-FFF2-40B4-BE49-F238E27FC236}">
                <a16:creationId xmlns:a16="http://schemas.microsoft.com/office/drawing/2014/main" id="{7F0D4661-E315-7843-BD4B-E10662A83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2509" y="4435662"/>
            <a:ext cx="720000" cy="720000"/>
          </a:xfrm>
          <a:prstGeom prst="rect">
            <a:avLst/>
          </a:prstGeom>
        </p:spPr>
      </p:pic>
      <p:sp>
        <p:nvSpPr>
          <p:cNvPr id="32" name="TextBox 106">
            <a:extLst>
              <a:ext uri="{FF2B5EF4-FFF2-40B4-BE49-F238E27FC236}">
                <a16:creationId xmlns:a16="http://schemas.microsoft.com/office/drawing/2014/main" id="{F4E30FEF-2C64-0344-8313-2574B51843CF}"/>
              </a:ext>
            </a:extLst>
          </p:cNvPr>
          <p:cNvSpPr txBox="1"/>
          <p:nvPr/>
        </p:nvSpPr>
        <p:spPr>
          <a:xfrm>
            <a:off x="6894756" y="5680865"/>
            <a:ext cx="4283192"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Noto Sans JP Regular" panose="020B0500000000000000" pitchFamily="34" charset="-128"/>
                <a:ea typeface="Noto Sans JP Regular" panose="020B0500000000000000" pitchFamily="34" charset="-128"/>
                <a:cs typeface="ヒラギノ角ゴ ProN W6"/>
              </a:rPr>
              <a:t>マイコンは時刻同期やクラウドとの通信のためにインターネットへアクセスする</a:t>
            </a:r>
            <a:endParaRPr lang="en-US" sz="1200" dirty="0">
              <a:latin typeface="Noto Sans JP Regular" panose="020B0500000000000000" pitchFamily="34" charset="-128"/>
              <a:ea typeface="Noto Sans JP Regular" panose="020B0500000000000000" pitchFamily="34" charset="-128"/>
              <a:cs typeface="ヒラギノ角ゴ ProN W6"/>
            </a:endParaRPr>
          </a:p>
          <a:p>
            <a:pPr marL="171450" indent="-171450">
              <a:buFont typeface="Arial" panose="020B0604020202020204" pitchFamily="34" charset="0"/>
              <a:buChar char="•"/>
            </a:pPr>
            <a:r>
              <a:rPr lang="en-US" sz="1200" dirty="0">
                <a:latin typeface="Noto Sans JP Regular" panose="020B0500000000000000" pitchFamily="34" charset="-128"/>
                <a:ea typeface="Noto Sans JP Regular" panose="020B0500000000000000" pitchFamily="34" charset="-128"/>
                <a:cs typeface="ヒラギノ角ゴ ProN W6"/>
              </a:rPr>
              <a:t>SORACOMプラットフォームには時刻同期やクラウド連携のサービスがあり、インターネットアクセスなしでもマイコンを運用できる場合がある</a:t>
            </a:r>
          </a:p>
        </p:txBody>
      </p:sp>
      <p:sp>
        <p:nvSpPr>
          <p:cNvPr id="33" name="TextBox 106">
            <a:extLst>
              <a:ext uri="{FF2B5EF4-FFF2-40B4-BE49-F238E27FC236}">
                <a16:creationId xmlns:a16="http://schemas.microsoft.com/office/drawing/2014/main" id="{B3AEA497-F3CD-1B49-A656-122BA45074F8}"/>
              </a:ext>
            </a:extLst>
          </p:cNvPr>
          <p:cNvSpPr txBox="1"/>
          <p:nvPr/>
        </p:nvSpPr>
        <p:spPr>
          <a:xfrm>
            <a:off x="6460620" y="5053287"/>
            <a:ext cx="1155055" cy="276999"/>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マイコン</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35" name="TextBox 106">
            <a:extLst>
              <a:ext uri="{FF2B5EF4-FFF2-40B4-BE49-F238E27FC236}">
                <a16:creationId xmlns:a16="http://schemas.microsoft.com/office/drawing/2014/main" id="{AC388F73-1FE0-CC4B-9D77-963A73CDC3F5}"/>
              </a:ext>
            </a:extLst>
          </p:cNvPr>
          <p:cNvSpPr txBox="1"/>
          <p:nvPr/>
        </p:nvSpPr>
        <p:spPr>
          <a:xfrm>
            <a:off x="10048252" y="5145619"/>
            <a:ext cx="1408513" cy="276999"/>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インターネット</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cxnSp>
        <p:nvCxnSpPr>
          <p:cNvPr id="36" name="直線矢印コネクタ 35">
            <a:extLst>
              <a:ext uri="{FF2B5EF4-FFF2-40B4-BE49-F238E27FC236}">
                <a16:creationId xmlns:a16="http://schemas.microsoft.com/office/drawing/2014/main" id="{70C6CC95-9593-FF46-BDBB-69DFB7E31FE4}"/>
              </a:ext>
            </a:extLst>
          </p:cNvPr>
          <p:cNvCxnSpPr>
            <a:cxnSpLocks/>
          </p:cNvCxnSpPr>
          <p:nvPr/>
        </p:nvCxnSpPr>
        <p:spPr>
          <a:xfrm flipV="1">
            <a:off x="7373701" y="4679122"/>
            <a:ext cx="1078305" cy="159048"/>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106">
            <a:extLst>
              <a:ext uri="{FF2B5EF4-FFF2-40B4-BE49-F238E27FC236}">
                <a16:creationId xmlns:a16="http://schemas.microsoft.com/office/drawing/2014/main" id="{3D6BB3B4-759A-C44E-A4A0-087865ADB7FE}"/>
              </a:ext>
            </a:extLst>
          </p:cNvPr>
          <p:cNvSpPr txBox="1"/>
          <p:nvPr/>
        </p:nvSpPr>
        <p:spPr>
          <a:xfrm>
            <a:off x="7293174" y="4083944"/>
            <a:ext cx="1408513" cy="276999"/>
          </a:xfrm>
          <a:prstGeom prst="rect">
            <a:avLst/>
          </a:prstGeom>
          <a:noFill/>
        </p:spPr>
        <p:txBody>
          <a:bodyPr wrap="square" rtlCol="0">
            <a:spAutoFit/>
          </a:bodyPr>
          <a:lstStyle/>
          <a:p>
            <a:r>
              <a:rPr lang="en-US" sz="1200" dirty="0">
                <a:latin typeface="Noto Sans JP Regular" panose="020B0500000000000000" pitchFamily="34" charset="-128"/>
                <a:ea typeface="Noto Sans JP Regular" panose="020B0500000000000000" pitchFamily="34" charset="-128"/>
                <a:cs typeface="ヒラギノ角ゴ ProN W6"/>
              </a:rPr>
              <a:t>NTP</a:t>
            </a:r>
          </a:p>
        </p:txBody>
      </p:sp>
      <p:sp>
        <p:nvSpPr>
          <p:cNvPr id="45" name="TextBox 106">
            <a:extLst>
              <a:ext uri="{FF2B5EF4-FFF2-40B4-BE49-F238E27FC236}">
                <a16:creationId xmlns:a16="http://schemas.microsoft.com/office/drawing/2014/main" id="{A380E9B2-8D81-F54E-A445-32C4DDC7EFC5}"/>
              </a:ext>
            </a:extLst>
          </p:cNvPr>
          <p:cNvSpPr txBox="1"/>
          <p:nvPr/>
        </p:nvSpPr>
        <p:spPr>
          <a:xfrm>
            <a:off x="7293174" y="4391592"/>
            <a:ext cx="1408513" cy="276999"/>
          </a:xfrm>
          <a:prstGeom prst="rect">
            <a:avLst/>
          </a:prstGeom>
          <a:noFill/>
        </p:spPr>
        <p:txBody>
          <a:bodyPr wrap="square" rtlCol="0">
            <a:spAutoFit/>
          </a:bodyPr>
          <a:lstStyle/>
          <a:p>
            <a:r>
              <a:rPr lang="en-US" sz="1200" dirty="0" err="1">
                <a:latin typeface="Noto Sans JP Regular" panose="020B0500000000000000" pitchFamily="34" charset="-128"/>
                <a:ea typeface="Noto Sans JP Regular" panose="020B0500000000000000" pitchFamily="34" charset="-128"/>
                <a:cs typeface="ヒラギノ角ゴ ProN W6"/>
              </a:rPr>
              <a:t>AWSとの通信</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34" name="TextBox 106">
            <a:extLst>
              <a:ext uri="{FF2B5EF4-FFF2-40B4-BE49-F238E27FC236}">
                <a16:creationId xmlns:a16="http://schemas.microsoft.com/office/drawing/2014/main" id="{A188C3CB-2F61-9B4F-8556-81798FF99251}"/>
              </a:ext>
            </a:extLst>
          </p:cNvPr>
          <p:cNvSpPr txBox="1"/>
          <p:nvPr/>
        </p:nvSpPr>
        <p:spPr>
          <a:xfrm>
            <a:off x="8766714" y="4535549"/>
            <a:ext cx="1408513" cy="276999"/>
          </a:xfrm>
          <a:prstGeom prst="rect">
            <a:avLst/>
          </a:prstGeom>
          <a:noFill/>
        </p:spPr>
        <p:txBody>
          <a:bodyPr wrap="squar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NTPサーバ</a:t>
            </a:r>
            <a:r>
              <a:rPr lang="en-US" sz="1200" dirty="0">
                <a:latin typeface="Noto Sans JP Regular" panose="020B0500000000000000" pitchFamily="34" charset="-128"/>
                <a:ea typeface="Noto Sans JP Regular" panose="020B0500000000000000" pitchFamily="34" charset="-128"/>
                <a:cs typeface="ヒラギノ角ゴ ProN W6"/>
              </a:rPr>
              <a:t>ー</a:t>
            </a:r>
          </a:p>
        </p:txBody>
      </p:sp>
      <p:pic>
        <p:nvPicPr>
          <p:cNvPr id="46" name="Picture 185">
            <a:extLst>
              <a:ext uri="{FF2B5EF4-FFF2-40B4-BE49-F238E27FC236}">
                <a16:creationId xmlns:a16="http://schemas.microsoft.com/office/drawing/2014/main" id="{C28AC501-8AB1-244B-8BC3-9B4448E21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4330" y="4319122"/>
            <a:ext cx="720000" cy="720000"/>
          </a:xfrm>
          <a:prstGeom prst="rect">
            <a:avLst/>
          </a:prstGeom>
        </p:spPr>
      </p:pic>
      <p:sp>
        <p:nvSpPr>
          <p:cNvPr id="47" name="TextBox 114">
            <a:extLst>
              <a:ext uri="{FF2B5EF4-FFF2-40B4-BE49-F238E27FC236}">
                <a16:creationId xmlns:a16="http://schemas.microsoft.com/office/drawing/2014/main" id="{48D62CD7-70C4-E748-8E71-8E4FECF2D27F}"/>
              </a:ext>
            </a:extLst>
          </p:cNvPr>
          <p:cNvSpPr txBox="1"/>
          <p:nvPr/>
        </p:nvSpPr>
        <p:spPr>
          <a:xfrm>
            <a:off x="8959966" y="4925401"/>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Funnel</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cxnSp>
        <p:nvCxnSpPr>
          <p:cNvPr id="52" name="直線矢印コネクタ 51">
            <a:extLst>
              <a:ext uri="{FF2B5EF4-FFF2-40B4-BE49-F238E27FC236}">
                <a16:creationId xmlns:a16="http://schemas.microsoft.com/office/drawing/2014/main" id="{91943C07-A3ED-F247-B6B6-530BF63ED744}"/>
              </a:ext>
            </a:extLst>
          </p:cNvPr>
          <p:cNvCxnSpPr>
            <a:cxnSpLocks/>
          </p:cNvCxnSpPr>
          <p:nvPr/>
        </p:nvCxnSpPr>
        <p:spPr>
          <a:xfrm>
            <a:off x="7373701" y="4976670"/>
            <a:ext cx="1078305" cy="109518"/>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106">
            <a:extLst>
              <a:ext uri="{FF2B5EF4-FFF2-40B4-BE49-F238E27FC236}">
                <a16:creationId xmlns:a16="http://schemas.microsoft.com/office/drawing/2014/main" id="{41EB1209-A74D-2240-AAC8-2C956CC88F25}"/>
              </a:ext>
            </a:extLst>
          </p:cNvPr>
          <p:cNvSpPr txBox="1"/>
          <p:nvPr/>
        </p:nvSpPr>
        <p:spPr>
          <a:xfrm>
            <a:off x="1708439" y="4296207"/>
            <a:ext cx="1408513" cy="461665"/>
          </a:xfrm>
          <a:prstGeom prst="rect">
            <a:avLst/>
          </a:prstGeom>
          <a:noFill/>
        </p:spPr>
        <p:txBody>
          <a:bodyPr wrap="square" rtlCol="0">
            <a:spAutoFit/>
          </a:bodyPr>
          <a:lstStyle/>
          <a:p>
            <a:r>
              <a:rPr lang="en-US" sz="1200" dirty="0" err="1">
                <a:latin typeface="Noto Sans JP Regular" panose="020B0500000000000000" pitchFamily="34" charset="-128"/>
                <a:ea typeface="Noto Sans JP Regular" panose="020B0500000000000000" pitchFamily="34" charset="-128"/>
                <a:cs typeface="ヒラギノ角ゴ ProN W6"/>
              </a:rPr>
              <a:t>時刻同期や</a:t>
            </a:r>
            <a:endParaRPr lang="en-US" sz="1200" dirty="0">
              <a:latin typeface="Noto Sans JP Regular" panose="020B0500000000000000" pitchFamily="34" charset="-128"/>
              <a:ea typeface="Noto Sans JP Regular" panose="020B0500000000000000" pitchFamily="34" charset="-128"/>
              <a:cs typeface="ヒラギノ角ゴ ProN W6"/>
            </a:endParaRPr>
          </a:p>
          <a:p>
            <a:r>
              <a:rPr lang="en-US" sz="1200" dirty="0" err="1">
                <a:latin typeface="Noto Sans JP Regular" panose="020B0500000000000000" pitchFamily="34" charset="-128"/>
                <a:ea typeface="Noto Sans JP Regular" panose="020B0500000000000000" pitchFamily="34" charset="-128"/>
                <a:cs typeface="ヒラギノ角ゴ ProN W6"/>
              </a:rPr>
              <a:t>クラウドとの通信</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57" name="Picture 101">
            <a:extLst>
              <a:ext uri="{FF2B5EF4-FFF2-40B4-BE49-F238E27FC236}">
                <a16:creationId xmlns:a16="http://schemas.microsoft.com/office/drawing/2014/main" id="{B00F2C0E-1FF0-7F4C-934A-EEB760B02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4342" y="4517723"/>
            <a:ext cx="720000" cy="720000"/>
          </a:xfrm>
          <a:prstGeom prst="rect">
            <a:avLst/>
          </a:prstGeom>
        </p:spPr>
      </p:pic>
      <p:pic>
        <p:nvPicPr>
          <p:cNvPr id="58" name="Picture 101">
            <a:extLst>
              <a:ext uri="{FF2B5EF4-FFF2-40B4-BE49-F238E27FC236}">
                <a16:creationId xmlns:a16="http://schemas.microsoft.com/office/drawing/2014/main" id="{40124A48-EEFE-0147-95E3-63B8015C1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7642" y="3781541"/>
            <a:ext cx="720000" cy="720000"/>
          </a:xfrm>
          <a:prstGeom prst="rect">
            <a:avLst/>
          </a:prstGeom>
        </p:spPr>
      </p:pic>
      <p:pic>
        <p:nvPicPr>
          <p:cNvPr id="59" name="Picture 109">
            <a:extLst>
              <a:ext uri="{FF2B5EF4-FFF2-40B4-BE49-F238E27FC236}">
                <a16:creationId xmlns:a16="http://schemas.microsoft.com/office/drawing/2014/main" id="{56309AA0-8BC0-E846-A41B-67806987EE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7793" y="4772216"/>
            <a:ext cx="720000" cy="720000"/>
          </a:xfrm>
          <a:prstGeom prst="rect">
            <a:avLst/>
          </a:prstGeom>
        </p:spPr>
      </p:pic>
    </p:spTree>
    <p:extLst>
      <p:ext uri="{BB962C8B-B14F-4D97-AF65-F5344CB8AC3E}">
        <p14:creationId xmlns:p14="http://schemas.microsoft.com/office/powerpoint/2010/main" val="397905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E0F66B-CBEE-6D48-B650-7A71AF4E22E1}"/>
              </a:ext>
            </a:extLst>
          </p:cNvPr>
          <p:cNvSpPr txBox="1">
            <a:spLocks/>
          </p:cNvSpPr>
          <p:nvPr/>
        </p:nvSpPr>
        <p:spPr>
          <a:xfrm>
            <a:off x="374138" y="1227600"/>
            <a:ext cx="7772400" cy="614587"/>
          </a:xfrm>
          <a:prstGeom prst="rect">
            <a:avLst/>
          </a:prstGeom>
        </p:spPr>
        <p:txBody>
          <a:bodyPr anchor="ctr">
            <a:normAutofit/>
          </a:bodyPr>
          <a:lstStyle>
            <a:defPPr>
              <a:defRPr lang="ja-JP"/>
            </a:defPPr>
            <a:lvl1pPr>
              <a:lnSpc>
                <a:spcPct val="90000"/>
              </a:lnSpc>
              <a:spcBef>
                <a:spcPct val="0"/>
              </a:spcBef>
              <a:buNone/>
              <a:defRPr sz="3200">
                <a:latin typeface="Noto Sans JP Regular" panose="020B0500000000000000" pitchFamily="34" charset="-128"/>
                <a:ea typeface="Noto Sans JP Regular" panose="020B0500000000000000" pitchFamily="34" charset="-128"/>
                <a:cs typeface="Helvetica Neue"/>
              </a:defRPr>
            </a:lvl1pPr>
          </a:lstStyle>
          <a:p>
            <a:r>
              <a:rPr lang="ja-JP" altLang="en-US"/>
              <a:t>配色</a:t>
            </a:r>
            <a:r>
              <a:rPr lang="en-US" altLang="ja-JP" dirty="0"/>
              <a:t>/</a:t>
            </a:r>
            <a:r>
              <a:rPr lang="ja-JP" altLang="en-US"/>
              <a:t>フォント</a:t>
            </a:r>
            <a:endParaRPr lang="en-US" dirty="0"/>
          </a:p>
        </p:txBody>
      </p:sp>
      <p:sp>
        <p:nvSpPr>
          <p:cNvPr id="4" name="テキスト ボックス 3">
            <a:extLst>
              <a:ext uri="{FF2B5EF4-FFF2-40B4-BE49-F238E27FC236}">
                <a16:creationId xmlns:a16="http://schemas.microsoft.com/office/drawing/2014/main" id="{1B0C3917-B630-174B-90A4-9D9D630EF30B}"/>
              </a:ext>
            </a:extLst>
          </p:cNvPr>
          <p:cNvSpPr txBox="1"/>
          <p:nvPr/>
        </p:nvSpPr>
        <p:spPr>
          <a:xfrm>
            <a:off x="371475" y="2152525"/>
            <a:ext cx="5724525" cy="3477875"/>
          </a:xfrm>
          <a:prstGeom prst="rect">
            <a:avLst/>
          </a:prstGeom>
          <a:noFill/>
        </p:spPr>
        <p:txBody>
          <a:bodyPr wrap="square" rtlCol="0">
            <a:spAutoFit/>
          </a:bodyPr>
          <a:lstStyle/>
          <a:p>
            <a:pPr marL="342900" indent="-342900">
              <a:spcAft>
                <a:spcPts val="1200"/>
              </a:spcAft>
              <a:buFont typeface="+mj-lt"/>
              <a:buAutoNum type="arabicPeriod"/>
            </a:pPr>
            <a:r>
              <a:rPr kumimoji="1" lang="ja-JP" altLang="en-US">
                <a:latin typeface="Noto Sans JP Regular" panose="020B0500000000000000" pitchFamily="34" charset="-128"/>
                <a:ea typeface="Noto Sans JP Regular" panose="020B0500000000000000" pitchFamily="34" charset="-128"/>
              </a:rPr>
              <a:t>アイコンは黒</a:t>
            </a:r>
            <a:r>
              <a:rPr kumimoji="1" lang="en-US" altLang="ja-JP" dirty="0">
                <a:latin typeface="Noto Sans JP Regular" panose="020B0500000000000000" pitchFamily="34" charset="-128"/>
                <a:ea typeface="Noto Sans JP Regular" panose="020B0500000000000000" pitchFamily="34" charset="-128"/>
              </a:rPr>
              <a:t>(</a:t>
            </a:r>
            <a:r>
              <a:rPr lang="ja-JP" altLang="en-US">
                <a:latin typeface="Noto Sans JP Regular" panose="020B0500000000000000" pitchFamily="34" charset="-128"/>
                <a:ea typeface="Noto Sans JP Regular" panose="020B0500000000000000" pitchFamily="34" charset="-128"/>
              </a:rPr>
              <a:t>明</a:t>
            </a:r>
            <a:r>
              <a:rPr kumimoji="1" lang="ja-JP" altLang="en-US">
                <a:latin typeface="Noto Sans JP Regular" panose="020B0500000000000000" pitchFamily="34" charset="-128"/>
                <a:ea typeface="Noto Sans JP Regular" panose="020B0500000000000000" pitchFamily="34" charset="-128"/>
              </a:rPr>
              <a:t>背景</a:t>
            </a:r>
            <a:r>
              <a:rPr kumimoji="1" lang="en-US" altLang="ja-JP" dirty="0">
                <a:latin typeface="Noto Sans JP Regular" panose="020B0500000000000000" pitchFamily="34" charset="-128"/>
                <a:ea typeface="Noto Sans JP Regular" panose="020B0500000000000000" pitchFamily="34" charset="-128"/>
              </a:rPr>
              <a:t>)/</a:t>
            </a:r>
            <a:r>
              <a:rPr kumimoji="1" lang="ja-JP" altLang="en-US">
                <a:latin typeface="Noto Sans JP Regular" panose="020B0500000000000000" pitchFamily="34" charset="-128"/>
                <a:ea typeface="Noto Sans JP Regular" panose="020B0500000000000000" pitchFamily="34" charset="-128"/>
              </a:rPr>
              <a:t>白</a:t>
            </a:r>
            <a:r>
              <a:rPr kumimoji="1" lang="en-US" altLang="ja-JP" dirty="0">
                <a:latin typeface="Noto Sans JP Regular" panose="020B0500000000000000" pitchFamily="34" charset="-128"/>
                <a:ea typeface="Noto Sans JP Regular" panose="020B0500000000000000" pitchFamily="34" charset="-128"/>
              </a:rPr>
              <a:t>(</a:t>
            </a:r>
            <a:r>
              <a:rPr lang="ja-JP" altLang="en-US">
                <a:latin typeface="Noto Sans JP Regular" panose="020B0500000000000000" pitchFamily="34" charset="-128"/>
                <a:ea typeface="Noto Sans JP Regular" panose="020B0500000000000000" pitchFamily="34" charset="-128"/>
              </a:rPr>
              <a:t>暗</a:t>
            </a:r>
            <a:r>
              <a:rPr kumimoji="1" lang="ja-JP" altLang="en-US">
                <a:latin typeface="Noto Sans JP Regular" panose="020B0500000000000000" pitchFamily="34" charset="-128"/>
                <a:ea typeface="Noto Sans JP Regular" panose="020B0500000000000000" pitchFamily="34" charset="-128"/>
              </a:rPr>
              <a:t>背景</a:t>
            </a:r>
            <a:r>
              <a:rPr kumimoji="1" lang="en-US" altLang="ja-JP" dirty="0">
                <a:latin typeface="Noto Sans JP Regular" panose="020B0500000000000000" pitchFamily="34" charset="-128"/>
                <a:ea typeface="Noto Sans JP Regular" panose="020B0500000000000000" pitchFamily="34" charset="-128"/>
              </a:rPr>
              <a:t>)</a:t>
            </a:r>
            <a:r>
              <a:rPr kumimoji="1" lang="ja-JP" altLang="en-US">
                <a:latin typeface="Noto Sans JP Regular" panose="020B0500000000000000" pitchFamily="34" charset="-128"/>
                <a:ea typeface="Noto Sans JP Regular" panose="020B0500000000000000" pitchFamily="34" charset="-128"/>
              </a:rPr>
              <a:t>をメインにする</a:t>
            </a:r>
            <a:endParaRPr kumimoji="1" lang="en-US" altLang="ja-JP" dirty="0">
              <a:latin typeface="Noto Sans JP Regular" panose="020B0500000000000000" pitchFamily="34" charset="-128"/>
              <a:ea typeface="Noto Sans JP Regular" panose="020B0500000000000000" pitchFamily="34" charset="-128"/>
            </a:endParaRPr>
          </a:p>
          <a:p>
            <a:pPr marL="342900" indent="-342900">
              <a:spcAft>
                <a:spcPts val="1200"/>
              </a:spcAft>
              <a:buFont typeface="+mj-lt"/>
              <a:buAutoNum type="arabicPeriod"/>
            </a:pPr>
            <a:r>
              <a:rPr kumimoji="1" lang="ja-JP" altLang="en-US">
                <a:latin typeface="Noto Sans JP Regular" panose="020B0500000000000000" pitchFamily="34" charset="-128"/>
                <a:ea typeface="Noto Sans JP Regular" panose="020B0500000000000000" pitchFamily="34" charset="-128"/>
              </a:rPr>
              <a:t>アイコンのうち強調要素を</a:t>
            </a:r>
            <a:r>
              <a:rPr lang="ja-JP" altLang="en-US">
                <a:latin typeface="Noto Sans JP Regular" panose="020B0500000000000000" pitchFamily="34" charset="-128"/>
                <a:ea typeface="Noto Sans JP Regular" panose="020B0500000000000000" pitchFamily="34" charset="-128"/>
              </a:rPr>
              <a:t>チェレステ</a:t>
            </a:r>
            <a:r>
              <a:rPr lang="en-US" altLang="ja-JP" dirty="0">
                <a:latin typeface="Noto Sans JP Regular" panose="020B0500000000000000" pitchFamily="34" charset="-128"/>
                <a:ea typeface="Noto Sans JP Regular" panose="020B0500000000000000" pitchFamily="34" charset="-128"/>
              </a:rPr>
              <a:t>(</a:t>
            </a:r>
            <a:r>
              <a:rPr lang="ja-JP" altLang="en-US">
                <a:latin typeface="Noto Sans JP Regular" panose="020B0500000000000000" pitchFamily="34" charset="-128"/>
                <a:ea typeface="Noto Sans JP Regular" panose="020B0500000000000000" pitchFamily="34" charset="-128"/>
              </a:rPr>
              <a:t>水色</a:t>
            </a:r>
            <a:r>
              <a:rPr lang="en-US" altLang="ja-JP" dirty="0">
                <a:latin typeface="Noto Sans JP Regular" panose="020B0500000000000000" pitchFamily="34" charset="-128"/>
                <a:ea typeface="Noto Sans JP Regular" panose="020B0500000000000000" pitchFamily="34" charset="-128"/>
              </a:rPr>
              <a:t>)</a:t>
            </a:r>
            <a:r>
              <a:rPr lang="ja-JP" altLang="en-US">
                <a:latin typeface="Noto Sans JP Regular" panose="020B0500000000000000" pitchFamily="34" charset="-128"/>
                <a:ea typeface="Noto Sans JP Regular" panose="020B0500000000000000" pitchFamily="34" charset="-128"/>
              </a:rPr>
              <a:t>にする</a:t>
            </a:r>
            <a:r>
              <a:rPr lang="en-US" altLang="ja-JP" dirty="0">
                <a:latin typeface="Noto Sans JP Regular" panose="020B0500000000000000" pitchFamily="34" charset="-128"/>
                <a:ea typeface="Noto Sans JP Regular" panose="020B0500000000000000" pitchFamily="34" charset="-128"/>
              </a:rPr>
              <a:t>(</a:t>
            </a:r>
            <a:r>
              <a:rPr lang="ja-JP" altLang="en-US">
                <a:latin typeface="Noto Sans JP Regular" panose="020B0500000000000000" pitchFamily="34" charset="-128"/>
                <a:ea typeface="Noto Sans JP Regular" panose="020B0500000000000000" pitchFamily="34" charset="-128"/>
              </a:rPr>
              <a:t>目安</a:t>
            </a:r>
            <a:r>
              <a:rPr lang="en-US" altLang="ja-JP" dirty="0">
                <a:latin typeface="Noto Sans JP Regular" panose="020B0500000000000000" pitchFamily="34" charset="-128"/>
                <a:ea typeface="Noto Sans JP Regular" panose="020B0500000000000000" pitchFamily="34" charset="-128"/>
              </a:rPr>
              <a:t>2</a:t>
            </a:r>
            <a:r>
              <a:rPr lang="ja-JP" altLang="en-US">
                <a:latin typeface="Noto Sans JP Regular" panose="020B0500000000000000" pitchFamily="34" charset="-128"/>
                <a:ea typeface="Noto Sans JP Regular" panose="020B0500000000000000" pitchFamily="34" charset="-128"/>
              </a:rPr>
              <a:t>箇所まで</a:t>
            </a:r>
            <a:r>
              <a:rPr lang="en-US" altLang="ja-JP" dirty="0">
                <a:latin typeface="Noto Sans JP Regular" panose="020B0500000000000000" pitchFamily="34" charset="-128"/>
                <a:ea typeface="Noto Sans JP Regular" panose="020B0500000000000000" pitchFamily="34" charset="-128"/>
              </a:rPr>
              <a:t>)</a:t>
            </a:r>
          </a:p>
          <a:p>
            <a:pPr marL="342900" indent="-342900">
              <a:spcAft>
                <a:spcPts val="1200"/>
              </a:spcAft>
              <a:buFont typeface="+mj-lt"/>
              <a:buAutoNum type="arabicPeriod"/>
            </a:pPr>
            <a:r>
              <a:rPr kumimoji="1" lang="ja-JP" altLang="en-US">
                <a:latin typeface="Noto Sans JP Regular" panose="020B0500000000000000" pitchFamily="34" charset="-128"/>
                <a:ea typeface="Noto Sans JP Regular" panose="020B0500000000000000" pitchFamily="34" charset="-128"/>
              </a:rPr>
              <a:t>アイコンのうち補助要素</a:t>
            </a:r>
            <a:r>
              <a:rPr kumimoji="1" lang="en-US" altLang="ja-JP" dirty="0">
                <a:latin typeface="Noto Sans JP Regular" panose="020B0500000000000000" pitchFamily="34" charset="-128"/>
                <a:ea typeface="Noto Sans JP Regular" panose="020B0500000000000000" pitchFamily="34" charset="-128"/>
              </a:rPr>
              <a:t>(</a:t>
            </a:r>
            <a:r>
              <a:rPr kumimoji="1" lang="ja-JP" altLang="en-US">
                <a:latin typeface="Noto Sans JP Regular" panose="020B0500000000000000" pitchFamily="34" charset="-128"/>
                <a:ea typeface="Noto Sans JP Regular" panose="020B0500000000000000" pitchFamily="34" charset="-128"/>
              </a:rPr>
              <a:t>関連項目や削除済みなど</a:t>
            </a:r>
            <a:r>
              <a:rPr kumimoji="1" lang="en-US" altLang="ja-JP" dirty="0">
                <a:latin typeface="Noto Sans JP Regular" panose="020B0500000000000000" pitchFamily="34" charset="-128"/>
                <a:ea typeface="Noto Sans JP Regular" panose="020B0500000000000000" pitchFamily="34" charset="-128"/>
              </a:rPr>
              <a:t>)</a:t>
            </a:r>
            <a:r>
              <a:rPr kumimoji="1" lang="ja-JP" altLang="en-US">
                <a:latin typeface="Noto Sans JP Regular" panose="020B0500000000000000" pitchFamily="34" charset="-128"/>
                <a:ea typeface="Noto Sans JP Regular" panose="020B0500000000000000" pitchFamily="34" charset="-128"/>
              </a:rPr>
              <a:t>をメインと区別する場合</a:t>
            </a:r>
            <a:r>
              <a:rPr lang="ja-JP" altLang="en-US">
                <a:latin typeface="Noto Sans JP Regular" panose="020B0500000000000000" pitchFamily="34" charset="-128"/>
                <a:ea typeface="Noto Sans JP Regular" panose="020B0500000000000000" pitchFamily="34" charset="-128"/>
              </a:rPr>
              <a:t>灰色にする</a:t>
            </a:r>
            <a:endParaRPr kumimoji="1" lang="en-US" altLang="ja-JP" dirty="0">
              <a:latin typeface="Noto Sans JP Regular" panose="020B0500000000000000" pitchFamily="34" charset="-128"/>
              <a:ea typeface="Noto Sans JP Regular" panose="020B0500000000000000" pitchFamily="34" charset="-128"/>
            </a:endParaRPr>
          </a:p>
          <a:p>
            <a:pPr marL="342900" indent="-342900">
              <a:spcAft>
                <a:spcPts val="1200"/>
              </a:spcAft>
              <a:buFont typeface="+mj-lt"/>
              <a:buAutoNum type="arabicPeriod"/>
            </a:pPr>
            <a:r>
              <a:rPr lang="ja-JP" altLang="en-US">
                <a:latin typeface="Noto Sans JP Regular" panose="020B0500000000000000" pitchFamily="34" charset="-128"/>
                <a:ea typeface="Noto Sans JP Regular" panose="020B0500000000000000" pitchFamily="34" charset="-128"/>
              </a:rPr>
              <a:t>矢印の色はデータの流れなどに合わせてバリエーションを持たせる</a:t>
            </a:r>
            <a:endParaRPr lang="en-US" altLang="ja-JP" dirty="0">
              <a:latin typeface="Noto Sans JP Regular" panose="020B0500000000000000" pitchFamily="34" charset="-128"/>
              <a:ea typeface="Noto Sans JP Regular" panose="020B0500000000000000" pitchFamily="34" charset="-128"/>
            </a:endParaRPr>
          </a:p>
          <a:p>
            <a:pPr marL="342900" indent="-342900">
              <a:spcAft>
                <a:spcPts val="1200"/>
              </a:spcAft>
              <a:buFont typeface="+mj-lt"/>
              <a:buAutoNum type="arabicPeriod"/>
            </a:pPr>
            <a:r>
              <a:rPr lang="ja-JP" altLang="en-US">
                <a:latin typeface="Noto Sans JP Regular" panose="020B0500000000000000" pitchFamily="34" charset="-128"/>
                <a:ea typeface="Noto Sans JP Regular" panose="020B0500000000000000" pitchFamily="34" charset="-128"/>
              </a:rPr>
              <a:t>アイコンの説明テキストは</a:t>
            </a:r>
            <a:r>
              <a:rPr lang="en-US" altLang="ja-JP" dirty="0">
                <a:latin typeface="Noto Sans JP Regular" panose="020B0500000000000000" pitchFamily="34" charset="-128"/>
                <a:ea typeface="Noto Sans JP Regular" panose="020B0500000000000000" pitchFamily="34" charset="-128"/>
              </a:rPr>
              <a:t>Google Fonts</a:t>
            </a:r>
            <a:r>
              <a:rPr lang="ja-JP" altLang="en-US">
                <a:latin typeface="Noto Sans JP Regular" panose="020B0500000000000000" pitchFamily="34" charset="-128"/>
                <a:ea typeface="Noto Sans JP Regular" panose="020B0500000000000000" pitchFamily="34" charset="-128"/>
              </a:rPr>
              <a:t>の</a:t>
            </a:r>
            <a:r>
              <a:rPr lang="en-US" altLang="ja-JP" dirty="0">
                <a:latin typeface="Noto Sans JP Regular" panose="020B0500000000000000" pitchFamily="34" charset="-128"/>
                <a:ea typeface="Noto Sans JP Regular" panose="020B0500000000000000" pitchFamily="34" charset="-128"/>
              </a:rPr>
              <a:t>Noto Sans JP</a:t>
            </a:r>
            <a:r>
              <a:rPr lang="ja-JP" altLang="en-US">
                <a:latin typeface="Noto Sans JP Regular" panose="020B0500000000000000" pitchFamily="34" charset="-128"/>
                <a:ea typeface="Noto Sans JP Regular" panose="020B0500000000000000" pitchFamily="34" charset="-128"/>
              </a:rPr>
              <a:t>がプリセットされているので、必要に応じて他のフォントに変更する</a:t>
            </a:r>
            <a:endParaRPr lang="en-US" altLang="ja-JP" dirty="0">
              <a:latin typeface="Noto Sans JP Regular" panose="020B0500000000000000" pitchFamily="34" charset="-128"/>
              <a:ea typeface="Noto Sans JP Regular" panose="020B0500000000000000" pitchFamily="34" charset="-128"/>
            </a:endParaRPr>
          </a:p>
        </p:txBody>
      </p:sp>
      <p:sp>
        <p:nvSpPr>
          <p:cNvPr id="5" name="テキスト ボックス 4">
            <a:extLst>
              <a:ext uri="{FF2B5EF4-FFF2-40B4-BE49-F238E27FC236}">
                <a16:creationId xmlns:a16="http://schemas.microsoft.com/office/drawing/2014/main" id="{8D1F6AE0-B1DB-DE42-BFB4-12626D758D0A}"/>
              </a:ext>
            </a:extLst>
          </p:cNvPr>
          <p:cNvSpPr txBox="1"/>
          <p:nvPr/>
        </p:nvSpPr>
        <p:spPr>
          <a:xfrm>
            <a:off x="8557804" y="387087"/>
            <a:ext cx="1800493" cy="369332"/>
          </a:xfrm>
          <a:prstGeom prst="rect">
            <a:avLst/>
          </a:prstGeom>
          <a:noFill/>
        </p:spPr>
        <p:txBody>
          <a:bodyPr wrap="none" rtlCol="0">
            <a:spAutoFit/>
          </a:bodyPr>
          <a:lstStyle/>
          <a:p>
            <a:r>
              <a:rPr kumimoji="1" lang="ja-JP" altLang="en-US">
                <a:latin typeface="Noto Sans JP Regular" panose="020B0500000000000000" pitchFamily="34" charset="-128"/>
                <a:ea typeface="Noto Sans JP Regular" panose="020B0500000000000000" pitchFamily="34" charset="-128"/>
              </a:rPr>
              <a:t>背景が明るい色</a:t>
            </a:r>
            <a:endParaRPr kumimoji="1" lang="ja-JP" altLang="en-US" dirty="0">
              <a:latin typeface="Noto Sans JP Regular" panose="020B0500000000000000" pitchFamily="34" charset="-128"/>
              <a:ea typeface="Noto Sans JP Regular" panose="020B0500000000000000" pitchFamily="34" charset="-128"/>
            </a:endParaRPr>
          </a:p>
        </p:txBody>
      </p:sp>
      <p:sp>
        <p:nvSpPr>
          <p:cNvPr id="6" name="テキスト ボックス 5">
            <a:extLst>
              <a:ext uri="{FF2B5EF4-FFF2-40B4-BE49-F238E27FC236}">
                <a16:creationId xmlns:a16="http://schemas.microsoft.com/office/drawing/2014/main" id="{AB5E9928-CC7F-4E4F-A487-D911AF2DCD51}"/>
              </a:ext>
            </a:extLst>
          </p:cNvPr>
          <p:cNvSpPr txBox="1"/>
          <p:nvPr/>
        </p:nvSpPr>
        <p:spPr>
          <a:xfrm>
            <a:off x="8673219" y="3701696"/>
            <a:ext cx="1569660" cy="369332"/>
          </a:xfrm>
          <a:prstGeom prst="rect">
            <a:avLst/>
          </a:prstGeom>
          <a:noFill/>
        </p:spPr>
        <p:txBody>
          <a:bodyPr wrap="none" rtlCol="0">
            <a:spAutoFit/>
          </a:bodyPr>
          <a:lstStyle/>
          <a:p>
            <a:r>
              <a:rPr kumimoji="1" lang="ja-JP" altLang="en-US">
                <a:latin typeface="Noto Sans JP Regular" panose="020B0500000000000000" pitchFamily="34" charset="-128"/>
                <a:ea typeface="Noto Sans JP Regular" panose="020B0500000000000000" pitchFamily="34" charset="-128"/>
              </a:rPr>
              <a:t>背景が暗い色</a:t>
            </a:r>
            <a:endParaRPr kumimoji="1" lang="ja-JP" altLang="en-US" dirty="0">
              <a:latin typeface="Noto Sans JP Regular" panose="020B0500000000000000" pitchFamily="34" charset="-128"/>
              <a:ea typeface="Noto Sans JP Regular" panose="020B0500000000000000" pitchFamily="34" charset="-128"/>
            </a:endParaRPr>
          </a:p>
        </p:txBody>
      </p:sp>
      <p:sp>
        <p:nvSpPr>
          <p:cNvPr id="7" name="正方形/長方形 6">
            <a:extLst>
              <a:ext uri="{FF2B5EF4-FFF2-40B4-BE49-F238E27FC236}">
                <a16:creationId xmlns:a16="http://schemas.microsoft.com/office/drawing/2014/main" id="{38A541E4-7B77-0349-9E32-88551E25DD2E}"/>
              </a:ext>
            </a:extLst>
          </p:cNvPr>
          <p:cNvSpPr>
            <a:spLocks noChangeAspect="1"/>
          </p:cNvSpPr>
          <p:nvPr/>
        </p:nvSpPr>
        <p:spPr>
          <a:xfrm>
            <a:off x="7246291" y="876742"/>
            <a:ext cx="4423521" cy="248823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418E43B-7E8A-9342-9837-F347CC0BDC91}"/>
              </a:ext>
            </a:extLst>
          </p:cNvPr>
          <p:cNvSpPr>
            <a:spLocks noChangeAspect="1"/>
          </p:cNvSpPr>
          <p:nvPr/>
        </p:nvSpPr>
        <p:spPr>
          <a:xfrm>
            <a:off x="7246289" y="4152673"/>
            <a:ext cx="4423521" cy="2488230"/>
          </a:xfrm>
          <a:prstGeom prst="rect">
            <a:avLst/>
          </a:prstGeom>
          <a:solidFill>
            <a:srgbClr val="0F2538"/>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164">
            <a:extLst>
              <a:ext uri="{FF2B5EF4-FFF2-40B4-BE49-F238E27FC236}">
                <a16:creationId xmlns:a16="http://schemas.microsoft.com/office/drawing/2014/main" id="{DBC97EB9-4B00-1242-82DA-88393F33C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8297" y="1760857"/>
            <a:ext cx="720000" cy="720000"/>
          </a:xfrm>
          <a:prstGeom prst="rect">
            <a:avLst/>
          </a:prstGeom>
        </p:spPr>
      </p:pic>
      <p:pic>
        <p:nvPicPr>
          <p:cNvPr id="11" name="Picture 166">
            <a:extLst>
              <a:ext uri="{FF2B5EF4-FFF2-40B4-BE49-F238E27FC236}">
                <a16:creationId xmlns:a16="http://schemas.microsoft.com/office/drawing/2014/main" id="{476C122B-66F3-EA49-9D98-9D5C452AE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4421" y="1760857"/>
            <a:ext cx="720000" cy="720000"/>
          </a:xfrm>
          <a:prstGeom prst="rect">
            <a:avLst/>
          </a:prstGeom>
        </p:spPr>
      </p:pic>
      <p:pic>
        <p:nvPicPr>
          <p:cNvPr id="13" name="Picture 178">
            <a:extLst>
              <a:ext uri="{FF2B5EF4-FFF2-40B4-BE49-F238E27FC236}">
                <a16:creationId xmlns:a16="http://schemas.microsoft.com/office/drawing/2014/main" id="{8DEADE70-736C-CD4A-A47F-CFD5753080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546" y="1760857"/>
            <a:ext cx="720000" cy="720000"/>
          </a:xfrm>
          <a:prstGeom prst="rect">
            <a:avLst/>
          </a:prstGeom>
        </p:spPr>
      </p:pic>
      <p:pic>
        <p:nvPicPr>
          <p:cNvPr id="14" name="Picture 169">
            <a:extLst>
              <a:ext uri="{FF2B5EF4-FFF2-40B4-BE49-F238E27FC236}">
                <a16:creationId xmlns:a16="http://schemas.microsoft.com/office/drawing/2014/main" id="{006AED81-B017-1C47-849C-2900C350E3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986" y="1459758"/>
            <a:ext cx="720000" cy="720000"/>
          </a:xfrm>
          <a:prstGeom prst="rect">
            <a:avLst/>
          </a:prstGeom>
        </p:spPr>
      </p:pic>
      <p:cxnSp>
        <p:nvCxnSpPr>
          <p:cNvPr id="16" name="直線矢印コネクタ 15">
            <a:extLst>
              <a:ext uri="{FF2B5EF4-FFF2-40B4-BE49-F238E27FC236}">
                <a16:creationId xmlns:a16="http://schemas.microsoft.com/office/drawing/2014/main" id="{FAA2A546-893D-634A-AB34-BC6D7E9D26D6}"/>
              </a:ext>
            </a:extLst>
          </p:cNvPr>
          <p:cNvCxnSpPr>
            <a:cxnSpLocks/>
            <a:endCxn id="11" idx="1"/>
          </p:cNvCxnSpPr>
          <p:nvPr/>
        </p:nvCxnSpPr>
        <p:spPr>
          <a:xfrm>
            <a:off x="8530546" y="2120857"/>
            <a:ext cx="553875"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9227116E-B2E8-3A49-B99B-1AFFD9B83EEB}"/>
              </a:ext>
            </a:extLst>
          </p:cNvPr>
          <p:cNvCxnSpPr>
            <a:cxnSpLocks/>
            <a:stCxn id="11" idx="3"/>
            <a:endCxn id="10" idx="1"/>
          </p:cNvCxnSpPr>
          <p:nvPr/>
        </p:nvCxnSpPr>
        <p:spPr>
          <a:xfrm>
            <a:off x="9804421" y="2120857"/>
            <a:ext cx="553876"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06">
            <a:extLst>
              <a:ext uri="{FF2B5EF4-FFF2-40B4-BE49-F238E27FC236}">
                <a16:creationId xmlns:a16="http://schemas.microsoft.com/office/drawing/2014/main" id="{651B8850-A157-6548-9628-5360B89746F3}"/>
              </a:ext>
            </a:extLst>
          </p:cNvPr>
          <p:cNvSpPr txBox="1"/>
          <p:nvPr/>
        </p:nvSpPr>
        <p:spPr>
          <a:xfrm>
            <a:off x="7746431" y="2442320"/>
            <a:ext cx="800219" cy="461665"/>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センサ</a:t>
            </a:r>
            <a:r>
              <a:rPr lang="en-US" sz="1200" dirty="0">
                <a:latin typeface="Noto Sans JP Regular" panose="020B0500000000000000" pitchFamily="34" charset="-128"/>
                <a:ea typeface="Noto Sans JP Regular" panose="020B0500000000000000" pitchFamily="34" charset="-128"/>
                <a:cs typeface="ヒラギノ角ゴ ProN W6"/>
              </a:rPr>
              <a:t>ー</a:t>
            </a:r>
            <a:br>
              <a:rPr lang="en-US" sz="1200" dirty="0">
                <a:latin typeface="Noto Sans JP Regular" panose="020B0500000000000000" pitchFamily="34" charset="-128"/>
                <a:ea typeface="Noto Sans JP Regular" panose="020B0500000000000000" pitchFamily="34" charset="-128"/>
                <a:cs typeface="ヒラギノ角ゴ ProN W6"/>
              </a:rPr>
            </a:br>
            <a:r>
              <a:rPr lang="en-US" sz="1200" dirty="0" err="1">
                <a:latin typeface="Noto Sans JP Regular" panose="020B0500000000000000" pitchFamily="34" charset="-128"/>
                <a:ea typeface="Noto Sans JP Regular" panose="020B0500000000000000" pitchFamily="34" charset="-128"/>
                <a:cs typeface="ヒラギノ角ゴ ProN W6"/>
              </a:rPr>
              <a:t>デバイス</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21" name="Picture 81">
            <a:extLst>
              <a:ext uri="{FF2B5EF4-FFF2-40B4-BE49-F238E27FC236}">
                <a16:creationId xmlns:a16="http://schemas.microsoft.com/office/drawing/2014/main" id="{CEAC9D0F-CED2-BA43-8C91-6E74D828D9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8297" y="5036788"/>
            <a:ext cx="720000" cy="720000"/>
          </a:xfrm>
          <a:prstGeom prst="rect">
            <a:avLst/>
          </a:prstGeom>
        </p:spPr>
      </p:pic>
      <p:pic>
        <p:nvPicPr>
          <p:cNvPr id="22" name="Picture 83">
            <a:extLst>
              <a:ext uri="{FF2B5EF4-FFF2-40B4-BE49-F238E27FC236}">
                <a16:creationId xmlns:a16="http://schemas.microsoft.com/office/drawing/2014/main" id="{70C8EFC5-A64C-E842-B12B-E0E7EE9374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4421" y="5020444"/>
            <a:ext cx="720000" cy="720000"/>
          </a:xfrm>
          <a:prstGeom prst="rect">
            <a:avLst/>
          </a:prstGeom>
        </p:spPr>
      </p:pic>
      <p:pic>
        <p:nvPicPr>
          <p:cNvPr id="23" name="Picture 95">
            <a:extLst>
              <a:ext uri="{FF2B5EF4-FFF2-40B4-BE49-F238E27FC236}">
                <a16:creationId xmlns:a16="http://schemas.microsoft.com/office/drawing/2014/main" id="{A6B8FA93-2BCA-AC48-9BEE-B39B1A8FF5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0546" y="5020444"/>
            <a:ext cx="720000" cy="720000"/>
          </a:xfrm>
          <a:prstGeom prst="rect">
            <a:avLst/>
          </a:prstGeom>
        </p:spPr>
      </p:pic>
      <p:cxnSp>
        <p:nvCxnSpPr>
          <p:cNvPr id="27" name="直線矢印コネクタ 26">
            <a:extLst>
              <a:ext uri="{FF2B5EF4-FFF2-40B4-BE49-F238E27FC236}">
                <a16:creationId xmlns:a16="http://schemas.microsoft.com/office/drawing/2014/main" id="{634878C8-90D5-314A-98CF-30B5C248875D}"/>
              </a:ext>
            </a:extLst>
          </p:cNvPr>
          <p:cNvCxnSpPr>
            <a:cxnSpLocks/>
            <a:stCxn id="23" idx="3"/>
            <a:endCxn id="22" idx="1"/>
          </p:cNvCxnSpPr>
          <p:nvPr/>
        </p:nvCxnSpPr>
        <p:spPr>
          <a:xfrm>
            <a:off x="8530546" y="5380444"/>
            <a:ext cx="553875" cy="0"/>
          </a:xfrm>
          <a:prstGeom prst="straightConnector1">
            <a:avLst/>
          </a:prstGeom>
          <a:ln w="635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CC64DB65-B0F7-0D45-BEBB-58C3BCC6AF3B}"/>
              </a:ext>
            </a:extLst>
          </p:cNvPr>
          <p:cNvCxnSpPr>
            <a:cxnSpLocks/>
            <a:stCxn id="22" idx="3"/>
            <a:endCxn id="21" idx="1"/>
          </p:cNvCxnSpPr>
          <p:nvPr/>
        </p:nvCxnSpPr>
        <p:spPr>
          <a:xfrm>
            <a:off x="9804421" y="5380444"/>
            <a:ext cx="553876" cy="16344"/>
          </a:xfrm>
          <a:prstGeom prst="straightConnector1">
            <a:avLst/>
          </a:prstGeom>
          <a:ln w="635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169">
            <a:extLst>
              <a:ext uri="{FF2B5EF4-FFF2-40B4-BE49-F238E27FC236}">
                <a16:creationId xmlns:a16="http://schemas.microsoft.com/office/drawing/2014/main" id="{8EE41E96-1EBA-3C4E-B33F-67F6E6F8D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986" y="4668616"/>
            <a:ext cx="720000" cy="720000"/>
          </a:xfrm>
          <a:prstGeom prst="rect">
            <a:avLst/>
          </a:prstGeom>
        </p:spPr>
      </p:pic>
      <p:sp>
        <p:nvSpPr>
          <p:cNvPr id="34" name="TextBox 106">
            <a:extLst>
              <a:ext uri="{FF2B5EF4-FFF2-40B4-BE49-F238E27FC236}">
                <a16:creationId xmlns:a16="http://schemas.microsoft.com/office/drawing/2014/main" id="{38F69F56-7722-4340-AE94-C921D2BB97CA}"/>
              </a:ext>
            </a:extLst>
          </p:cNvPr>
          <p:cNvSpPr txBox="1"/>
          <p:nvPr/>
        </p:nvSpPr>
        <p:spPr>
          <a:xfrm>
            <a:off x="9001104" y="2534653"/>
            <a:ext cx="891590" cy="276999"/>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3G/</a:t>
            </a:r>
            <a:r>
              <a:rPr lang="en-US" sz="1200" dirty="0" err="1">
                <a:latin typeface="Noto Sans JP Regular" panose="020B0500000000000000" pitchFamily="34" charset="-128"/>
                <a:ea typeface="Noto Sans JP Regular" panose="020B0500000000000000" pitchFamily="34" charset="-128"/>
                <a:cs typeface="ヒラギノ角ゴ ProN W6"/>
              </a:rPr>
              <a:t>LTE網</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35" name="TextBox 106">
            <a:extLst>
              <a:ext uri="{FF2B5EF4-FFF2-40B4-BE49-F238E27FC236}">
                <a16:creationId xmlns:a16="http://schemas.microsoft.com/office/drawing/2014/main" id="{68E3CFCA-3101-8A44-AF25-67A09AFC1FF4}"/>
              </a:ext>
            </a:extLst>
          </p:cNvPr>
          <p:cNvSpPr txBox="1"/>
          <p:nvPr/>
        </p:nvSpPr>
        <p:spPr>
          <a:xfrm>
            <a:off x="10315892" y="2534653"/>
            <a:ext cx="800219" cy="276999"/>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クラウド</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36" name="TextBox 106">
            <a:extLst>
              <a:ext uri="{FF2B5EF4-FFF2-40B4-BE49-F238E27FC236}">
                <a16:creationId xmlns:a16="http://schemas.microsoft.com/office/drawing/2014/main" id="{0486507C-E053-584C-9538-6041EB486669}"/>
              </a:ext>
            </a:extLst>
          </p:cNvPr>
          <p:cNvSpPr txBox="1"/>
          <p:nvPr/>
        </p:nvSpPr>
        <p:spPr>
          <a:xfrm>
            <a:off x="7932733" y="1094032"/>
            <a:ext cx="952505" cy="461665"/>
          </a:xfrm>
          <a:prstGeom prst="rect">
            <a:avLst/>
          </a:prstGeom>
          <a:noFill/>
        </p:spPr>
        <p:txBody>
          <a:bodyPr wrap="none" rtlCol="0">
            <a:spAutoFit/>
          </a:bodyPr>
          <a:lstStyle/>
          <a:p>
            <a:pPr algn="ctr"/>
            <a:r>
              <a:rPr lang="en-US"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sz="1200" dirty="0">
                <a:latin typeface="Noto Sans JP Regular" panose="020B0500000000000000" pitchFamily="34" charset="-128"/>
                <a:ea typeface="Noto Sans JP Regular" panose="020B0500000000000000" pitchFamily="34" charset="-128"/>
                <a:cs typeface="ヒラギノ角ゴ ProN W6"/>
              </a:rPr>
              <a:t>IoT SIM</a:t>
            </a:r>
          </a:p>
        </p:txBody>
      </p:sp>
      <p:sp>
        <p:nvSpPr>
          <p:cNvPr id="37" name="TextBox 106">
            <a:extLst>
              <a:ext uri="{FF2B5EF4-FFF2-40B4-BE49-F238E27FC236}">
                <a16:creationId xmlns:a16="http://schemas.microsoft.com/office/drawing/2014/main" id="{766334DD-0DB1-F949-AF03-89DE6C07D2B6}"/>
              </a:ext>
            </a:extLst>
          </p:cNvPr>
          <p:cNvSpPr txBox="1"/>
          <p:nvPr/>
        </p:nvSpPr>
        <p:spPr>
          <a:xfrm>
            <a:off x="7744356" y="5659834"/>
            <a:ext cx="800219" cy="461665"/>
          </a:xfrm>
          <a:prstGeom prst="rect">
            <a:avLst/>
          </a:prstGeom>
          <a:noFill/>
        </p:spPr>
        <p:txBody>
          <a:bodyPr wrap="none" rtlCol="0">
            <a:spAutoFit/>
          </a:bodyPr>
          <a:lstStyle/>
          <a:p>
            <a:pPr algn="ct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センサ</a:t>
            </a: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ー</a:t>
            </a:r>
            <a:b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b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デバイス</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38" name="TextBox 106">
            <a:extLst>
              <a:ext uri="{FF2B5EF4-FFF2-40B4-BE49-F238E27FC236}">
                <a16:creationId xmlns:a16="http://schemas.microsoft.com/office/drawing/2014/main" id="{4537B332-7A98-A547-B639-94FEDB1834DB}"/>
              </a:ext>
            </a:extLst>
          </p:cNvPr>
          <p:cNvSpPr txBox="1"/>
          <p:nvPr/>
        </p:nvSpPr>
        <p:spPr>
          <a:xfrm>
            <a:off x="8999030" y="5752167"/>
            <a:ext cx="891590" cy="276999"/>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3G/</a:t>
            </a: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LTE網</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39" name="TextBox 106">
            <a:extLst>
              <a:ext uri="{FF2B5EF4-FFF2-40B4-BE49-F238E27FC236}">
                <a16:creationId xmlns:a16="http://schemas.microsoft.com/office/drawing/2014/main" id="{E9222E91-1EC5-BA48-883B-2DEA24C0EE3D}"/>
              </a:ext>
            </a:extLst>
          </p:cNvPr>
          <p:cNvSpPr txBox="1"/>
          <p:nvPr/>
        </p:nvSpPr>
        <p:spPr>
          <a:xfrm>
            <a:off x="10313817" y="5752167"/>
            <a:ext cx="800219" cy="276999"/>
          </a:xfrm>
          <a:prstGeom prst="rect">
            <a:avLst/>
          </a:prstGeom>
          <a:noFill/>
        </p:spPr>
        <p:txBody>
          <a:bodyPr wrap="none" rtlCol="0">
            <a:spAutoFit/>
          </a:bodyPr>
          <a:lstStyle/>
          <a:p>
            <a:pPr algn="ctr"/>
            <a:r>
              <a:rPr lang="en-US" sz="1200" dirty="0" err="1">
                <a:solidFill>
                  <a:schemeClr val="bg1"/>
                </a:solidFill>
                <a:latin typeface="Noto Sans JP Regular" panose="020B0500000000000000" pitchFamily="34" charset="-128"/>
                <a:ea typeface="Noto Sans JP Regular" panose="020B0500000000000000" pitchFamily="34" charset="-128"/>
                <a:cs typeface="ヒラギノ角ゴ ProN W6"/>
              </a:rPr>
              <a:t>クラウド</a:t>
            </a:r>
            <a:endPar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endParaRPr>
          </a:p>
        </p:txBody>
      </p:sp>
      <p:sp>
        <p:nvSpPr>
          <p:cNvPr id="40" name="TextBox 106">
            <a:extLst>
              <a:ext uri="{FF2B5EF4-FFF2-40B4-BE49-F238E27FC236}">
                <a16:creationId xmlns:a16="http://schemas.microsoft.com/office/drawing/2014/main" id="{27FD0DB1-84A5-8448-B5D4-F84AB107FBC9}"/>
              </a:ext>
            </a:extLst>
          </p:cNvPr>
          <p:cNvSpPr txBox="1"/>
          <p:nvPr/>
        </p:nvSpPr>
        <p:spPr>
          <a:xfrm>
            <a:off x="7930658" y="4311546"/>
            <a:ext cx="952505" cy="461665"/>
          </a:xfrm>
          <a:prstGeom prst="rect">
            <a:avLst/>
          </a:prstGeom>
          <a:noFill/>
        </p:spPr>
        <p:txBody>
          <a:bodyPr wrap="none" rtlCol="0">
            <a:spAutoFit/>
          </a:bodyPr>
          <a:lstStyle/>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SORACOM</a:t>
            </a:r>
          </a:p>
          <a:p>
            <a:pPr algn="ctr"/>
            <a:r>
              <a:rPr lang="en-US" sz="1200" dirty="0">
                <a:solidFill>
                  <a:schemeClr val="bg1"/>
                </a:solidFill>
                <a:latin typeface="Noto Sans JP Regular" panose="020B0500000000000000" pitchFamily="34" charset="-128"/>
                <a:ea typeface="Noto Sans JP Regular" panose="020B0500000000000000" pitchFamily="34" charset="-128"/>
                <a:cs typeface="ヒラギノ角ゴ ProN W6"/>
              </a:rPr>
              <a:t>IoT SIM</a:t>
            </a:r>
          </a:p>
        </p:txBody>
      </p:sp>
    </p:spTree>
    <p:extLst>
      <p:ext uri="{BB962C8B-B14F-4D97-AF65-F5344CB8AC3E}">
        <p14:creationId xmlns:p14="http://schemas.microsoft.com/office/powerpoint/2010/main" val="484535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A813144-624F-CC44-895D-C99FDAE2D1D7}"/>
              </a:ext>
            </a:extLst>
          </p:cNvPr>
          <p:cNvSpPr/>
          <p:nvPr/>
        </p:nvSpPr>
        <p:spPr>
          <a:xfrm>
            <a:off x="4580404" y="2985843"/>
            <a:ext cx="3031192" cy="2759028"/>
          </a:xfrm>
          <a:prstGeom prst="roundRect">
            <a:avLst>
              <a:gd name="adj" fmla="val 44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itle 1">
            <a:extLst>
              <a:ext uri="{FF2B5EF4-FFF2-40B4-BE49-F238E27FC236}">
                <a16:creationId xmlns:a16="http://schemas.microsoft.com/office/drawing/2014/main" id="{A8E0F66B-CBEE-6D48-B650-7A71AF4E22E1}"/>
              </a:ext>
            </a:extLst>
          </p:cNvPr>
          <p:cNvSpPr txBox="1">
            <a:spLocks/>
          </p:cNvSpPr>
          <p:nvPr/>
        </p:nvSpPr>
        <p:spPr>
          <a:xfrm>
            <a:off x="374138" y="1096982"/>
            <a:ext cx="7772400" cy="614587"/>
          </a:xfrm>
          <a:prstGeom prst="rect">
            <a:avLst/>
          </a:prstGeom>
        </p:spPr>
        <p:txBody>
          <a:bodyPr anchor="ctr">
            <a:normAutofit/>
          </a:bodyPr>
          <a:lstStyle>
            <a:lvl1pPr algn="ctr"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l"/>
            <a:r>
              <a:rPr lang="ja-JP" altLang="en-US" sz="3200">
                <a:latin typeface="Noto Sans JP Regular" panose="020B0500000000000000" pitchFamily="34" charset="-128"/>
                <a:ea typeface="Noto Sans JP Regular" panose="020B0500000000000000" pitchFamily="34" charset="-128"/>
                <a:cs typeface="Helvetica Neue"/>
              </a:rPr>
              <a:t>構成図例</a:t>
            </a:r>
            <a:r>
              <a:rPr lang="en-US" altLang="ja-JP" sz="3200" dirty="0">
                <a:latin typeface="Noto Sans JP Regular" panose="020B0500000000000000" pitchFamily="34" charset="-128"/>
                <a:ea typeface="Noto Sans JP Regular" panose="020B0500000000000000" pitchFamily="34" charset="-128"/>
                <a:cs typeface="Helvetica Neue"/>
              </a:rPr>
              <a:t>1</a:t>
            </a:r>
            <a:endParaRPr lang="en-US" sz="1600" dirty="0">
              <a:solidFill>
                <a:schemeClr val="bg1">
                  <a:lumMod val="65000"/>
                </a:schemeClr>
              </a:solidFill>
              <a:latin typeface="Noto Sans JP Regular" panose="020B0500000000000000" pitchFamily="34" charset="-128"/>
              <a:ea typeface="Noto Sans JP Regular" panose="020B0500000000000000" pitchFamily="34" charset="-128"/>
              <a:cs typeface="Helvetica Neue"/>
            </a:endParaRPr>
          </a:p>
        </p:txBody>
      </p:sp>
      <p:sp>
        <p:nvSpPr>
          <p:cNvPr id="4" name="テキスト ボックス 3">
            <a:extLst>
              <a:ext uri="{FF2B5EF4-FFF2-40B4-BE49-F238E27FC236}">
                <a16:creationId xmlns:a16="http://schemas.microsoft.com/office/drawing/2014/main" id="{1B0C3917-B630-174B-90A4-9D9D630EF30B}"/>
              </a:ext>
            </a:extLst>
          </p:cNvPr>
          <p:cNvSpPr txBox="1"/>
          <p:nvPr/>
        </p:nvSpPr>
        <p:spPr>
          <a:xfrm>
            <a:off x="371475" y="1711569"/>
            <a:ext cx="2893741" cy="369332"/>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a:latin typeface="Noto Sans JP Regular" panose="020B0500000000000000" pitchFamily="34" charset="-128"/>
                <a:ea typeface="Noto Sans JP Regular" panose="020B0500000000000000" pitchFamily="34" charset="-128"/>
              </a:rPr>
              <a:t>動態管理</a:t>
            </a:r>
            <a:r>
              <a:rPr kumimoji="1" lang="en-US" altLang="ja-JP" dirty="0">
                <a:latin typeface="Noto Sans JP Regular" panose="020B0500000000000000" pitchFamily="34" charset="-128"/>
                <a:ea typeface="Noto Sans JP Regular" panose="020B0500000000000000" pitchFamily="34" charset="-128"/>
              </a:rPr>
              <a:t>/</a:t>
            </a:r>
            <a:r>
              <a:rPr kumimoji="1" lang="ja-JP" altLang="en-US">
                <a:latin typeface="Noto Sans JP Regular" panose="020B0500000000000000" pitchFamily="34" charset="-128"/>
                <a:ea typeface="Noto Sans JP Regular" panose="020B0500000000000000" pitchFamily="34" charset="-128"/>
              </a:rPr>
              <a:t>トラッキング</a:t>
            </a:r>
            <a:endParaRPr kumimoji="1" lang="ja-JP" altLang="en-US" dirty="0">
              <a:latin typeface="Noto Sans JP Regular" panose="020B0500000000000000" pitchFamily="34" charset="-128"/>
              <a:ea typeface="Noto Sans JP Regular" panose="020B0500000000000000" pitchFamily="34" charset="-128"/>
            </a:endParaRPr>
          </a:p>
        </p:txBody>
      </p:sp>
      <p:sp>
        <p:nvSpPr>
          <p:cNvPr id="5" name="正方形/長方形 4">
            <a:extLst>
              <a:ext uri="{FF2B5EF4-FFF2-40B4-BE49-F238E27FC236}">
                <a16:creationId xmlns:a16="http://schemas.microsoft.com/office/drawing/2014/main" id="{986F2616-40E8-0947-A9D3-0B532A65D59C}"/>
              </a:ext>
            </a:extLst>
          </p:cNvPr>
          <p:cNvSpPr>
            <a:spLocks noChangeAspect="1"/>
          </p:cNvSpPr>
          <p:nvPr/>
        </p:nvSpPr>
        <p:spPr>
          <a:xfrm>
            <a:off x="2203232" y="2180493"/>
            <a:ext cx="7785536" cy="4379363"/>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5">
            <a:extLst>
              <a:ext uri="{FF2B5EF4-FFF2-40B4-BE49-F238E27FC236}">
                <a16:creationId xmlns:a16="http://schemas.microsoft.com/office/drawing/2014/main" id="{9261A6D5-B3E0-874A-AC3F-3D8973165A64}"/>
              </a:ext>
            </a:extLst>
          </p:cNvPr>
          <p:cNvPicPr>
            <a:picLocks noChangeAspect="1"/>
          </p:cNvPicPr>
          <p:nvPr/>
        </p:nvPicPr>
        <p:blipFill>
          <a:blip r:embed="rId2"/>
          <a:stretch>
            <a:fillRect/>
          </a:stretch>
        </p:blipFill>
        <p:spPr>
          <a:xfrm>
            <a:off x="3305892" y="4426431"/>
            <a:ext cx="720000" cy="720000"/>
          </a:xfrm>
          <a:prstGeom prst="rect">
            <a:avLst/>
          </a:prstGeom>
        </p:spPr>
      </p:pic>
      <p:pic>
        <p:nvPicPr>
          <p:cNvPr id="7" name="Picture 114">
            <a:extLst>
              <a:ext uri="{FF2B5EF4-FFF2-40B4-BE49-F238E27FC236}">
                <a16:creationId xmlns:a16="http://schemas.microsoft.com/office/drawing/2014/main" id="{F70CB44D-D700-414F-AE1D-68BEFA05D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521" y="4426431"/>
            <a:ext cx="720000" cy="720000"/>
          </a:xfrm>
          <a:prstGeom prst="rect">
            <a:avLst/>
          </a:prstGeom>
        </p:spPr>
      </p:pic>
      <p:pic>
        <p:nvPicPr>
          <p:cNvPr id="8" name="Picture 112">
            <a:extLst>
              <a:ext uri="{FF2B5EF4-FFF2-40B4-BE49-F238E27FC236}">
                <a16:creationId xmlns:a16="http://schemas.microsoft.com/office/drawing/2014/main" id="{66B88CB8-61FE-E84D-AF43-A24C261FD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4521" y="3395587"/>
            <a:ext cx="720000" cy="720000"/>
          </a:xfrm>
          <a:prstGeom prst="rect">
            <a:avLst/>
          </a:prstGeom>
        </p:spPr>
      </p:pic>
      <p:pic>
        <p:nvPicPr>
          <p:cNvPr id="9" name="Picture 5">
            <a:extLst>
              <a:ext uri="{FF2B5EF4-FFF2-40B4-BE49-F238E27FC236}">
                <a16:creationId xmlns:a16="http://schemas.microsoft.com/office/drawing/2014/main" id="{6E5AB356-C73B-5A4F-BC63-639B2EBEA4E8}"/>
              </a:ext>
            </a:extLst>
          </p:cNvPr>
          <p:cNvPicPr>
            <a:picLocks noChangeAspect="1"/>
          </p:cNvPicPr>
          <p:nvPr/>
        </p:nvPicPr>
        <p:blipFill>
          <a:blip r:embed="rId2"/>
          <a:stretch>
            <a:fillRect/>
          </a:stretch>
        </p:blipFill>
        <p:spPr>
          <a:xfrm>
            <a:off x="3305892" y="3395587"/>
            <a:ext cx="720000" cy="720000"/>
          </a:xfrm>
          <a:prstGeom prst="rect">
            <a:avLst/>
          </a:prstGeom>
        </p:spPr>
      </p:pic>
      <p:pic>
        <p:nvPicPr>
          <p:cNvPr id="19" name="図 18">
            <a:extLst>
              <a:ext uri="{FF2B5EF4-FFF2-40B4-BE49-F238E27FC236}">
                <a16:creationId xmlns:a16="http://schemas.microsoft.com/office/drawing/2014/main" id="{35182F4A-43D9-D84D-97D4-1D83CEB822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6972" y="3409703"/>
            <a:ext cx="720000" cy="720000"/>
          </a:xfrm>
          <a:prstGeom prst="rect">
            <a:avLst/>
          </a:prstGeom>
        </p:spPr>
      </p:pic>
      <p:pic>
        <p:nvPicPr>
          <p:cNvPr id="21" name="Picture 169">
            <a:extLst>
              <a:ext uri="{FF2B5EF4-FFF2-40B4-BE49-F238E27FC236}">
                <a16:creationId xmlns:a16="http://schemas.microsoft.com/office/drawing/2014/main" id="{0E13CA8D-CFB6-3043-897E-A3EE0ACD5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5970" y="3896682"/>
            <a:ext cx="720000" cy="720000"/>
          </a:xfrm>
          <a:prstGeom prst="rect">
            <a:avLst/>
          </a:prstGeom>
        </p:spPr>
      </p:pic>
      <p:sp>
        <p:nvSpPr>
          <p:cNvPr id="22" name="TextBox 144">
            <a:extLst>
              <a:ext uri="{FF2B5EF4-FFF2-40B4-BE49-F238E27FC236}">
                <a16:creationId xmlns:a16="http://schemas.microsoft.com/office/drawing/2014/main" id="{8B6A832A-DB48-0C4A-BFF3-EF94B7179881}"/>
              </a:ext>
            </a:extLst>
          </p:cNvPr>
          <p:cNvSpPr txBox="1"/>
          <p:nvPr/>
        </p:nvSpPr>
        <p:spPr>
          <a:xfrm>
            <a:off x="8543693" y="4478182"/>
            <a:ext cx="388248"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PC</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4" name="TextBox 141">
            <a:extLst>
              <a:ext uri="{FF2B5EF4-FFF2-40B4-BE49-F238E27FC236}">
                <a16:creationId xmlns:a16="http://schemas.microsoft.com/office/drawing/2014/main" id="{0D2A54B1-F4CA-474C-80CA-B7A237A7F8BA}"/>
              </a:ext>
            </a:extLst>
          </p:cNvPr>
          <p:cNvSpPr txBox="1"/>
          <p:nvPr/>
        </p:nvSpPr>
        <p:spPr>
          <a:xfrm>
            <a:off x="5635156" y="4673959"/>
            <a:ext cx="952505"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Harvest</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6" name="TextBox 162">
            <a:extLst>
              <a:ext uri="{FF2B5EF4-FFF2-40B4-BE49-F238E27FC236}">
                <a16:creationId xmlns:a16="http://schemas.microsoft.com/office/drawing/2014/main" id="{3CEF759F-26FF-C842-8296-1A5CB666C1EE}"/>
              </a:ext>
            </a:extLst>
          </p:cNvPr>
          <p:cNvSpPr txBox="1"/>
          <p:nvPr/>
        </p:nvSpPr>
        <p:spPr>
          <a:xfrm>
            <a:off x="6545544" y="4673959"/>
            <a:ext cx="952505" cy="461665"/>
          </a:xfrm>
          <a:prstGeom prst="rect">
            <a:avLst/>
          </a:prstGeom>
          <a:noFill/>
        </p:spPr>
        <p:txBody>
          <a:bodyPr wrap="none" rtlCol="0">
            <a:spAutoFit/>
          </a:bodyPr>
          <a:lstStyle/>
          <a:p>
            <a:pPr algn="ctr"/>
            <a:r>
              <a:rPr lang="en"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 altLang="ja-JP" sz="1200" dirty="0">
                <a:latin typeface="Noto Sans JP Regular" panose="020B0500000000000000" pitchFamily="34" charset="-128"/>
                <a:ea typeface="Noto Sans JP Regular" panose="020B0500000000000000" pitchFamily="34" charset="-128"/>
                <a:cs typeface="ヒラギノ角ゴ ProN W6"/>
              </a:rPr>
              <a:t>Lagoon</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27" name="Picture 90">
            <a:extLst>
              <a:ext uri="{FF2B5EF4-FFF2-40B4-BE49-F238E27FC236}">
                <a16:creationId xmlns:a16="http://schemas.microsoft.com/office/drawing/2014/main" id="{C2E1D09E-DA17-424D-B5F6-C2EDC0C73C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1072" y="4750820"/>
            <a:ext cx="720000" cy="720000"/>
          </a:xfrm>
          <a:prstGeom prst="rect">
            <a:avLst/>
          </a:prstGeom>
        </p:spPr>
      </p:pic>
      <p:sp>
        <p:nvSpPr>
          <p:cNvPr id="28" name="TextBox 160">
            <a:extLst>
              <a:ext uri="{FF2B5EF4-FFF2-40B4-BE49-F238E27FC236}">
                <a16:creationId xmlns:a16="http://schemas.microsoft.com/office/drawing/2014/main" id="{991DB66B-2BBB-7749-BE06-154B0EFCEF27}"/>
              </a:ext>
            </a:extLst>
          </p:cNvPr>
          <p:cNvSpPr txBox="1"/>
          <p:nvPr/>
        </p:nvSpPr>
        <p:spPr>
          <a:xfrm>
            <a:off x="8897907" y="5381354"/>
            <a:ext cx="646331"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管理者</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pic>
        <p:nvPicPr>
          <p:cNvPr id="29" name="Picture 93">
            <a:extLst>
              <a:ext uri="{FF2B5EF4-FFF2-40B4-BE49-F238E27FC236}">
                <a16:creationId xmlns:a16="http://schemas.microsoft.com/office/drawing/2014/main" id="{49623435-66B4-2441-A0F3-8B1A277C9B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0404" y="2550647"/>
            <a:ext cx="720000" cy="720000"/>
          </a:xfrm>
          <a:prstGeom prst="rect">
            <a:avLst/>
          </a:prstGeom>
        </p:spPr>
      </p:pic>
      <p:grpSp>
        <p:nvGrpSpPr>
          <p:cNvPr id="33" name="グループ化 32">
            <a:extLst>
              <a:ext uri="{FF2B5EF4-FFF2-40B4-BE49-F238E27FC236}">
                <a16:creationId xmlns:a16="http://schemas.microsoft.com/office/drawing/2014/main" id="{E8890A2E-92EC-5948-8F10-3B2AC868FD65}"/>
              </a:ext>
            </a:extLst>
          </p:cNvPr>
          <p:cNvGrpSpPr/>
          <p:nvPr/>
        </p:nvGrpSpPr>
        <p:grpSpPr>
          <a:xfrm>
            <a:off x="6675200" y="3896675"/>
            <a:ext cx="720000" cy="720000"/>
            <a:chOff x="5528748" y="4501094"/>
            <a:chExt cx="720000" cy="720000"/>
          </a:xfrm>
        </p:grpSpPr>
        <p:sp>
          <p:nvSpPr>
            <p:cNvPr id="30" name="角丸四角形 29">
              <a:extLst>
                <a:ext uri="{FF2B5EF4-FFF2-40B4-BE49-F238E27FC236}">
                  <a16:creationId xmlns:a16="http://schemas.microsoft.com/office/drawing/2014/main" id="{626EAEC7-B786-004C-850A-589EAB86E293}"/>
                </a:ext>
              </a:extLst>
            </p:cNvPr>
            <p:cNvSpPr/>
            <p:nvPr/>
          </p:nvSpPr>
          <p:spPr>
            <a:xfrm>
              <a:off x="5692477" y="4662041"/>
              <a:ext cx="378123" cy="386209"/>
            </a:xfrm>
            <a:prstGeom prst="roundRect">
              <a:avLst>
                <a:gd name="adj" fmla="val 81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八角形 30">
              <a:extLst>
                <a:ext uri="{FF2B5EF4-FFF2-40B4-BE49-F238E27FC236}">
                  <a16:creationId xmlns:a16="http://schemas.microsoft.com/office/drawing/2014/main" id="{6383D1F6-11D7-A140-929B-7A0EE0926D2C}"/>
                </a:ext>
              </a:extLst>
            </p:cNvPr>
            <p:cNvSpPr/>
            <p:nvPr/>
          </p:nvSpPr>
          <p:spPr>
            <a:xfrm rot="1320000">
              <a:off x="5944392" y="4916627"/>
              <a:ext cx="226653" cy="226653"/>
            </a:xfrm>
            <a:prstGeom prst="oct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A6BE6545-A2FF-E545-A4EA-25A566614D72}"/>
                </a:ext>
              </a:extLst>
            </p:cNvPr>
            <p:cNvSpPr/>
            <p:nvPr/>
          </p:nvSpPr>
          <p:spPr>
            <a:xfrm>
              <a:off x="5627824" y="4789211"/>
              <a:ext cx="112239" cy="131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00ACA555-85CE-9747-AD76-A4E95F9DA2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8748" y="4501094"/>
              <a:ext cx="720000" cy="720000"/>
            </a:xfrm>
            <a:prstGeom prst="rect">
              <a:avLst/>
            </a:prstGeom>
          </p:spPr>
        </p:pic>
      </p:grpSp>
      <p:grpSp>
        <p:nvGrpSpPr>
          <p:cNvPr id="37" name="グループ化 36">
            <a:extLst>
              <a:ext uri="{FF2B5EF4-FFF2-40B4-BE49-F238E27FC236}">
                <a16:creationId xmlns:a16="http://schemas.microsoft.com/office/drawing/2014/main" id="{D2E63EDE-D38D-904C-B45A-B4419E3A5BBC}"/>
              </a:ext>
            </a:extLst>
          </p:cNvPr>
          <p:cNvGrpSpPr/>
          <p:nvPr/>
        </p:nvGrpSpPr>
        <p:grpSpPr>
          <a:xfrm>
            <a:off x="5737551" y="3896675"/>
            <a:ext cx="720000" cy="720000"/>
            <a:chOff x="6497615" y="4602228"/>
            <a:chExt cx="720000" cy="720000"/>
          </a:xfrm>
        </p:grpSpPr>
        <p:sp>
          <p:nvSpPr>
            <p:cNvPr id="34" name="円柱 33">
              <a:extLst>
                <a:ext uri="{FF2B5EF4-FFF2-40B4-BE49-F238E27FC236}">
                  <a16:creationId xmlns:a16="http://schemas.microsoft.com/office/drawing/2014/main" id="{FC85BB7C-B20D-E643-9580-4D7493ABFDBD}"/>
                </a:ext>
              </a:extLst>
            </p:cNvPr>
            <p:cNvSpPr/>
            <p:nvPr/>
          </p:nvSpPr>
          <p:spPr>
            <a:xfrm>
              <a:off x="6698553" y="4872901"/>
              <a:ext cx="315022" cy="295055"/>
            </a:xfrm>
            <a:prstGeom prst="ca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F26FA2B0-94A0-044E-83F8-D63AAD719539}"/>
                </a:ext>
              </a:extLst>
            </p:cNvPr>
            <p:cNvSpPr/>
            <p:nvPr/>
          </p:nvSpPr>
          <p:spPr>
            <a:xfrm rot="1247262">
              <a:off x="6870592" y="4763572"/>
              <a:ext cx="69711"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E7A83446-A663-E545-B280-D91CA50396F7}"/>
                </a:ext>
              </a:extLst>
            </p:cNvPr>
            <p:cNvSpPr/>
            <p:nvPr/>
          </p:nvSpPr>
          <p:spPr>
            <a:xfrm rot="20434297">
              <a:off x="6953275" y="4745223"/>
              <a:ext cx="98699" cy="59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Picture 1">
              <a:extLst>
                <a:ext uri="{FF2B5EF4-FFF2-40B4-BE49-F238E27FC236}">
                  <a16:creationId xmlns:a16="http://schemas.microsoft.com/office/drawing/2014/main" id="{A6F5E8A5-8B9B-F34C-9987-3E0128EDD0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7615" y="4602228"/>
              <a:ext cx="720000" cy="720000"/>
            </a:xfrm>
            <a:prstGeom prst="rect">
              <a:avLst/>
            </a:prstGeom>
          </p:spPr>
        </p:pic>
      </p:grpSp>
      <p:pic>
        <p:nvPicPr>
          <p:cNvPr id="38" name="Picture 87">
            <a:extLst>
              <a:ext uri="{FF2B5EF4-FFF2-40B4-BE49-F238E27FC236}">
                <a16:creationId xmlns:a16="http://schemas.microsoft.com/office/drawing/2014/main" id="{A2E37172-7246-3E43-B7BA-693017D7FB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4501" y="3909375"/>
            <a:ext cx="720000" cy="720000"/>
          </a:xfrm>
          <a:prstGeom prst="rect">
            <a:avLst/>
          </a:prstGeom>
        </p:spPr>
      </p:pic>
      <p:sp>
        <p:nvSpPr>
          <p:cNvPr id="39" name="TextBox 141">
            <a:extLst>
              <a:ext uri="{FF2B5EF4-FFF2-40B4-BE49-F238E27FC236}">
                <a16:creationId xmlns:a16="http://schemas.microsoft.com/office/drawing/2014/main" id="{5308B13C-7594-734B-9C10-D7983014AC54}"/>
              </a:ext>
            </a:extLst>
          </p:cNvPr>
          <p:cNvSpPr txBox="1"/>
          <p:nvPr/>
        </p:nvSpPr>
        <p:spPr>
          <a:xfrm>
            <a:off x="4758019" y="4673959"/>
            <a:ext cx="819456"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Unified</a:t>
            </a:r>
          </a:p>
          <a:p>
            <a:pPr algn="ctr"/>
            <a:r>
              <a:rPr lang="en-US" sz="1200" dirty="0">
                <a:latin typeface="Noto Sans JP Regular" panose="020B0500000000000000" pitchFamily="34" charset="-128"/>
                <a:ea typeface="Noto Sans JP Regular" panose="020B0500000000000000" pitchFamily="34" charset="-128"/>
                <a:cs typeface="ヒラギノ角ゴ ProN W6"/>
              </a:rPr>
              <a:t>Endpoint</a:t>
            </a:r>
          </a:p>
        </p:txBody>
      </p:sp>
      <p:sp>
        <p:nvSpPr>
          <p:cNvPr id="40" name="TextBox 141">
            <a:extLst>
              <a:ext uri="{FF2B5EF4-FFF2-40B4-BE49-F238E27FC236}">
                <a16:creationId xmlns:a16="http://schemas.microsoft.com/office/drawing/2014/main" id="{D2C62D05-707C-2A43-9CD7-FC216FC326AA}"/>
              </a:ext>
            </a:extLst>
          </p:cNvPr>
          <p:cNvSpPr txBox="1"/>
          <p:nvPr/>
        </p:nvSpPr>
        <p:spPr>
          <a:xfrm>
            <a:off x="2880260" y="5058188"/>
            <a:ext cx="1571264"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GPS</a:t>
            </a:r>
            <a:r>
              <a:rPr lang="ja-JP" altLang="en-US" sz="1200" dirty="0">
                <a:latin typeface="Noto Sans JP Regular" panose="020B0500000000000000" pitchFamily="34" charset="-128"/>
                <a:ea typeface="Noto Sans JP Regular" panose="020B0500000000000000" pitchFamily="34" charset="-128"/>
                <a:cs typeface="ヒラギノ角ゴ ProN W6"/>
              </a:rPr>
              <a:t>マルチユニット</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 Edition</a:t>
            </a:r>
          </a:p>
        </p:txBody>
      </p:sp>
      <p:sp>
        <p:nvSpPr>
          <p:cNvPr id="41" name="TextBox 141">
            <a:extLst>
              <a:ext uri="{FF2B5EF4-FFF2-40B4-BE49-F238E27FC236}">
                <a16:creationId xmlns:a16="http://schemas.microsoft.com/office/drawing/2014/main" id="{63DB3FF5-FAB4-8446-84D7-2A09AB39941A}"/>
              </a:ext>
            </a:extLst>
          </p:cNvPr>
          <p:cNvSpPr txBox="1"/>
          <p:nvPr/>
        </p:nvSpPr>
        <p:spPr>
          <a:xfrm>
            <a:off x="2788300" y="4132510"/>
            <a:ext cx="492443"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車両</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p:txBody>
      </p:sp>
      <p:cxnSp>
        <p:nvCxnSpPr>
          <p:cNvPr id="43" name="直線矢印コネクタ 42">
            <a:extLst>
              <a:ext uri="{FF2B5EF4-FFF2-40B4-BE49-F238E27FC236}">
                <a16:creationId xmlns:a16="http://schemas.microsoft.com/office/drawing/2014/main" id="{25F58C95-E97E-EF4E-813A-9F1983B01627}"/>
              </a:ext>
            </a:extLst>
          </p:cNvPr>
          <p:cNvCxnSpPr>
            <a:cxnSpLocks/>
          </p:cNvCxnSpPr>
          <p:nvPr/>
        </p:nvCxnSpPr>
        <p:spPr>
          <a:xfrm>
            <a:off x="3905754" y="3784600"/>
            <a:ext cx="1016000" cy="32954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9A2E99DA-D76D-6D48-BE12-EAED511A825A}"/>
              </a:ext>
            </a:extLst>
          </p:cNvPr>
          <p:cNvCxnSpPr>
            <a:cxnSpLocks/>
          </p:cNvCxnSpPr>
          <p:nvPr/>
        </p:nvCxnSpPr>
        <p:spPr>
          <a:xfrm flipV="1">
            <a:off x="3905754" y="4426431"/>
            <a:ext cx="1016000" cy="34779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BC191735-D0AE-3049-9E5D-23749FF92A85}"/>
              </a:ext>
            </a:extLst>
          </p:cNvPr>
          <p:cNvCxnSpPr>
            <a:cxnSpLocks/>
          </p:cNvCxnSpPr>
          <p:nvPr/>
        </p:nvCxnSpPr>
        <p:spPr>
          <a:xfrm>
            <a:off x="5368651" y="4268824"/>
            <a:ext cx="434476"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U ターン矢印 56">
            <a:extLst>
              <a:ext uri="{FF2B5EF4-FFF2-40B4-BE49-F238E27FC236}">
                <a16:creationId xmlns:a16="http://schemas.microsoft.com/office/drawing/2014/main" id="{5B8530AE-DAE1-D449-A3ED-A4CE3933F639}"/>
              </a:ext>
            </a:extLst>
          </p:cNvPr>
          <p:cNvSpPr/>
          <p:nvPr/>
        </p:nvSpPr>
        <p:spPr>
          <a:xfrm rot="16200000" flipH="1">
            <a:off x="6358354" y="4095013"/>
            <a:ext cx="346301" cy="408008"/>
          </a:xfrm>
          <a:prstGeom prst="uturnArrow">
            <a:avLst>
              <a:gd name="adj1" fmla="val 14751"/>
              <a:gd name="adj2" fmla="val 25000"/>
              <a:gd name="adj3" fmla="val 41560"/>
              <a:gd name="adj4" fmla="val 41188"/>
              <a:gd name="adj5"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58" name="直線矢印コネクタ 57">
            <a:extLst>
              <a:ext uri="{FF2B5EF4-FFF2-40B4-BE49-F238E27FC236}">
                <a16:creationId xmlns:a16="http://schemas.microsoft.com/office/drawing/2014/main" id="{FB5E3D6A-5588-8242-B541-9F9E7EF37B39}"/>
              </a:ext>
            </a:extLst>
          </p:cNvPr>
          <p:cNvCxnSpPr>
            <a:cxnSpLocks/>
            <a:stCxn id="21" idx="1"/>
            <a:endCxn id="25" idx="3"/>
          </p:cNvCxnSpPr>
          <p:nvPr/>
        </p:nvCxnSpPr>
        <p:spPr>
          <a:xfrm flipH="1" flipV="1">
            <a:off x="7395200" y="4256675"/>
            <a:ext cx="980770" cy="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角丸四角形吹き出し 63">
            <a:extLst>
              <a:ext uri="{FF2B5EF4-FFF2-40B4-BE49-F238E27FC236}">
                <a16:creationId xmlns:a16="http://schemas.microsoft.com/office/drawing/2014/main" id="{3B86C730-AC3E-484B-8B31-37D4FA276185}"/>
              </a:ext>
            </a:extLst>
          </p:cNvPr>
          <p:cNvSpPr/>
          <p:nvPr/>
        </p:nvSpPr>
        <p:spPr>
          <a:xfrm>
            <a:off x="4190445" y="3251977"/>
            <a:ext cx="1109959" cy="488553"/>
          </a:xfrm>
          <a:prstGeom prst="wedgeRoundRectCallout">
            <a:avLst>
              <a:gd name="adj1" fmla="val -36127"/>
              <a:gd name="adj2" fmla="val 72455"/>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Noto Sans JP Regular" panose="020B0500000000000000" pitchFamily="34" charset="-128"/>
                <a:ea typeface="Noto Sans JP Regular" panose="020B0500000000000000" pitchFamily="34" charset="-128"/>
              </a:rPr>
              <a:t>位置情報を送信</a:t>
            </a:r>
            <a:endParaRPr kumimoji="1" lang="ja-JP" altLang="en-US" sz="1200">
              <a:solidFill>
                <a:schemeClr val="bg1"/>
              </a:solidFill>
              <a:latin typeface="Noto Sans JP Regular" panose="020B0500000000000000" pitchFamily="34" charset="-128"/>
              <a:ea typeface="Noto Sans JP Regular" panose="020B0500000000000000" pitchFamily="34" charset="-128"/>
            </a:endParaRPr>
          </a:p>
        </p:txBody>
      </p:sp>
      <p:sp>
        <p:nvSpPr>
          <p:cNvPr id="42" name="角丸四角形吹き出し 41">
            <a:extLst>
              <a:ext uri="{FF2B5EF4-FFF2-40B4-BE49-F238E27FC236}">
                <a16:creationId xmlns:a16="http://schemas.microsoft.com/office/drawing/2014/main" id="{2CF1A198-F454-BE4A-B8EB-EF4A1BF1B123}"/>
              </a:ext>
            </a:extLst>
          </p:cNvPr>
          <p:cNvSpPr/>
          <p:nvPr/>
        </p:nvSpPr>
        <p:spPr>
          <a:xfrm>
            <a:off x="7811993" y="2894317"/>
            <a:ext cx="1409079" cy="488553"/>
          </a:xfrm>
          <a:prstGeom prst="wedgeRoundRectCallout">
            <a:avLst>
              <a:gd name="adj1" fmla="val -2098"/>
              <a:gd name="adj2" fmla="val 81585"/>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Noto Sans JP Regular" panose="020B0500000000000000" pitchFamily="34" charset="-128"/>
                <a:ea typeface="Noto Sans JP Regular" panose="020B0500000000000000" pitchFamily="34" charset="-128"/>
              </a:rPr>
              <a:t>地図から車両の位置を確認</a:t>
            </a:r>
            <a:endParaRPr kumimoji="1" lang="ja-JP" altLang="en-US" sz="1200">
              <a:solidFill>
                <a:schemeClr val="bg1"/>
              </a:solidFill>
              <a:latin typeface="Noto Sans JP Regular" panose="020B0500000000000000" pitchFamily="34" charset="-128"/>
              <a:ea typeface="Noto Sans JP Regular" panose="020B0500000000000000" pitchFamily="34" charset="-128"/>
            </a:endParaRPr>
          </a:p>
        </p:txBody>
      </p:sp>
      <p:sp>
        <p:nvSpPr>
          <p:cNvPr id="44" name="角丸四角形吹き出し 43">
            <a:extLst>
              <a:ext uri="{FF2B5EF4-FFF2-40B4-BE49-F238E27FC236}">
                <a16:creationId xmlns:a16="http://schemas.microsoft.com/office/drawing/2014/main" id="{F8CD57FB-7355-CB47-BBBB-58FA905B571A}"/>
              </a:ext>
            </a:extLst>
          </p:cNvPr>
          <p:cNvSpPr/>
          <p:nvPr/>
        </p:nvSpPr>
        <p:spPr>
          <a:xfrm>
            <a:off x="5940299" y="3271506"/>
            <a:ext cx="1109959" cy="488553"/>
          </a:xfrm>
          <a:prstGeom prst="wedgeRoundRectCallout">
            <a:avLst>
              <a:gd name="adj1" fmla="val -30099"/>
              <a:gd name="adj2" fmla="val 90715"/>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Noto Sans JP Regular" panose="020B0500000000000000" pitchFamily="34" charset="-128"/>
                <a:ea typeface="Noto Sans JP Regular" panose="020B0500000000000000" pitchFamily="34" charset="-128"/>
              </a:rPr>
              <a:t>位置情報を保存</a:t>
            </a:r>
            <a:endParaRPr kumimoji="1" lang="ja-JP" altLang="en-US" sz="1200">
              <a:solidFill>
                <a:schemeClr val="bg1"/>
              </a:solidFill>
              <a:latin typeface="Noto Sans JP Regular" panose="020B0500000000000000" pitchFamily="34" charset="-128"/>
              <a:ea typeface="Noto Sans JP Regular" panose="020B0500000000000000" pitchFamily="34" charset="-128"/>
            </a:endParaRPr>
          </a:p>
        </p:txBody>
      </p:sp>
      <p:sp>
        <p:nvSpPr>
          <p:cNvPr id="45" name="TextBox 106">
            <a:extLst>
              <a:ext uri="{FF2B5EF4-FFF2-40B4-BE49-F238E27FC236}">
                <a16:creationId xmlns:a16="http://schemas.microsoft.com/office/drawing/2014/main" id="{0AF2E38B-237F-4F44-87D0-0EC270377737}"/>
              </a:ext>
            </a:extLst>
          </p:cNvPr>
          <p:cNvSpPr txBox="1"/>
          <p:nvPr/>
        </p:nvSpPr>
        <p:spPr>
          <a:xfrm>
            <a:off x="4905610" y="6126203"/>
            <a:ext cx="2380780" cy="276999"/>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車両の位置を遠隔の</a:t>
            </a:r>
            <a:r>
              <a:rPr lang="en-US" altLang="ja-JP" sz="1200" dirty="0" err="1">
                <a:latin typeface="Noto Sans JP Regular" panose="020B0500000000000000" pitchFamily="34" charset="-128"/>
                <a:ea typeface="Noto Sans JP Regular" panose="020B0500000000000000" pitchFamily="34" charset="-128"/>
                <a:cs typeface="ヒラギノ角ゴ ProN W6"/>
              </a:rPr>
              <a:t>PC</a:t>
            </a:r>
            <a:r>
              <a:rPr lang="en-US" sz="1200" dirty="0" err="1">
                <a:latin typeface="Noto Sans JP Regular" panose="020B0500000000000000" pitchFamily="34" charset="-128"/>
                <a:ea typeface="Noto Sans JP Regular" panose="020B0500000000000000" pitchFamily="34" charset="-128"/>
                <a:cs typeface="ヒラギノ角ゴ ProN W6"/>
              </a:rPr>
              <a:t>から確認</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3132114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a:extLst>
              <a:ext uri="{FF2B5EF4-FFF2-40B4-BE49-F238E27FC236}">
                <a16:creationId xmlns:a16="http://schemas.microsoft.com/office/drawing/2014/main" id="{1028131E-EC57-0D4B-ACEC-7997958EE0C0}"/>
              </a:ext>
            </a:extLst>
          </p:cNvPr>
          <p:cNvSpPr/>
          <p:nvPr/>
        </p:nvSpPr>
        <p:spPr>
          <a:xfrm>
            <a:off x="5943621" y="2980799"/>
            <a:ext cx="1793482" cy="2759028"/>
          </a:xfrm>
          <a:prstGeom prst="roundRect">
            <a:avLst>
              <a:gd name="adj" fmla="val 44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93">
            <a:extLst>
              <a:ext uri="{FF2B5EF4-FFF2-40B4-BE49-F238E27FC236}">
                <a16:creationId xmlns:a16="http://schemas.microsoft.com/office/drawing/2014/main" id="{2BF7B8BB-0ACE-7F47-BB8F-A109291BFE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5382" y="2529716"/>
            <a:ext cx="720000" cy="720000"/>
          </a:xfrm>
          <a:prstGeom prst="rect">
            <a:avLst/>
          </a:prstGeom>
        </p:spPr>
      </p:pic>
      <p:sp>
        <p:nvSpPr>
          <p:cNvPr id="3" name="Title 1">
            <a:extLst>
              <a:ext uri="{FF2B5EF4-FFF2-40B4-BE49-F238E27FC236}">
                <a16:creationId xmlns:a16="http://schemas.microsoft.com/office/drawing/2014/main" id="{A8E0F66B-CBEE-6D48-B650-7A71AF4E22E1}"/>
              </a:ext>
            </a:extLst>
          </p:cNvPr>
          <p:cNvSpPr txBox="1">
            <a:spLocks/>
          </p:cNvSpPr>
          <p:nvPr/>
        </p:nvSpPr>
        <p:spPr>
          <a:xfrm>
            <a:off x="374138" y="1096982"/>
            <a:ext cx="7772400" cy="614587"/>
          </a:xfrm>
          <a:prstGeom prst="rect">
            <a:avLst/>
          </a:prstGeom>
        </p:spPr>
        <p:txBody>
          <a:bodyPr anchor="ctr">
            <a:normAutofit/>
          </a:bodyPr>
          <a:lstStyle>
            <a:lvl1pPr algn="ctr"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l"/>
            <a:r>
              <a:rPr lang="ja-JP" altLang="en-US" sz="3200">
                <a:latin typeface="Noto Sans JP Regular" panose="020B0500000000000000" pitchFamily="34" charset="-128"/>
                <a:ea typeface="Noto Sans JP Regular" panose="020B0500000000000000" pitchFamily="34" charset="-128"/>
                <a:cs typeface="Helvetica Neue"/>
              </a:rPr>
              <a:t>構成図例</a:t>
            </a:r>
            <a:r>
              <a:rPr lang="en-US" altLang="ja-JP" sz="3200" dirty="0">
                <a:latin typeface="Noto Sans JP Regular" panose="020B0500000000000000" pitchFamily="34" charset="-128"/>
                <a:ea typeface="Noto Sans JP Regular" panose="020B0500000000000000" pitchFamily="34" charset="-128"/>
                <a:cs typeface="Helvetica Neue"/>
              </a:rPr>
              <a:t>2</a:t>
            </a:r>
            <a:endParaRPr lang="en-US" sz="1600" dirty="0">
              <a:solidFill>
                <a:schemeClr val="bg1">
                  <a:lumMod val="65000"/>
                </a:schemeClr>
              </a:solidFill>
              <a:latin typeface="Noto Sans JP Regular" panose="020B0500000000000000" pitchFamily="34" charset="-128"/>
              <a:ea typeface="Noto Sans JP Regular" panose="020B0500000000000000" pitchFamily="34" charset="-128"/>
              <a:cs typeface="Helvetica Neue"/>
            </a:endParaRPr>
          </a:p>
        </p:txBody>
      </p:sp>
      <p:sp>
        <p:nvSpPr>
          <p:cNvPr id="5" name="テキスト ボックス 4">
            <a:extLst>
              <a:ext uri="{FF2B5EF4-FFF2-40B4-BE49-F238E27FC236}">
                <a16:creationId xmlns:a16="http://schemas.microsoft.com/office/drawing/2014/main" id="{E937A23A-F48B-A04E-9096-FD1D9C291184}"/>
              </a:ext>
            </a:extLst>
          </p:cNvPr>
          <p:cNvSpPr txBox="1"/>
          <p:nvPr/>
        </p:nvSpPr>
        <p:spPr>
          <a:xfrm>
            <a:off x="371475" y="1711569"/>
            <a:ext cx="2178802" cy="369332"/>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a:latin typeface="Noto Sans JP Regular" panose="020B0500000000000000" pitchFamily="34" charset="-128"/>
                <a:ea typeface="Noto Sans JP Regular" panose="020B0500000000000000" pitchFamily="34" charset="-128"/>
              </a:rPr>
              <a:t>遠隔監視・</a:t>
            </a:r>
            <a:r>
              <a:rPr kumimoji="1" lang="en-US" altLang="ja-JP" dirty="0">
                <a:latin typeface="Noto Sans JP Regular" panose="020B0500000000000000" pitchFamily="34" charset="-128"/>
                <a:ea typeface="Noto Sans JP Regular" panose="020B0500000000000000" pitchFamily="34" charset="-128"/>
              </a:rPr>
              <a:t>M2M</a:t>
            </a:r>
            <a:endParaRPr kumimoji="1" lang="ja-JP" altLang="en-US" dirty="0">
              <a:latin typeface="Noto Sans JP Regular" panose="020B0500000000000000" pitchFamily="34" charset="-128"/>
              <a:ea typeface="Noto Sans JP Regular" panose="020B0500000000000000" pitchFamily="34" charset="-128"/>
            </a:endParaRPr>
          </a:p>
        </p:txBody>
      </p:sp>
      <p:sp>
        <p:nvSpPr>
          <p:cNvPr id="4" name="正方形/長方形 3">
            <a:extLst>
              <a:ext uri="{FF2B5EF4-FFF2-40B4-BE49-F238E27FC236}">
                <a16:creationId xmlns:a16="http://schemas.microsoft.com/office/drawing/2014/main" id="{2D8DA0A1-0F06-9149-9A0F-92D2CABBC2FC}"/>
              </a:ext>
            </a:extLst>
          </p:cNvPr>
          <p:cNvSpPr>
            <a:spLocks noChangeAspect="1"/>
          </p:cNvSpPr>
          <p:nvPr/>
        </p:nvSpPr>
        <p:spPr>
          <a:xfrm>
            <a:off x="2203232" y="2180493"/>
            <a:ext cx="7785536" cy="4379363"/>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Box 124">
            <a:extLst>
              <a:ext uri="{FF2B5EF4-FFF2-40B4-BE49-F238E27FC236}">
                <a16:creationId xmlns:a16="http://schemas.microsoft.com/office/drawing/2014/main" id="{21B41621-A929-6C42-A74D-2F54C42A89AB}"/>
              </a:ext>
            </a:extLst>
          </p:cNvPr>
          <p:cNvSpPr txBox="1"/>
          <p:nvPr/>
        </p:nvSpPr>
        <p:spPr>
          <a:xfrm>
            <a:off x="4519486" y="4589071"/>
            <a:ext cx="954107"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 Camera</a:t>
            </a:r>
          </a:p>
          <a:p>
            <a:pPr algn="ctr"/>
            <a:r>
              <a:rPr lang="en-US" sz="1200" dirty="0">
                <a:latin typeface="Noto Sans JP Regular" panose="020B0500000000000000" pitchFamily="34" charset="-128"/>
                <a:ea typeface="Noto Sans JP Regular" panose="020B0500000000000000" pitchFamily="34" charset="-128"/>
                <a:cs typeface="ヒラギノ角ゴ ProN W6"/>
              </a:rPr>
              <a:t>Basic</a:t>
            </a:r>
          </a:p>
        </p:txBody>
      </p:sp>
      <p:pic>
        <p:nvPicPr>
          <p:cNvPr id="8" name="図 7">
            <a:extLst>
              <a:ext uri="{FF2B5EF4-FFF2-40B4-BE49-F238E27FC236}">
                <a16:creationId xmlns:a16="http://schemas.microsoft.com/office/drawing/2014/main" id="{EFC30E48-8162-FC45-A1C4-6E376A140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844" y="4000313"/>
            <a:ext cx="720000" cy="720000"/>
          </a:xfrm>
          <a:prstGeom prst="rect">
            <a:avLst/>
          </a:prstGeom>
        </p:spPr>
      </p:pic>
      <p:sp>
        <p:nvSpPr>
          <p:cNvPr id="9" name="TextBox 141">
            <a:extLst>
              <a:ext uri="{FF2B5EF4-FFF2-40B4-BE49-F238E27FC236}">
                <a16:creationId xmlns:a16="http://schemas.microsoft.com/office/drawing/2014/main" id="{5075C8D8-508A-3A41-8AB3-173154A5CAC9}"/>
              </a:ext>
            </a:extLst>
          </p:cNvPr>
          <p:cNvSpPr txBox="1"/>
          <p:nvPr/>
        </p:nvSpPr>
        <p:spPr>
          <a:xfrm>
            <a:off x="2679790" y="4681403"/>
            <a:ext cx="954107" cy="276999"/>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現場の機器</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11" name="図 10">
            <a:extLst>
              <a:ext uri="{FF2B5EF4-FFF2-40B4-BE49-F238E27FC236}">
                <a16:creationId xmlns:a16="http://schemas.microsoft.com/office/drawing/2014/main" id="{83667545-A3A6-8D42-9940-1069F0596B9D}"/>
              </a:ext>
            </a:extLst>
          </p:cNvPr>
          <p:cNvPicPr>
            <a:picLocks noChangeAspect="1"/>
          </p:cNvPicPr>
          <p:nvPr/>
        </p:nvPicPr>
        <p:blipFill>
          <a:blip r:embed="rId4"/>
          <a:stretch>
            <a:fillRect/>
          </a:stretch>
        </p:blipFill>
        <p:spPr>
          <a:xfrm>
            <a:off x="6485396" y="4000313"/>
            <a:ext cx="720000" cy="720000"/>
          </a:xfrm>
          <a:prstGeom prst="rect">
            <a:avLst/>
          </a:prstGeom>
        </p:spPr>
      </p:pic>
      <p:sp>
        <p:nvSpPr>
          <p:cNvPr id="12" name="TextBox 162">
            <a:extLst>
              <a:ext uri="{FF2B5EF4-FFF2-40B4-BE49-F238E27FC236}">
                <a16:creationId xmlns:a16="http://schemas.microsoft.com/office/drawing/2014/main" id="{ECCF1508-3C55-1541-BD81-5982BB4E92BA}"/>
              </a:ext>
            </a:extLst>
          </p:cNvPr>
          <p:cNvSpPr txBox="1"/>
          <p:nvPr/>
        </p:nvSpPr>
        <p:spPr>
          <a:xfrm>
            <a:off x="6381742" y="4616124"/>
            <a:ext cx="917239" cy="461665"/>
          </a:xfrm>
          <a:prstGeom prst="rect">
            <a:avLst/>
          </a:prstGeom>
          <a:noFill/>
        </p:spPr>
        <p:txBody>
          <a:bodyPr wrap="none" rtlCol="0">
            <a:spAutoFit/>
          </a:bodyPr>
          <a:lstStyle/>
          <a:p>
            <a:pPr algn="ctr"/>
            <a:r>
              <a:rPr lang="en" altLang="ja-JP" sz="1200" dirty="0">
                <a:solidFill>
                  <a:srgbClr val="34CDD7"/>
                </a:solidFill>
                <a:latin typeface="Noto Sans JP Regular" panose="020B0500000000000000" pitchFamily="34" charset="-128"/>
                <a:ea typeface="Noto Sans JP Regular" panose="020B0500000000000000" pitchFamily="34" charset="-128"/>
                <a:cs typeface="ヒラギノ角ゴ ProN W6"/>
              </a:rPr>
              <a:t>SORACOM</a:t>
            </a:r>
          </a:p>
          <a:p>
            <a:pPr algn="ctr"/>
            <a:r>
              <a:rPr lang="en" sz="1200" dirty="0">
                <a:solidFill>
                  <a:srgbClr val="34CDD7"/>
                </a:solidFill>
                <a:latin typeface="Noto Sans JP Regular" panose="020B0500000000000000" pitchFamily="34" charset="-128"/>
                <a:ea typeface="Noto Sans JP Regular" panose="020B0500000000000000" pitchFamily="34" charset="-128"/>
                <a:cs typeface="ヒラギノ角ゴ ProN W6"/>
              </a:rPr>
              <a:t>Mosaic</a:t>
            </a:r>
            <a:endParaRPr lang="en-US" sz="1200" dirty="0">
              <a:solidFill>
                <a:srgbClr val="34CDD7"/>
              </a:solidFill>
              <a:latin typeface="Noto Sans JP Regular" panose="020B0500000000000000" pitchFamily="34" charset="-128"/>
              <a:ea typeface="Noto Sans JP Regular" panose="020B0500000000000000" pitchFamily="34" charset="-128"/>
              <a:cs typeface="ヒラギノ角ゴ ProN W6"/>
            </a:endParaRPr>
          </a:p>
        </p:txBody>
      </p:sp>
      <p:pic>
        <p:nvPicPr>
          <p:cNvPr id="13" name="Picture 169">
            <a:extLst>
              <a:ext uri="{FF2B5EF4-FFF2-40B4-BE49-F238E27FC236}">
                <a16:creationId xmlns:a16="http://schemas.microsoft.com/office/drawing/2014/main" id="{E33281AE-322E-E14E-B1D8-3DB21BA1CC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9672" y="4000313"/>
            <a:ext cx="720000" cy="720000"/>
          </a:xfrm>
          <a:prstGeom prst="rect">
            <a:avLst/>
          </a:prstGeom>
        </p:spPr>
      </p:pic>
      <p:sp>
        <p:nvSpPr>
          <p:cNvPr id="14" name="TextBox 144">
            <a:extLst>
              <a:ext uri="{FF2B5EF4-FFF2-40B4-BE49-F238E27FC236}">
                <a16:creationId xmlns:a16="http://schemas.microsoft.com/office/drawing/2014/main" id="{327BCB3C-A936-4148-AA9D-1560D2CD8A19}"/>
              </a:ext>
            </a:extLst>
          </p:cNvPr>
          <p:cNvSpPr txBox="1"/>
          <p:nvPr/>
        </p:nvSpPr>
        <p:spPr>
          <a:xfrm>
            <a:off x="8495548" y="4602083"/>
            <a:ext cx="388248"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PC</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pic>
        <p:nvPicPr>
          <p:cNvPr id="15" name="Picture 90">
            <a:extLst>
              <a:ext uri="{FF2B5EF4-FFF2-40B4-BE49-F238E27FC236}">
                <a16:creationId xmlns:a16="http://schemas.microsoft.com/office/drawing/2014/main" id="{8FE11468-4FD8-134C-90C9-256658D0E0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3616" y="4263609"/>
            <a:ext cx="720000" cy="720000"/>
          </a:xfrm>
          <a:prstGeom prst="rect">
            <a:avLst/>
          </a:prstGeom>
        </p:spPr>
      </p:pic>
      <p:sp>
        <p:nvSpPr>
          <p:cNvPr id="16" name="TextBox 160">
            <a:extLst>
              <a:ext uri="{FF2B5EF4-FFF2-40B4-BE49-F238E27FC236}">
                <a16:creationId xmlns:a16="http://schemas.microsoft.com/office/drawing/2014/main" id="{8600DC77-4699-6E4E-BB41-58012FC52954}"/>
              </a:ext>
            </a:extLst>
          </p:cNvPr>
          <p:cNvSpPr txBox="1"/>
          <p:nvPr/>
        </p:nvSpPr>
        <p:spPr>
          <a:xfrm>
            <a:off x="8810451" y="4894143"/>
            <a:ext cx="646331" cy="276999"/>
          </a:xfrm>
          <a:prstGeom prst="rect">
            <a:avLst/>
          </a:prstGeom>
          <a:noFill/>
        </p:spPr>
        <p:txBody>
          <a:bodyPr wrap="none" rtlCol="0">
            <a:spAutoFit/>
          </a:bodyPr>
          <a:lstStyle/>
          <a:p>
            <a:pPr algn="ctr"/>
            <a:r>
              <a:rPr lang="ja-JP" altLang="en-US" sz="120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rPr>
              <a:t>管理者</a:t>
            </a:r>
            <a:endParaRPr lang="en-US" sz="1200" dirty="0">
              <a:solidFill>
                <a:schemeClr val="bg1">
                  <a:lumMod val="50000"/>
                </a:schemeClr>
              </a:solidFill>
              <a:latin typeface="Noto Sans JP Regular" panose="020B0500000000000000" pitchFamily="34" charset="-128"/>
              <a:ea typeface="Noto Sans JP Regular" panose="020B0500000000000000" pitchFamily="34" charset="-128"/>
              <a:cs typeface="ヒラギノ角ゴ ProN W6"/>
            </a:endParaRPr>
          </a:p>
        </p:txBody>
      </p:sp>
      <p:sp>
        <p:nvSpPr>
          <p:cNvPr id="2" name="三角形 1">
            <a:extLst>
              <a:ext uri="{FF2B5EF4-FFF2-40B4-BE49-F238E27FC236}">
                <a16:creationId xmlns:a16="http://schemas.microsoft.com/office/drawing/2014/main" id="{2C994041-EE43-EE41-A300-36594D2CE9CB}"/>
              </a:ext>
            </a:extLst>
          </p:cNvPr>
          <p:cNvSpPr/>
          <p:nvPr/>
        </p:nvSpPr>
        <p:spPr>
          <a:xfrm rot="5234401">
            <a:off x="4061556" y="3461916"/>
            <a:ext cx="451678" cy="15421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B9D36678-8708-9343-AE0A-006D8860241C}"/>
              </a:ext>
            </a:extLst>
          </p:cNvPr>
          <p:cNvGrpSpPr/>
          <p:nvPr/>
        </p:nvGrpSpPr>
        <p:grpSpPr>
          <a:xfrm>
            <a:off x="4626929" y="4000313"/>
            <a:ext cx="720000" cy="720000"/>
            <a:chOff x="4673227" y="4000313"/>
            <a:chExt cx="720000" cy="720000"/>
          </a:xfrm>
        </p:grpSpPr>
        <p:sp>
          <p:nvSpPr>
            <p:cNvPr id="20" name="正方形/長方形 19">
              <a:extLst>
                <a:ext uri="{FF2B5EF4-FFF2-40B4-BE49-F238E27FC236}">
                  <a16:creationId xmlns:a16="http://schemas.microsoft.com/office/drawing/2014/main" id="{EA3321A3-47AB-464F-B875-E211A703C6C5}"/>
                </a:ext>
              </a:extLst>
            </p:cNvPr>
            <p:cNvSpPr/>
            <p:nvPr/>
          </p:nvSpPr>
          <p:spPr>
            <a:xfrm>
              <a:off x="4840132" y="4159387"/>
              <a:ext cx="287927" cy="95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13">
              <a:extLst>
                <a:ext uri="{FF2B5EF4-FFF2-40B4-BE49-F238E27FC236}">
                  <a16:creationId xmlns:a16="http://schemas.microsoft.com/office/drawing/2014/main" id="{5E75CFCF-D594-7E4A-9A9D-E745EDF499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3227" y="4000313"/>
              <a:ext cx="720000" cy="720000"/>
            </a:xfrm>
            <a:prstGeom prst="rect">
              <a:avLst/>
            </a:prstGeom>
          </p:spPr>
        </p:pic>
      </p:grpSp>
      <p:cxnSp>
        <p:nvCxnSpPr>
          <p:cNvPr id="22" name="直線矢印コネクタ 21">
            <a:extLst>
              <a:ext uri="{FF2B5EF4-FFF2-40B4-BE49-F238E27FC236}">
                <a16:creationId xmlns:a16="http://schemas.microsoft.com/office/drawing/2014/main" id="{67A2C89E-5240-0240-BB7B-116F77ADBF51}"/>
              </a:ext>
            </a:extLst>
          </p:cNvPr>
          <p:cNvCxnSpPr>
            <a:cxnSpLocks/>
            <a:stCxn id="13" idx="1"/>
            <a:endCxn id="11" idx="3"/>
          </p:cNvCxnSpPr>
          <p:nvPr/>
        </p:nvCxnSpPr>
        <p:spPr>
          <a:xfrm flipH="1">
            <a:off x="7205396" y="4360313"/>
            <a:ext cx="1124276"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443F2D0A-6FBF-AB47-9669-39EEAC635396}"/>
              </a:ext>
            </a:extLst>
          </p:cNvPr>
          <p:cNvCxnSpPr>
            <a:cxnSpLocks/>
          </p:cNvCxnSpPr>
          <p:nvPr/>
        </p:nvCxnSpPr>
        <p:spPr>
          <a:xfrm flipH="1">
            <a:off x="5301860" y="4255210"/>
            <a:ext cx="1267971"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42FFEA25-DE76-E84B-9DCC-CA8B3FDF1DCD}"/>
              </a:ext>
            </a:extLst>
          </p:cNvPr>
          <p:cNvCxnSpPr>
            <a:cxnSpLocks/>
          </p:cNvCxnSpPr>
          <p:nvPr/>
        </p:nvCxnSpPr>
        <p:spPr>
          <a:xfrm>
            <a:off x="5317411" y="4448516"/>
            <a:ext cx="125242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角丸四角形吹き出し 31">
            <a:extLst>
              <a:ext uri="{FF2B5EF4-FFF2-40B4-BE49-F238E27FC236}">
                <a16:creationId xmlns:a16="http://schemas.microsoft.com/office/drawing/2014/main" id="{03CD73BB-C076-8B49-8623-F5FAFFD79954}"/>
              </a:ext>
            </a:extLst>
          </p:cNvPr>
          <p:cNvSpPr/>
          <p:nvPr/>
        </p:nvSpPr>
        <p:spPr>
          <a:xfrm>
            <a:off x="5636316" y="3481225"/>
            <a:ext cx="1178131" cy="488553"/>
          </a:xfrm>
          <a:prstGeom prst="wedgeRoundRectCallout">
            <a:avLst>
              <a:gd name="adj1" fmla="val -30099"/>
              <a:gd name="adj2" fmla="val 90715"/>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Noto Sans JP Regular" panose="020B0500000000000000" pitchFamily="34" charset="-128"/>
                <a:ea typeface="Noto Sans JP Regular" panose="020B0500000000000000" pitchFamily="34" charset="-128"/>
              </a:rPr>
              <a:t>アルゴリズムを配信</a:t>
            </a:r>
            <a:endParaRPr kumimoji="1" lang="ja-JP" altLang="en-US" sz="1200">
              <a:solidFill>
                <a:schemeClr val="bg1"/>
              </a:solidFill>
              <a:latin typeface="Noto Sans JP Regular" panose="020B0500000000000000" pitchFamily="34" charset="-128"/>
              <a:ea typeface="Noto Sans JP Regular" panose="020B0500000000000000" pitchFamily="34" charset="-128"/>
            </a:endParaRPr>
          </a:p>
        </p:txBody>
      </p:sp>
      <p:sp>
        <p:nvSpPr>
          <p:cNvPr id="33" name="角丸四角形吹き出し 32">
            <a:extLst>
              <a:ext uri="{FF2B5EF4-FFF2-40B4-BE49-F238E27FC236}">
                <a16:creationId xmlns:a16="http://schemas.microsoft.com/office/drawing/2014/main" id="{5557E11C-DE1C-9640-8E1D-B252576C95FA}"/>
              </a:ext>
            </a:extLst>
          </p:cNvPr>
          <p:cNvSpPr/>
          <p:nvPr/>
        </p:nvSpPr>
        <p:spPr>
          <a:xfrm>
            <a:off x="4214040" y="3493577"/>
            <a:ext cx="1178131" cy="488553"/>
          </a:xfrm>
          <a:prstGeom prst="wedgeRoundRectCallout">
            <a:avLst>
              <a:gd name="adj1" fmla="val -2590"/>
              <a:gd name="adj2" fmla="val 76500"/>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latin typeface="Noto Sans JP Regular" panose="020B0500000000000000" pitchFamily="34" charset="-128"/>
                <a:ea typeface="Noto Sans JP Regular" panose="020B0500000000000000" pitchFamily="34" charset="-128"/>
              </a:rPr>
              <a:t>撮影して</a:t>
            </a:r>
            <a:endParaRPr kumimoji="1" lang="en-US" altLang="ja-JP" sz="1200" dirty="0">
              <a:solidFill>
                <a:schemeClr val="bg1"/>
              </a:solidFill>
              <a:latin typeface="Noto Sans JP Regular" panose="020B0500000000000000" pitchFamily="34" charset="-128"/>
              <a:ea typeface="Noto Sans JP Regular" panose="020B0500000000000000" pitchFamily="34" charset="-128"/>
            </a:endParaRPr>
          </a:p>
          <a:p>
            <a:pPr algn="ctr"/>
            <a:r>
              <a:rPr kumimoji="1" lang="ja-JP" altLang="en-US" sz="1200">
                <a:solidFill>
                  <a:schemeClr val="bg1"/>
                </a:solidFill>
                <a:latin typeface="Noto Sans JP Regular" panose="020B0500000000000000" pitchFamily="34" charset="-128"/>
                <a:ea typeface="Noto Sans JP Regular" panose="020B0500000000000000" pitchFamily="34" charset="-128"/>
              </a:rPr>
              <a:t>画像解析</a:t>
            </a:r>
          </a:p>
        </p:txBody>
      </p:sp>
      <p:sp>
        <p:nvSpPr>
          <p:cNvPr id="34" name="角丸四角形吹き出し 33">
            <a:extLst>
              <a:ext uri="{FF2B5EF4-FFF2-40B4-BE49-F238E27FC236}">
                <a16:creationId xmlns:a16="http://schemas.microsoft.com/office/drawing/2014/main" id="{4EC64259-5AFF-5D49-8743-916F6490EB6F}"/>
              </a:ext>
            </a:extLst>
          </p:cNvPr>
          <p:cNvSpPr/>
          <p:nvPr/>
        </p:nvSpPr>
        <p:spPr>
          <a:xfrm>
            <a:off x="5432137" y="4683960"/>
            <a:ext cx="866490" cy="488553"/>
          </a:xfrm>
          <a:prstGeom prst="wedgeRoundRectCallout">
            <a:avLst>
              <a:gd name="adj1" fmla="val 82"/>
              <a:gd name="adj2" fmla="val -84604"/>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latin typeface="Noto Sans JP Regular" panose="020B0500000000000000" pitchFamily="34" charset="-128"/>
                <a:ea typeface="Noto Sans JP Regular" panose="020B0500000000000000" pitchFamily="34" charset="-128"/>
              </a:rPr>
              <a:t>解析結果</a:t>
            </a:r>
          </a:p>
        </p:txBody>
      </p:sp>
      <p:sp>
        <p:nvSpPr>
          <p:cNvPr id="35" name="角丸四角形吹き出し 34">
            <a:extLst>
              <a:ext uri="{FF2B5EF4-FFF2-40B4-BE49-F238E27FC236}">
                <a16:creationId xmlns:a16="http://schemas.microsoft.com/office/drawing/2014/main" id="{9CE09D08-BD03-A944-A703-2A875FFF117D}"/>
              </a:ext>
            </a:extLst>
          </p:cNvPr>
          <p:cNvSpPr/>
          <p:nvPr/>
        </p:nvSpPr>
        <p:spPr>
          <a:xfrm>
            <a:off x="7309050" y="3591912"/>
            <a:ext cx="1124213" cy="488553"/>
          </a:xfrm>
          <a:prstGeom prst="wedgeRoundRectCallout">
            <a:avLst>
              <a:gd name="adj1" fmla="val -3925"/>
              <a:gd name="adj2" fmla="val 83607"/>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Noto Sans JP Regular" panose="020B0500000000000000" pitchFamily="34" charset="-128"/>
                <a:ea typeface="Noto Sans JP Regular" panose="020B0500000000000000" pitchFamily="34" charset="-128"/>
              </a:rPr>
              <a:t>機器の状態を確認</a:t>
            </a:r>
            <a:endParaRPr kumimoji="1" lang="ja-JP" altLang="en-US" sz="1200">
              <a:solidFill>
                <a:schemeClr val="bg1"/>
              </a:solidFill>
              <a:latin typeface="Noto Sans JP Regular" panose="020B0500000000000000" pitchFamily="34" charset="-128"/>
              <a:ea typeface="Noto Sans JP Regular" panose="020B0500000000000000" pitchFamily="34" charset="-128"/>
            </a:endParaRPr>
          </a:p>
        </p:txBody>
      </p:sp>
      <p:sp>
        <p:nvSpPr>
          <p:cNvPr id="36" name="TextBox 106">
            <a:extLst>
              <a:ext uri="{FF2B5EF4-FFF2-40B4-BE49-F238E27FC236}">
                <a16:creationId xmlns:a16="http://schemas.microsoft.com/office/drawing/2014/main" id="{CA75FEAA-9B24-3549-95B1-60C55F7B1BBD}"/>
              </a:ext>
            </a:extLst>
          </p:cNvPr>
          <p:cNvSpPr txBox="1"/>
          <p:nvPr/>
        </p:nvSpPr>
        <p:spPr>
          <a:xfrm>
            <a:off x="4055563" y="6152584"/>
            <a:ext cx="4339651" cy="276999"/>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機器の状態を撮影、分析して遠隔から状態を確認および監視</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130087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a:extLst>
              <a:ext uri="{FF2B5EF4-FFF2-40B4-BE49-F238E27FC236}">
                <a16:creationId xmlns:a16="http://schemas.microsoft.com/office/drawing/2014/main" id="{C14C3CDF-D7F2-984F-8506-7143D4F13D3B}"/>
              </a:ext>
            </a:extLst>
          </p:cNvPr>
          <p:cNvSpPr/>
          <p:nvPr/>
        </p:nvSpPr>
        <p:spPr>
          <a:xfrm>
            <a:off x="7776379" y="2990660"/>
            <a:ext cx="1846395" cy="2759028"/>
          </a:xfrm>
          <a:prstGeom prst="roundRect">
            <a:avLst>
              <a:gd name="adj" fmla="val 44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Title 1">
            <a:extLst>
              <a:ext uri="{FF2B5EF4-FFF2-40B4-BE49-F238E27FC236}">
                <a16:creationId xmlns:a16="http://schemas.microsoft.com/office/drawing/2014/main" id="{A8E0F66B-CBEE-6D48-B650-7A71AF4E22E1}"/>
              </a:ext>
            </a:extLst>
          </p:cNvPr>
          <p:cNvSpPr txBox="1">
            <a:spLocks/>
          </p:cNvSpPr>
          <p:nvPr/>
        </p:nvSpPr>
        <p:spPr>
          <a:xfrm>
            <a:off x="374138" y="1096982"/>
            <a:ext cx="7772400" cy="614587"/>
          </a:xfrm>
          <a:prstGeom prst="rect">
            <a:avLst/>
          </a:prstGeom>
        </p:spPr>
        <p:txBody>
          <a:bodyPr anchor="ctr">
            <a:normAutofit/>
          </a:bodyPr>
          <a:lstStyle>
            <a:lvl1pPr algn="ctr"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l"/>
            <a:r>
              <a:rPr lang="ja-JP" altLang="en-US" sz="3200">
                <a:latin typeface="Noto Sans JP Regular" panose="020B0500000000000000" pitchFamily="34" charset="-128"/>
                <a:ea typeface="Noto Sans JP Regular" panose="020B0500000000000000" pitchFamily="34" charset="-128"/>
                <a:cs typeface="Helvetica Neue"/>
              </a:rPr>
              <a:t>構成図例</a:t>
            </a:r>
            <a:r>
              <a:rPr lang="en-US" altLang="ja-JP" sz="3200" dirty="0">
                <a:latin typeface="Noto Sans JP Regular" panose="020B0500000000000000" pitchFamily="34" charset="-128"/>
                <a:ea typeface="Noto Sans JP Regular" panose="020B0500000000000000" pitchFamily="34" charset="-128"/>
                <a:cs typeface="Helvetica Neue"/>
              </a:rPr>
              <a:t>3</a:t>
            </a:r>
            <a:endParaRPr lang="en-US" sz="1600" dirty="0">
              <a:solidFill>
                <a:schemeClr val="bg1">
                  <a:lumMod val="65000"/>
                </a:schemeClr>
              </a:solidFill>
              <a:latin typeface="Noto Sans JP Regular" panose="020B0500000000000000" pitchFamily="34" charset="-128"/>
              <a:ea typeface="Noto Sans JP Regular" panose="020B0500000000000000" pitchFamily="34" charset="-128"/>
              <a:cs typeface="Helvetica Neue"/>
            </a:endParaRPr>
          </a:p>
        </p:txBody>
      </p:sp>
      <p:sp>
        <p:nvSpPr>
          <p:cNvPr id="4" name="テキスト ボックス 3">
            <a:extLst>
              <a:ext uri="{FF2B5EF4-FFF2-40B4-BE49-F238E27FC236}">
                <a16:creationId xmlns:a16="http://schemas.microsoft.com/office/drawing/2014/main" id="{1B0C3917-B630-174B-90A4-9D9D630EF30B}"/>
              </a:ext>
            </a:extLst>
          </p:cNvPr>
          <p:cNvSpPr txBox="1"/>
          <p:nvPr/>
        </p:nvSpPr>
        <p:spPr>
          <a:xfrm>
            <a:off x="371475" y="1711569"/>
            <a:ext cx="1396536" cy="369332"/>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a:latin typeface="Noto Sans JP Regular" panose="020B0500000000000000" pitchFamily="34" charset="-128"/>
                <a:ea typeface="Noto Sans JP Regular" panose="020B0500000000000000" pitchFamily="34" charset="-128"/>
              </a:rPr>
              <a:t>決済端末</a:t>
            </a:r>
            <a:endParaRPr kumimoji="1" lang="ja-JP" altLang="en-US" dirty="0">
              <a:latin typeface="Noto Sans JP Regular" panose="020B0500000000000000" pitchFamily="34" charset="-128"/>
              <a:ea typeface="Noto Sans JP Regular" panose="020B0500000000000000" pitchFamily="34" charset="-128"/>
            </a:endParaRPr>
          </a:p>
        </p:txBody>
      </p:sp>
      <p:sp>
        <p:nvSpPr>
          <p:cNvPr id="5" name="正方形/長方形 4">
            <a:extLst>
              <a:ext uri="{FF2B5EF4-FFF2-40B4-BE49-F238E27FC236}">
                <a16:creationId xmlns:a16="http://schemas.microsoft.com/office/drawing/2014/main" id="{7502D82A-DECF-A447-B36C-983E15B3AB28}"/>
              </a:ext>
            </a:extLst>
          </p:cNvPr>
          <p:cNvSpPr>
            <a:spLocks noChangeAspect="1"/>
          </p:cNvSpPr>
          <p:nvPr/>
        </p:nvSpPr>
        <p:spPr>
          <a:xfrm>
            <a:off x="2203232" y="2180493"/>
            <a:ext cx="7785536" cy="4379363"/>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7AD7163A-8CED-D44E-9A59-3AE413BECC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825" y="4021504"/>
            <a:ext cx="720000" cy="720000"/>
          </a:xfrm>
          <a:prstGeom prst="rect">
            <a:avLst/>
          </a:prstGeom>
        </p:spPr>
      </p:pic>
      <p:sp>
        <p:nvSpPr>
          <p:cNvPr id="10" name="角丸四角形 9">
            <a:extLst>
              <a:ext uri="{FF2B5EF4-FFF2-40B4-BE49-F238E27FC236}">
                <a16:creationId xmlns:a16="http://schemas.microsoft.com/office/drawing/2014/main" id="{F278F33B-5AA9-D74E-B007-659643A945C7}"/>
              </a:ext>
            </a:extLst>
          </p:cNvPr>
          <p:cNvSpPr/>
          <p:nvPr/>
        </p:nvSpPr>
        <p:spPr>
          <a:xfrm>
            <a:off x="5947040" y="3001990"/>
            <a:ext cx="1598400" cy="2759028"/>
          </a:xfrm>
          <a:prstGeom prst="roundRect">
            <a:avLst>
              <a:gd name="adj" fmla="val 44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93">
            <a:extLst>
              <a:ext uri="{FF2B5EF4-FFF2-40B4-BE49-F238E27FC236}">
                <a16:creationId xmlns:a16="http://schemas.microsoft.com/office/drawing/2014/main" id="{901D5CB7-683E-2542-8C77-FA6CB91200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6240" y="2555054"/>
            <a:ext cx="720000" cy="720000"/>
          </a:xfrm>
          <a:prstGeom prst="rect">
            <a:avLst/>
          </a:prstGeom>
        </p:spPr>
      </p:pic>
      <p:pic>
        <p:nvPicPr>
          <p:cNvPr id="12" name="Picture 186">
            <a:extLst>
              <a:ext uri="{FF2B5EF4-FFF2-40B4-BE49-F238E27FC236}">
                <a16:creationId xmlns:a16="http://schemas.microsoft.com/office/drawing/2014/main" id="{39BFA6FE-FD89-7941-ACAC-F00DF43803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2090" y="4021504"/>
            <a:ext cx="720000" cy="720000"/>
          </a:xfrm>
          <a:prstGeom prst="rect">
            <a:avLst/>
          </a:prstGeom>
        </p:spPr>
      </p:pic>
      <p:sp>
        <p:nvSpPr>
          <p:cNvPr id="15" name="TextBox 106">
            <a:extLst>
              <a:ext uri="{FF2B5EF4-FFF2-40B4-BE49-F238E27FC236}">
                <a16:creationId xmlns:a16="http://schemas.microsoft.com/office/drawing/2014/main" id="{EABB34E3-F2E1-C64D-ABB8-F6F936C559DD}"/>
              </a:ext>
            </a:extLst>
          </p:cNvPr>
          <p:cNvSpPr txBox="1"/>
          <p:nvPr/>
        </p:nvSpPr>
        <p:spPr>
          <a:xfrm>
            <a:off x="6853243" y="3505416"/>
            <a:ext cx="1378916" cy="461665"/>
          </a:xfrm>
          <a:prstGeom prst="rect">
            <a:avLst/>
          </a:prstGeom>
          <a:noFill/>
        </p:spPr>
        <p:txBody>
          <a:bodyPr wrap="squar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 Door</a:t>
            </a:r>
          </a:p>
          <a:p>
            <a:pPr algn="ctr"/>
            <a:r>
              <a:rPr lang="en-US" sz="1200" dirty="0">
                <a:latin typeface="Noto Sans JP Regular" panose="020B0500000000000000" pitchFamily="34" charset="-128"/>
                <a:ea typeface="Noto Sans JP Regular" panose="020B0500000000000000" pitchFamily="34" charset="-128"/>
                <a:cs typeface="ヒラギノ角ゴ ProN W6"/>
              </a:rPr>
              <a:t>(</a:t>
            </a:r>
            <a:r>
              <a:rPr lang="en-US" sz="1200" dirty="0" err="1">
                <a:latin typeface="Noto Sans JP Regular" panose="020B0500000000000000" pitchFamily="34" charset="-128"/>
                <a:ea typeface="Noto Sans JP Regular" panose="020B0500000000000000" pitchFamily="34" charset="-128"/>
                <a:cs typeface="ヒラギノ角ゴ ProN W6"/>
              </a:rPr>
              <a:t>VPN接続</a:t>
            </a:r>
            <a:r>
              <a:rPr lang="en-US" sz="1200" dirty="0">
                <a:latin typeface="Noto Sans JP Regular" panose="020B0500000000000000" pitchFamily="34" charset="-128"/>
                <a:ea typeface="Noto Sans JP Regular" panose="020B0500000000000000" pitchFamily="34" charset="-128"/>
                <a:cs typeface="ヒラギノ角ゴ ProN W6"/>
              </a:rPr>
              <a:t>)</a:t>
            </a:r>
          </a:p>
        </p:txBody>
      </p:sp>
      <p:sp>
        <p:nvSpPr>
          <p:cNvPr id="18" name="TextBox 126">
            <a:extLst>
              <a:ext uri="{FF2B5EF4-FFF2-40B4-BE49-F238E27FC236}">
                <a16:creationId xmlns:a16="http://schemas.microsoft.com/office/drawing/2014/main" id="{2D02FEFA-C484-0B40-86C9-2343D29A5D40}"/>
              </a:ext>
            </a:extLst>
          </p:cNvPr>
          <p:cNvSpPr txBox="1"/>
          <p:nvPr/>
        </p:nvSpPr>
        <p:spPr>
          <a:xfrm>
            <a:off x="6508034" y="4807767"/>
            <a:ext cx="476412" cy="276999"/>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VPG</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0" name="TextBox 126">
            <a:extLst>
              <a:ext uri="{FF2B5EF4-FFF2-40B4-BE49-F238E27FC236}">
                <a16:creationId xmlns:a16="http://schemas.microsoft.com/office/drawing/2014/main" id="{D7AB930A-BB39-9840-AF7B-198E8C3F99AE}"/>
              </a:ext>
            </a:extLst>
          </p:cNvPr>
          <p:cNvSpPr txBox="1"/>
          <p:nvPr/>
        </p:nvSpPr>
        <p:spPr>
          <a:xfrm>
            <a:off x="8611980" y="4730174"/>
            <a:ext cx="800219" cy="461665"/>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決済</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latin typeface="Noto Sans JP Regular" panose="020B0500000000000000" pitchFamily="34" charset="-128"/>
                <a:ea typeface="Noto Sans JP Regular" panose="020B0500000000000000" pitchFamily="34" charset="-128"/>
                <a:cs typeface="ヒラギノ角ゴ ProN W6"/>
              </a:rPr>
              <a:t>サーバー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1" name="TextBox 126">
            <a:extLst>
              <a:ext uri="{FF2B5EF4-FFF2-40B4-BE49-F238E27FC236}">
                <a16:creationId xmlns:a16="http://schemas.microsoft.com/office/drawing/2014/main" id="{89F65603-B04F-6A48-A97B-024A68EB7E38}"/>
              </a:ext>
            </a:extLst>
          </p:cNvPr>
          <p:cNvSpPr txBox="1"/>
          <p:nvPr/>
        </p:nvSpPr>
        <p:spPr>
          <a:xfrm>
            <a:off x="2779349" y="4754709"/>
            <a:ext cx="492443" cy="461665"/>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決済</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latin typeface="Noto Sans JP Regular" panose="020B0500000000000000" pitchFamily="34" charset="-128"/>
                <a:ea typeface="Noto Sans JP Regular" panose="020B0500000000000000" pitchFamily="34" charset="-128"/>
                <a:cs typeface="ヒラギノ角ゴ ProN W6"/>
              </a:rPr>
              <a:t>端末</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2" name="TextBox 126">
            <a:extLst>
              <a:ext uri="{FF2B5EF4-FFF2-40B4-BE49-F238E27FC236}">
                <a16:creationId xmlns:a16="http://schemas.microsoft.com/office/drawing/2014/main" id="{7430AAE6-3349-9C4E-84DF-A1187BCE26E9}"/>
              </a:ext>
            </a:extLst>
          </p:cNvPr>
          <p:cNvSpPr txBox="1"/>
          <p:nvPr/>
        </p:nvSpPr>
        <p:spPr>
          <a:xfrm>
            <a:off x="2921205" y="3503010"/>
            <a:ext cx="91723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SORACOM</a:t>
            </a:r>
          </a:p>
          <a:p>
            <a:pPr algn="ctr"/>
            <a:r>
              <a:rPr lang="en-US" sz="1200" dirty="0">
                <a:latin typeface="Noto Sans JP Regular" panose="020B0500000000000000" pitchFamily="34" charset="-128"/>
                <a:ea typeface="Noto Sans JP Regular" panose="020B0500000000000000" pitchFamily="34" charset="-128"/>
                <a:cs typeface="ヒラギノ角ゴ ProN W6"/>
              </a:rPr>
              <a:t>IoT SIM</a:t>
            </a:r>
          </a:p>
        </p:txBody>
      </p:sp>
      <p:sp>
        <p:nvSpPr>
          <p:cNvPr id="24" name="TextBox 126">
            <a:extLst>
              <a:ext uri="{FF2B5EF4-FFF2-40B4-BE49-F238E27FC236}">
                <a16:creationId xmlns:a16="http://schemas.microsoft.com/office/drawing/2014/main" id="{356CFB15-3270-854C-9A1B-5F162DDD677D}"/>
              </a:ext>
            </a:extLst>
          </p:cNvPr>
          <p:cNvSpPr txBox="1"/>
          <p:nvPr/>
        </p:nvSpPr>
        <p:spPr>
          <a:xfrm>
            <a:off x="3712213" y="4752650"/>
            <a:ext cx="646331"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基地局</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5" name="TextBox 126">
            <a:extLst>
              <a:ext uri="{FF2B5EF4-FFF2-40B4-BE49-F238E27FC236}">
                <a16:creationId xmlns:a16="http://schemas.microsoft.com/office/drawing/2014/main" id="{B29D61D0-F8DF-654F-8D70-D54E02E2780F}"/>
              </a:ext>
            </a:extLst>
          </p:cNvPr>
          <p:cNvSpPr txBox="1"/>
          <p:nvPr/>
        </p:nvSpPr>
        <p:spPr>
          <a:xfrm>
            <a:off x="4482204" y="4741503"/>
            <a:ext cx="646331"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交換局</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6" name="TextBox 126">
            <a:extLst>
              <a:ext uri="{FF2B5EF4-FFF2-40B4-BE49-F238E27FC236}">
                <a16:creationId xmlns:a16="http://schemas.microsoft.com/office/drawing/2014/main" id="{758C6039-696C-AB42-85AB-61B3F5F8A2BF}"/>
              </a:ext>
            </a:extLst>
          </p:cNvPr>
          <p:cNvSpPr txBox="1"/>
          <p:nvPr/>
        </p:nvSpPr>
        <p:spPr>
          <a:xfrm>
            <a:off x="5200920" y="4730174"/>
            <a:ext cx="646331" cy="461665"/>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専用線</a:t>
            </a:r>
            <a:endParaRPr lang="en-US" altLang="ja-JP" sz="1200" dirty="0">
              <a:latin typeface="Noto Sans JP Regular" panose="020B0500000000000000" pitchFamily="34" charset="-128"/>
              <a:ea typeface="Noto Sans JP Regular" panose="020B0500000000000000" pitchFamily="34" charset="-128"/>
              <a:cs typeface="ヒラギノ角ゴ ProN W6"/>
            </a:endParaRPr>
          </a:p>
          <a:p>
            <a:pPr algn="ctr"/>
            <a:r>
              <a:rPr lang="ja-JP" altLang="en-US" sz="1200">
                <a:latin typeface="Noto Sans JP Regular" panose="020B0500000000000000" pitchFamily="34" charset="-128"/>
                <a:ea typeface="Noto Sans JP Regular" panose="020B0500000000000000" pitchFamily="34" charset="-128"/>
                <a:cs typeface="ヒラギノ角ゴ ProN W6"/>
              </a:rPr>
              <a:t>接続</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
        <p:nvSpPr>
          <p:cNvPr id="27" name="TextBox 126">
            <a:extLst>
              <a:ext uri="{FF2B5EF4-FFF2-40B4-BE49-F238E27FC236}">
                <a16:creationId xmlns:a16="http://schemas.microsoft.com/office/drawing/2014/main" id="{856AD132-11A0-BB40-9CED-123075FA4698}"/>
              </a:ext>
            </a:extLst>
          </p:cNvPr>
          <p:cNvSpPr txBox="1"/>
          <p:nvPr/>
        </p:nvSpPr>
        <p:spPr>
          <a:xfrm>
            <a:off x="8068634" y="3090182"/>
            <a:ext cx="1261884" cy="276999"/>
          </a:xfrm>
          <a:prstGeom prst="rect">
            <a:avLst/>
          </a:prstGeom>
          <a:noFill/>
        </p:spPr>
        <p:txBody>
          <a:bodyPr wrap="none" rtlCol="0">
            <a:spAutoFit/>
          </a:bodyPr>
          <a:lstStyle/>
          <a:p>
            <a:pPr algn="ctr"/>
            <a:r>
              <a:rPr lang="ja-JP" altLang="en-US" sz="1200">
                <a:latin typeface="Noto Sans JP Regular" panose="020B0500000000000000" pitchFamily="34" charset="-128"/>
                <a:ea typeface="Noto Sans JP Regular" panose="020B0500000000000000" pitchFamily="34" charset="-128"/>
                <a:cs typeface="ヒラギノ角ゴ ProN W6"/>
              </a:rPr>
              <a:t>データセンター</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cxnSp>
        <p:nvCxnSpPr>
          <p:cNvPr id="34" name="直線矢印コネクタ 33">
            <a:extLst>
              <a:ext uri="{FF2B5EF4-FFF2-40B4-BE49-F238E27FC236}">
                <a16:creationId xmlns:a16="http://schemas.microsoft.com/office/drawing/2014/main" id="{807E7DC1-8A7B-D74C-A373-A3D5507AD522}"/>
              </a:ext>
            </a:extLst>
          </p:cNvPr>
          <p:cNvCxnSpPr>
            <a:cxnSpLocks/>
          </p:cNvCxnSpPr>
          <p:nvPr/>
        </p:nvCxnSpPr>
        <p:spPr>
          <a:xfrm>
            <a:off x="3100994" y="4370174"/>
            <a:ext cx="5665589"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66">
            <a:extLst>
              <a:ext uri="{FF2B5EF4-FFF2-40B4-BE49-F238E27FC236}">
                <a16:creationId xmlns:a16="http://schemas.microsoft.com/office/drawing/2014/main" id="{C882867F-4FD5-C349-A0E8-66933C3943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0891" y="4032650"/>
            <a:ext cx="720000" cy="720000"/>
          </a:xfrm>
          <a:prstGeom prst="rect">
            <a:avLst/>
          </a:prstGeom>
        </p:spPr>
      </p:pic>
      <p:pic>
        <p:nvPicPr>
          <p:cNvPr id="9" name="Picture 67">
            <a:extLst>
              <a:ext uri="{FF2B5EF4-FFF2-40B4-BE49-F238E27FC236}">
                <a16:creationId xmlns:a16="http://schemas.microsoft.com/office/drawing/2014/main" id="{C3BA8AEF-249F-DF48-9551-CBB3D6EAB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1832" y="4032650"/>
            <a:ext cx="720000" cy="720000"/>
          </a:xfrm>
          <a:prstGeom prst="rect">
            <a:avLst/>
          </a:prstGeom>
        </p:spPr>
      </p:pic>
      <p:grpSp>
        <p:nvGrpSpPr>
          <p:cNvPr id="31" name="グループ化 30">
            <a:extLst>
              <a:ext uri="{FF2B5EF4-FFF2-40B4-BE49-F238E27FC236}">
                <a16:creationId xmlns:a16="http://schemas.microsoft.com/office/drawing/2014/main" id="{DA8389FB-86B4-8B49-ADB8-7BF97C15903F}"/>
              </a:ext>
            </a:extLst>
          </p:cNvPr>
          <p:cNvGrpSpPr/>
          <p:nvPr/>
        </p:nvGrpSpPr>
        <p:grpSpPr>
          <a:xfrm>
            <a:off x="4890401" y="3887646"/>
            <a:ext cx="1293291" cy="987716"/>
            <a:chOff x="6979955" y="3903433"/>
            <a:chExt cx="1293291" cy="987716"/>
          </a:xfrm>
        </p:grpSpPr>
        <p:pic>
          <p:nvPicPr>
            <p:cNvPr id="32" name="Picture 15">
              <a:extLst>
                <a:ext uri="{FF2B5EF4-FFF2-40B4-BE49-F238E27FC236}">
                  <a16:creationId xmlns:a16="http://schemas.microsoft.com/office/drawing/2014/main" id="{CB0F837A-87E0-A740-B0A3-782A33E874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9955" y="3903433"/>
              <a:ext cx="1293291" cy="987716"/>
            </a:xfrm>
            <a:prstGeom prst="rect">
              <a:avLst/>
            </a:prstGeom>
          </p:spPr>
        </p:pic>
        <p:pic>
          <p:nvPicPr>
            <p:cNvPr id="33" name="Picture 110">
              <a:extLst>
                <a:ext uri="{FF2B5EF4-FFF2-40B4-BE49-F238E27FC236}">
                  <a16:creationId xmlns:a16="http://schemas.microsoft.com/office/drawing/2014/main" id="{548C050A-B75E-7346-9E51-D7FE6AE6D7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1027" y="4154569"/>
              <a:ext cx="468922" cy="468922"/>
            </a:xfrm>
            <a:prstGeom prst="rect">
              <a:avLst/>
            </a:prstGeom>
          </p:spPr>
        </p:pic>
      </p:grpSp>
      <p:sp>
        <p:nvSpPr>
          <p:cNvPr id="38" name="円/楕円 37">
            <a:extLst>
              <a:ext uri="{FF2B5EF4-FFF2-40B4-BE49-F238E27FC236}">
                <a16:creationId xmlns:a16="http://schemas.microsoft.com/office/drawing/2014/main" id="{070A078D-A549-3B4F-BEB6-1D07FAA968E8}"/>
              </a:ext>
            </a:extLst>
          </p:cNvPr>
          <p:cNvSpPr/>
          <p:nvPr/>
        </p:nvSpPr>
        <p:spPr>
          <a:xfrm>
            <a:off x="6386240" y="4032650"/>
            <a:ext cx="720000" cy="720000"/>
          </a:xfrm>
          <a:prstGeom prst="ellipse">
            <a:avLst/>
          </a:prstGeom>
          <a:solidFill>
            <a:srgbClr val="34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TextBox 126">
            <a:extLst>
              <a:ext uri="{FF2B5EF4-FFF2-40B4-BE49-F238E27FC236}">
                <a16:creationId xmlns:a16="http://schemas.microsoft.com/office/drawing/2014/main" id="{94C66135-DDBF-4243-A5B8-C1E07AEA0F7F}"/>
              </a:ext>
            </a:extLst>
          </p:cNvPr>
          <p:cNvSpPr txBox="1"/>
          <p:nvPr/>
        </p:nvSpPr>
        <p:spPr>
          <a:xfrm>
            <a:off x="7824328" y="4730174"/>
            <a:ext cx="800219" cy="461665"/>
          </a:xfrm>
          <a:prstGeom prst="rect">
            <a:avLst/>
          </a:prstGeom>
          <a:noFill/>
        </p:spPr>
        <p:txBody>
          <a:bodyPr wrap="none" rtlCol="0">
            <a:spAutoFit/>
          </a:bodyPr>
          <a:lstStyle/>
          <a:p>
            <a:pPr algn="ctr"/>
            <a:r>
              <a:rPr lang="en-US" altLang="ja-JP" sz="1200" dirty="0">
                <a:latin typeface="Noto Sans JP Regular" panose="020B0500000000000000" pitchFamily="34" charset="-128"/>
                <a:ea typeface="Noto Sans JP Regular" panose="020B0500000000000000" pitchFamily="34" charset="-128"/>
                <a:cs typeface="ヒラギノ角ゴ ProN W6"/>
              </a:rPr>
              <a:t>VPN</a:t>
            </a:r>
          </a:p>
          <a:p>
            <a:pPr algn="ctr"/>
            <a:r>
              <a:rPr lang="en-US" sz="1200" dirty="0" err="1">
                <a:latin typeface="Noto Sans JP Regular" panose="020B0500000000000000" pitchFamily="34" charset="-128"/>
                <a:ea typeface="Noto Sans JP Regular" panose="020B0500000000000000" pitchFamily="34" charset="-128"/>
                <a:cs typeface="ヒラギノ角ゴ ProN W6"/>
              </a:rPr>
              <a:t>ルータ</a:t>
            </a:r>
            <a:r>
              <a:rPr lang="en-US" sz="1200" dirty="0">
                <a:latin typeface="Noto Sans JP Regular" panose="020B0500000000000000" pitchFamily="34" charset="-128"/>
                <a:ea typeface="Noto Sans JP Regular" panose="020B0500000000000000" pitchFamily="34" charset="-128"/>
                <a:cs typeface="ヒラギノ角ゴ ProN W6"/>
              </a:rPr>
              <a:t>ー</a:t>
            </a:r>
          </a:p>
        </p:txBody>
      </p:sp>
      <p:pic>
        <p:nvPicPr>
          <p:cNvPr id="49" name="Picture 48">
            <a:extLst>
              <a:ext uri="{FF2B5EF4-FFF2-40B4-BE49-F238E27FC236}">
                <a16:creationId xmlns:a16="http://schemas.microsoft.com/office/drawing/2014/main" id="{799EF7AB-94BC-7C40-89C1-B30903BD1A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6240" y="4032650"/>
            <a:ext cx="723600" cy="723600"/>
          </a:xfrm>
          <a:prstGeom prst="rect">
            <a:avLst/>
          </a:prstGeom>
        </p:spPr>
      </p:pic>
      <p:grpSp>
        <p:nvGrpSpPr>
          <p:cNvPr id="53" name="グループ化 52">
            <a:extLst>
              <a:ext uri="{FF2B5EF4-FFF2-40B4-BE49-F238E27FC236}">
                <a16:creationId xmlns:a16="http://schemas.microsoft.com/office/drawing/2014/main" id="{53715BE2-C772-A74B-B464-4303508F8985}"/>
              </a:ext>
            </a:extLst>
          </p:cNvPr>
          <p:cNvGrpSpPr/>
          <p:nvPr/>
        </p:nvGrpSpPr>
        <p:grpSpPr>
          <a:xfrm>
            <a:off x="7861039" y="4032650"/>
            <a:ext cx="720000" cy="720000"/>
            <a:chOff x="7930152" y="3981456"/>
            <a:chExt cx="720000" cy="720000"/>
          </a:xfrm>
        </p:grpSpPr>
        <p:sp>
          <p:nvSpPr>
            <p:cNvPr id="52" name="円/楕円 51">
              <a:extLst>
                <a:ext uri="{FF2B5EF4-FFF2-40B4-BE49-F238E27FC236}">
                  <a16:creationId xmlns:a16="http://schemas.microsoft.com/office/drawing/2014/main" id="{01EF9D39-5134-5846-8EC4-92092B786430}"/>
                </a:ext>
              </a:extLst>
            </p:cNvPr>
            <p:cNvSpPr/>
            <p:nvPr/>
          </p:nvSpPr>
          <p:spPr>
            <a:xfrm>
              <a:off x="8087912" y="4139216"/>
              <a:ext cx="404480" cy="40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Picture 84">
              <a:extLst>
                <a:ext uri="{FF2B5EF4-FFF2-40B4-BE49-F238E27FC236}">
                  <a16:creationId xmlns:a16="http://schemas.microsoft.com/office/drawing/2014/main" id="{94726422-5632-7546-A9D9-CED3A41F9A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30152" y="3981456"/>
              <a:ext cx="720000" cy="720000"/>
            </a:xfrm>
            <a:prstGeom prst="rect">
              <a:avLst/>
            </a:prstGeom>
          </p:spPr>
        </p:pic>
      </p:grpSp>
      <p:grpSp>
        <p:nvGrpSpPr>
          <p:cNvPr id="54" name="グループ化 53">
            <a:extLst>
              <a:ext uri="{FF2B5EF4-FFF2-40B4-BE49-F238E27FC236}">
                <a16:creationId xmlns:a16="http://schemas.microsoft.com/office/drawing/2014/main" id="{BB3B7FF1-AC44-584B-8009-0EB3586B8BE9}"/>
              </a:ext>
            </a:extLst>
          </p:cNvPr>
          <p:cNvGrpSpPr/>
          <p:nvPr/>
        </p:nvGrpSpPr>
        <p:grpSpPr>
          <a:xfrm>
            <a:off x="6903435" y="3660156"/>
            <a:ext cx="1293291" cy="1420036"/>
            <a:chOff x="6903435" y="3660156"/>
            <a:chExt cx="1293291" cy="1420036"/>
          </a:xfrm>
        </p:grpSpPr>
        <p:pic>
          <p:nvPicPr>
            <p:cNvPr id="46" name="Picture 115">
              <a:extLst>
                <a:ext uri="{FF2B5EF4-FFF2-40B4-BE49-F238E27FC236}">
                  <a16:creationId xmlns:a16="http://schemas.microsoft.com/office/drawing/2014/main" id="{55EAC928-EA34-054A-A13B-2EEAAE1627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03435" y="3660156"/>
              <a:ext cx="1293291" cy="1420036"/>
            </a:xfrm>
            <a:prstGeom prst="rect">
              <a:avLst/>
            </a:prstGeom>
          </p:spPr>
        </p:pic>
        <p:pic>
          <p:nvPicPr>
            <p:cNvPr id="39" name="Picture 76">
              <a:extLst>
                <a:ext uri="{FF2B5EF4-FFF2-40B4-BE49-F238E27FC236}">
                  <a16:creationId xmlns:a16="http://schemas.microsoft.com/office/drawing/2014/main" id="{C3228870-F2ED-6244-B252-3CE682374D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15672" y="4021504"/>
              <a:ext cx="723600" cy="723600"/>
            </a:xfrm>
            <a:prstGeom prst="rect">
              <a:avLst/>
            </a:prstGeom>
          </p:spPr>
        </p:pic>
      </p:grpSp>
      <p:grpSp>
        <p:nvGrpSpPr>
          <p:cNvPr id="56" name="グループ化 55">
            <a:extLst>
              <a:ext uri="{FF2B5EF4-FFF2-40B4-BE49-F238E27FC236}">
                <a16:creationId xmlns:a16="http://schemas.microsoft.com/office/drawing/2014/main" id="{33FF95A3-6BFE-094E-A095-4949758ED359}"/>
              </a:ext>
            </a:extLst>
          </p:cNvPr>
          <p:cNvGrpSpPr/>
          <p:nvPr/>
        </p:nvGrpSpPr>
        <p:grpSpPr>
          <a:xfrm>
            <a:off x="3022448" y="3869243"/>
            <a:ext cx="720000" cy="720000"/>
            <a:chOff x="3022448" y="3869243"/>
            <a:chExt cx="720000" cy="720000"/>
          </a:xfrm>
        </p:grpSpPr>
        <p:sp>
          <p:nvSpPr>
            <p:cNvPr id="55" name="円/楕円 54">
              <a:extLst>
                <a:ext uri="{FF2B5EF4-FFF2-40B4-BE49-F238E27FC236}">
                  <a16:creationId xmlns:a16="http://schemas.microsoft.com/office/drawing/2014/main" id="{BC908D82-07A2-1240-8E6A-E7301BEA6FCE}"/>
                </a:ext>
              </a:extLst>
            </p:cNvPr>
            <p:cNvSpPr/>
            <p:nvPr/>
          </p:nvSpPr>
          <p:spPr>
            <a:xfrm>
              <a:off x="3389923" y="4330908"/>
              <a:ext cx="121905" cy="1273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103">
              <a:extLst>
                <a:ext uri="{FF2B5EF4-FFF2-40B4-BE49-F238E27FC236}">
                  <a16:creationId xmlns:a16="http://schemas.microsoft.com/office/drawing/2014/main" id="{3BF7AB6E-5F61-B247-AFCB-2F53A5837D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2448" y="3869243"/>
              <a:ext cx="720000" cy="720000"/>
            </a:xfrm>
            <a:prstGeom prst="rect">
              <a:avLst/>
            </a:prstGeom>
          </p:spPr>
        </p:pic>
      </p:grpSp>
      <p:sp>
        <p:nvSpPr>
          <p:cNvPr id="57" name="左大かっこ 56">
            <a:extLst>
              <a:ext uri="{FF2B5EF4-FFF2-40B4-BE49-F238E27FC236}">
                <a16:creationId xmlns:a16="http://schemas.microsoft.com/office/drawing/2014/main" id="{7B7FE976-B849-E94A-89BF-F6AFD63E50FF}"/>
              </a:ext>
            </a:extLst>
          </p:cNvPr>
          <p:cNvSpPr/>
          <p:nvPr/>
        </p:nvSpPr>
        <p:spPr>
          <a:xfrm rot="16200000">
            <a:off x="5970012" y="3096224"/>
            <a:ext cx="98352" cy="5494791"/>
          </a:xfrm>
          <a:prstGeom prst="leftBracket">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58" name="Picture 193">
            <a:extLst>
              <a:ext uri="{FF2B5EF4-FFF2-40B4-BE49-F238E27FC236}">
                <a16:creationId xmlns:a16="http://schemas.microsoft.com/office/drawing/2014/main" id="{FACEE18E-9631-7E4D-A2E5-D26E1ED140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10972" y="5831726"/>
            <a:ext cx="479429" cy="479429"/>
          </a:xfrm>
          <a:prstGeom prst="rect">
            <a:avLst/>
          </a:prstGeom>
        </p:spPr>
      </p:pic>
      <p:sp>
        <p:nvSpPr>
          <p:cNvPr id="59" name="TextBox 126">
            <a:extLst>
              <a:ext uri="{FF2B5EF4-FFF2-40B4-BE49-F238E27FC236}">
                <a16:creationId xmlns:a16="http://schemas.microsoft.com/office/drawing/2014/main" id="{4682257F-D76A-1846-B5C0-C64B59F872B2}"/>
              </a:ext>
            </a:extLst>
          </p:cNvPr>
          <p:cNvSpPr txBox="1"/>
          <p:nvPr/>
        </p:nvSpPr>
        <p:spPr>
          <a:xfrm>
            <a:off x="4708335" y="5948712"/>
            <a:ext cx="3108544" cy="276999"/>
          </a:xfrm>
          <a:prstGeom prst="rect">
            <a:avLst/>
          </a:prstGeom>
          <a:noFill/>
        </p:spPr>
        <p:txBody>
          <a:bodyPr wrap="none" rtlCol="0">
            <a:spAutoFit/>
          </a:bodyPr>
          <a:lstStyle/>
          <a:p>
            <a:pPr algn="ctr"/>
            <a:r>
              <a:rPr lang="en-US" sz="1200" dirty="0" err="1">
                <a:latin typeface="Noto Sans JP Regular" panose="020B0500000000000000" pitchFamily="34" charset="-128"/>
                <a:ea typeface="Noto Sans JP Regular" panose="020B0500000000000000" pitchFamily="34" charset="-128"/>
                <a:cs typeface="ヒラギノ角ゴ ProN W6"/>
              </a:rPr>
              <a:t>インターネットと隔絶された閉域アクセス</a:t>
            </a:r>
            <a:endParaRPr lang="en-US" sz="1200" dirty="0">
              <a:latin typeface="Noto Sans JP Regular" panose="020B0500000000000000" pitchFamily="34" charset="-128"/>
              <a:ea typeface="Noto Sans JP Regular" panose="020B0500000000000000" pitchFamily="34" charset="-128"/>
              <a:cs typeface="ヒラギノ角ゴ ProN W6"/>
            </a:endParaRPr>
          </a:p>
        </p:txBody>
      </p:sp>
    </p:spTree>
    <p:extLst>
      <p:ext uri="{BB962C8B-B14F-4D97-AF65-F5344CB8AC3E}">
        <p14:creationId xmlns:p14="http://schemas.microsoft.com/office/powerpoint/2010/main" val="3093360492"/>
      </p:ext>
    </p:extLst>
  </p:cSld>
  <p:clrMapOvr>
    <a:masterClrMapping/>
  </p:clrMapOvr>
</p:sld>
</file>

<file path=ppt/theme/theme1.xml><?xml version="1.0" encoding="utf-8"?>
<a:theme xmlns:a="http://schemas.openxmlformats.org/drawingml/2006/main" name="soracom_tmplete_16x9_白">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racom_tmplete_16x9_黒">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soracom_tmplete_16x9_白.potx</Template>
  <TotalTime>2936</TotalTime>
  <Words>2862</Words>
  <Application>Microsoft Office PowerPoint</Application>
  <PresentationFormat>ワイド画面</PresentationFormat>
  <Paragraphs>1489</Paragraphs>
  <Slides>40</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40</vt:i4>
      </vt:variant>
    </vt:vector>
  </HeadingPairs>
  <TitlesOfParts>
    <vt:vector size="47" baseType="lpstr">
      <vt:lpstr>Noto Sans JP Regular</vt:lpstr>
      <vt:lpstr>游ゴシック</vt:lpstr>
      <vt:lpstr>Arial</vt:lpstr>
      <vt:lpstr>Calibri</vt:lpstr>
      <vt:lpstr>Calibri Light</vt:lpstr>
      <vt:lpstr>soracom_tmplete_16x9_白</vt:lpstr>
      <vt:lpstr>soracom_tmplete_16x9_黒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SORACOM,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SORACOM Icon Set</dc:title>
  <dc:subject/>
  <dc:creator>SORACOM, Inc.</dc:creator>
  <cp:keywords/>
  <dc:description/>
  <cp:lastModifiedBy>Makoto Yazaki</cp:lastModifiedBy>
  <cp:revision>341</cp:revision>
  <dcterms:created xsi:type="dcterms:W3CDTF">2015-07-08T11:20:44Z</dcterms:created>
  <dcterms:modified xsi:type="dcterms:W3CDTF">2023-06-27T05:23:20Z</dcterms:modified>
  <cp:category/>
</cp:coreProperties>
</file>