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57" r:id="rId2"/>
  </p:sldMasterIdLst>
  <p:sldIdLst>
    <p:sldId id="260" r:id="rId3"/>
    <p:sldId id="277" r:id="rId4"/>
    <p:sldId id="278" r:id="rId5"/>
    <p:sldId id="279" r:id="rId6"/>
    <p:sldId id="293" r:id="rId7"/>
    <p:sldId id="294" r:id="rId8"/>
    <p:sldId id="305" r:id="rId9"/>
    <p:sldId id="280" r:id="rId10"/>
    <p:sldId id="281" r:id="rId11"/>
    <p:sldId id="282" r:id="rId12"/>
    <p:sldId id="283" r:id="rId13"/>
    <p:sldId id="295" r:id="rId14"/>
    <p:sldId id="296" r:id="rId15"/>
    <p:sldId id="302" r:id="rId16"/>
    <p:sldId id="284" r:id="rId17"/>
    <p:sldId id="285" r:id="rId18"/>
    <p:sldId id="286" r:id="rId19"/>
    <p:sldId id="287" r:id="rId20"/>
    <p:sldId id="297" r:id="rId21"/>
    <p:sldId id="298" r:id="rId22"/>
    <p:sldId id="303" r:id="rId23"/>
    <p:sldId id="288" r:id="rId24"/>
    <p:sldId id="289" r:id="rId25"/>
    <p:sldId id="290" r:id="rId26"/>
    <p:sldId id="291" r:id="rId27"/>
    <p:sldId id="299" r:id="rId28"/>
    <p:sldId id="300" r:id="rId29"/>
    <p:sldId id="304" r:id="rId30"/>
    <p:sldId id="292" r:id="rId31"/>
  </p:sldIdLst>
  <p:sldSz cx="12192000" cy="6858000"/>
  <p:notesSz cx="6858000" cy="9144000"/>
  <p:defaultTextStyle>
    <a:defPPr>
      <a:defRPr lang="ja-JP"/>
    </a:defPPr>
    <a:lvl1pPr marL="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kumimoji="1"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504" userDrawn="1">
          <p15:clr>
            <a:srgbClr val="A4A3A4"/>
          </p15:clr>
        </p15:guide>
        <p15:guide id="2" pos="234" userDrawn="1">
          <p15:clr>
            <a:srgbClr val="A4A3A4"/>
          </p15:clr>
        </p15:guide>
        <p15:guide id="3" pos="6992" userDrawn="1">
          <p15:clr>
            <a:srgbClr val="A4A3A4"/>
          </p15:clr>
        </p15:guide>
        <p15:guide id="4" orient="horz" pos="2024" userDrawn="1">
          <p15:clr>
            <a:srgbClr val="A4A3A4"/>
          </p15:clr>
        </p15:guide>
        <p15:guide id="5" orient="horz" pos="1253" userDrawn="1">
          <p15:clr>
            <a:srgbClr val="A4A3A4"/>
          </p15:clr>
        </p15:guide>
        <p15:guide id="6" orient="horz" pos="2772" userDrawn="1">
          <p15:clr>
            <a:srgbClr val="A4A3A4"/>
          </p15:clr>
        </p15:guide>
        <p15:guide id="7" orient="horz" pos="3498" userDrawn="1">
          <p15:clr>
            <a:srgbClr val="A4A3A4"/>
          </p15:clr>
        </p15:guide>
        <p15:guide id="8" pos="6153" userDrawn="1">
          <p15:clr>
            <a:srgbClr val="A4A3A4"/>
          </p15:clr>
        </p15:guide>
        <p15:guide id="9" pos="2774" userDrawn="1">
          <p15:clr>
            <a:srgbClr val="A4A3A4"/>
          </p15:clr>
        </p15:guide>
        <p15:guide id="10" pos="1073" userDrawn="1">
          <p15:clr>
            <a:srgbClr val="A4A3A4"/>
          </p15:clr>
        </p15:guide>
        <p15:guide id="11" pos="1912" userDrawn="1">
          <p15:clr>
            <a:srgbClr val="A4A3A4"/>
          </p15:clr>
        </p15:guide>
        <p15:guide id="12" pos="3613" userDrawn="1">
          <p15:clr>
            <a:srgbClr val="A4A3A4"/>
          </p15:clr>
        </p15:guide>
        <p15:guide id="13" pos="4452" userDrawn="1">
          <p15:clr>
            <a:srgbClr val="A4A3A4"/>
          </p15:clr>
        </p15:guide>
        <p15:guide id="14" pos="5292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4CDD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897" autoAdjust="0"/>
    <p:restoredTop sz="94660"/>
  </p:normalViewPr>
  <p:slideViewPr>
    <p:cSldViewPr snapToGrid="0">
      <p:cViewPr>
        <p:scale>
          <a:sx n="90" d="100"/>
          <a:sy n="90" d="100"/>
        </p:scale>
        <p:origin x="2874" y="1434"/>
      </p:cViewPr>
      <p:guideLst>
        <p:guide orient="horz" pos="504"/>
        <p:guide pos="234"/>
        <p:guide pos="6992"/>
        <p:guide orient="horz" pos="2024"/>
        <p:guide orient="horz" pos="1253"/>
        <p:guide orient="horz" pos="2772"/>
        <p:guide orient="horz" pos="3498"/>
        <p:guide pos="6153"/>
        <p:guide pos="2774"/>
        <p:guide pos="1073"/>
        <p:guide pos="1912"/>
        <p:guide pos="3613"/>
        <p:guide pos="4452"/>
        <p:guide pos="5292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91" y="2280634"/>
            <a:ext cx="2301856" cy="22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0088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72331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>
                <a:solidFill>
                  <a:schemeClr val="tx1"/>
                </a:solidFill>
              </a:defRPr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E5CF-2EF1-4805-AF79-7AD8F22FE372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©2015 SORACOM, INC</a:t>
            </a:r>
            <a:endParaRPr lang="ja-JP" altLang="en-US" dirty="0"/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E368-36DB-47E8-84CC-70506A248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4" y="276485"/>
            <a:ext cx="1856113" cy="36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9657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E5CF-2EF1-4805-AF79-7AD8F22FE372}" type="datetimeFigureOut">
              <a:rPr kumimoji="1" lang="ja-JP" altLang="en-US" smtClean="0"/>
              <a:t>2023/6/27</a:t>
            </a:fld>
            <a:endParaRPr kumimoji="1" lang="ja-JP" altLang="en-US"/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/>
              <a:t>©2015 SORACOM, INC</a:t>
            </a:r>
            <a:endParaRPr lang="ja-JP" altLang="en-US" dirty="0"/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E368-36DB-47E8-84CC-70506A2487B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4" y="276485"/>
            <a:ext cx="1856113" cy="36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033943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図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7091" y="2280634"/>
            <a:ext cx="2301856" cy="2296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33705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/>
          <p:cNvSpPr>
            <a:spLocks noGrp="1"/>
          </p:cNvSpPr>
          <p:nvPr>
            <p:ph type="title"/>
          </p:nvPr>
        </p:nvSpPr>
        <p:spPr>
          <a:xfrm>
            <a:off x="838200" y="2723315"/>
            <a:ext cx="10515600" cy="1325563"/>
          </a:xfrm>
          <a:prstGeom prst="rect">
            <a:avLst/>
          </a:prstGeom>
        </p:spPr>
        <p:txBody>
          <a:bodyPr/>
          <a:lstStyle>
            <a:lvl1pPr algn="ctr">
              <a:defRPr/>
            </a:lvl1pPr>
          </a:lstStyle>
          <a:p>
            <a:r>
              <a:rPr kumimoji="1" lang="ja-JP" altLang="en-US"/>
              <a:t>マスター タイトルの書式設定</a:t>
            </a:r>
          </a:p>
        </p:txBody>
      </p:sp>
      <p:sp>
        <p:nvSpPr>
          <p:cNvPr id="3" name="日付プレースホルダー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E5CF-2EF1-4805-AF79-7AD8F22FE372}" type="datetimeFigureOut">
              <a:rPr lang="ja-JP" altLang="en-US" smtClean="0">
                <a:solidFill>
                  <a:prstClr val="white">
                    <a:lumMod val="75000"/>
                  </a:prstClr>
                </a:solidFill>
                <a:latin typeface="Calibri"/>
                <a:ea typeface="ＭＳ Ｐゴシック"/>
              </a:rPr>
              <a:pPr/>
              <a:t>2023/6/27</a:t>
            </a:fld>
            <a:endParaRPr lang="ja-JP" altLang="en-US">
              <a:solidFill>
                <a:prstClr val="white">
                  <a:lumMod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フッター プレースホルダー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©2015 SORACOM, INC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スライド番号プレースホルダー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E368-36DB-47E8-84CC-70506A2487BE}" type="slidenum">
              <a:rPr lang="ja-JP" altLang="en-US" smtClean="0">
                <a:solidFill>
                  <a:prstClr val="white">
                    <a:lumMod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white">
                  <a:lumMod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7" name="図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4" y="276485"/>
            <a:ext cx="1856113" cy="36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3426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付プレースホルダー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75E5CF-2EF1-4805-AF79-7AD8F22FE372}" type="datetimeFigureOut">
              <a:rPr lang="ja-JP" altLang="en-US" smtClean="0">
                <a:solidFill>
                  <a:prstClr val="white">
                    <a:lumMod val="75000"/>
                  </a:prstClr>
                </a:solidFill>
                <a:latin typeface="Calibri"/>
                <a:ea typeface="ＭＳ Ｐゴシック"/>
              </a:rPr>
              <a:pPr/>
              <a:t>2023/6/27</a:t>
            </a:fld>
            <a:endParaRPr lang="ja-JP" altLang="en-US">
              <a:solidFill>
                <a:prstClr val="white">
                  <a:lumMod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3" name="フッター プレースホルダー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altLang="ja-JP" dirty="0">
                <a:solidFill>
                  <a:prstClr val="black">
                    <a:tint val="75000"/>
                  </a:prstClr>
                </a:solidFill>
                <a:latin typeface="Calibri"/>
                <a:ea typeface="ＭＳ Ｐゴシック"/>
              </a:rPr>
              <a:t>©2015 SORACOM, INC</a:t>
            </a:r>
            <a:endParaRPr lang="ja-JP" altLang="en-US" dirty="0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4" name="スライド番号プレースホルダー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78E368-36DB-47E8-84CC-70506A2487BE}" type="slidenum">
              <a:rPr lang="ja-JP" altLang="en-US" smtClean="0">
                <a:solidFill>
                  <a:prstClr val="white">
                    <a:lumMod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white">
                  <a:lumMod val="75000"/>
                </a:prstClr>
              </a:solidFill>
              <a:latin typeface="Calibri"/>
              <a:ea typeface="ＭＳ Ｐゴシック"/>
            </a:endParaRPr>
          </a:p>
        </p:txBody>
      </p:sp>
      <p:pic>
        <p:nvPicPr>
          <p:cNvPr id="6" name="図 5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4" y="276485"/>
            <a:ext cx="1856113" cy="365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43741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34CDD7">
                <a:lumMod val="10000"/>
                <a:lumOff val="90000"/>
              </a:srgbClr>
            </a:gs>
            <a:gs pos="10000">
              <a:schemeClr val="bg1"/>
            </a:gs>
            <a:gs pos="75000">
              <a:schemeClr val="bg1"/>
            </a:gs>
            <a:gs pos="100000">
              <a:schemeClr val="bg1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C75E5CF-2EF1-4805-AF79-7AD8F22FE372}" type="datetimeFigureOut">
              <a:rPr lang="ja-JP" altLang="en-US" smtClean="0"/>
              <a:pPr/>
              <a:t>2023/6/27</a:t>
            </a:fld>
            <a:endParaRPr lang="ja-JP" altLang="en-US"/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378E368-36DB-47E8-84CC-70506A2487BE}" type="slidenum">
              <a:rPr lang="ja-JP" altLang="en-US" smtClean="0"/>
              <a:pPr/>
              <a:t>‹#›</a:t>
            </a:fld>
            <a:endParaRPr lang="ja-JP" altLang="en-US"/>
          </a:p>
        </p:txBody>
      </p:sp>
    </p:spTree>
    <p:extLst>
      <p:ext uri="{BB962C8B-B14F-4D97-AF65-F5344CB8AC3E}">
        <p14:creationId xmlns:p14="http://schemas.microsoft.com/office/powerpoint/2010/main" val="1637661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4" r:id="rId2"/>
    <p:sldLayoutId id="2147483655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1">
                <a:lumMod val="35000"/>
              </a:schemeClr>
            </a:gs>
            <a:gs pos="25000">
              <a:schemeClr val="accent1">
                <a:lumMod val="30000"/>
              </a:schemeClr>
            </a:gs>
            <a:gs pos="75000">
              <a:schemeClr val="accent1">
                <a:lumMod val="15000"/>
              </a:schemeClr>
            </a:gs>
            <a:gs pos="100000">
              <a:schemeClr val="accent1">
                <a:lumMod val="2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付プレースホルダー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2C75E5CF-2EF1-4805-AF79-7AD8F22FE372}" type="datetimeFigureOut">
              <a:rPr lang="ja-JP" altLang="en-US" smtClean="0">
                <a:solidFill>
                  <a:prstClr val="white">
                    <a:lumMod val="75000"/>
                  </a:prstClr>
                </a:solidFill>
                <a:latin typeface="Calibri"/>
                <a:ea typeface="ＭＳ Ｐゴシック"/>
              </a:rPr>
              <a:pPr/>
              <a:t>2023/6/27</a:t>
            </a:fld>
            <a:endParaRPr lang="ja-JP" altLang="en-US">
              <a:solidFill>
                <a:prstClr val="white">
                  <a:lumMod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5" name="フッター プレースホルダー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ja-JP" altLang="en-US">
              <a:solidFill>
                <a:prstClr val="black">
                  <a:tint val="75000"/>
                </a:prstClr>
              </a:solidFill>
              <a:latin typeface="Calibri"/>
              <a:ea typeface="ＭＳ Ｐゴシック"/>
            </a:endParaRPr>
          </a:p>
        </p:txBody>
      </p:sp>
      <p:sp>
        <p:nvSpPr>
          <p:cNvPr id="6" name="スライド番号プレースホルダー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>
                    <a:lumMod val="75000"/>
                  </a:schemeClr>
                </a:solidFill>
              </a:defRPr>
            </a:lvl1pPr>
          </a:lstStyle>
          <a:p>
            <a:fld id="{7378E368-36DB-47E8-84CC-70506A2487BE}" type="slidenum">
              <a:rPr lang="ja-JP" altLang="en-US" smtClean="0">
                <a:solidFill>
                  <a:prstClr val="white">
                    <a:lumMod val="75000"/>
                  </a:prstClr>
                </a:solidFill>
                <a:latin typeface="Calibri"/>
                <a:ea typeface="ＭＳ Ｐゴシック"/>
              </a:rPr>
              <a:pPr/>
              <a:t>‹#›</a:t>
            </a:fld>
            <a:endParaRPr lang="ja-JP" altLang="en-US">
              <a:solidFill>
                <a:prstClr val="white">
                  <a:lumMod val="75000"/>
                </a:prstClr>
              </a:solidFill>
              <a:latin typeface="Calibri"/>
              <a:ea typeface="ＭＳ Ｐゴシック"/>
            </a:endParaRPr>
          </a:p>
        </p:txBody>
      </p:sp>
    </p:spTree>
    <p:extLst>
      <p:ext uri="{BB962C8B-B14F-4D97-AF65-F5344CB8AC3E}">
        <p14:creationId xmlns:p14="http://schemas.microsoft.com/office/powerpoint/2010/main" val="11576621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9" r:id="rId2"/>
    <p:sldLayoutId id="2147483660" r:id="rId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kumimoji="1" sz="4400" kern="120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kumimoji="1" sz="28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20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ja-JP"/>
      </a:defPPr>
      <a:lvl1pPr marL="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13" Type="http://schemas.openxmlformats.org/officeDocument/2006/relationships/image" Target="../media/image13.tiff"/><Relationship Id="rId18" Type="http://schemas.openxmlformats.org/officeDocument/2006/relationships/image" Target="../media/image18.png"/><Relationship Id="rId3" Type="http://schemas.openxmlformats.org/officeDocument/2006/relationships/image" Target="../media/image3.png"/><Relationship Id="rId21" Type="http://schemas.openxmlformats.org/officeDocument/2006/relationships/image" Target="../media/image21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17" Type="http://schemas.openxmlformats.org/officeDocument/2006/relationships/image" Target="../media/image17.png"/><Relationship Id="rId2" Type="http://schemas.openxmlformats.org/officeDocument/2006/relationships/hyperlink" Target="https://soracom.jp/share/sis_guideline/" TargetMode="External"/><Relationship Id="rId16" Type="http://schemas.openxmlformats.org/officeDocument/2006/relationships/image" Target="../media/image16.tiff"/><Relationship Id="rId20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5.png"/><Relationship Id="rId23" Type="http://schemas.openxmlformats.org/officeDocument/2006/relationships/image" Target="../media/image23.png"/><Relationship Id="rId10" Type="http://schemas.openxmlformats.org/officeDocument/2006/relationships/image" Target="../media/image10.png"/><Relationship Id="rId19" Type="http://schemas.openxmlformats.org/officeDocument/2006/relationships/image" Target="../media/image19.png"/><Relationship Id="rId4" Type="http://schemas.openxmlformats.org/officeDocument/2006/relationships/image" Target="../media/image4.png"/><Relationship Id="rId9" Type="http://schemas.openxmlformats.org/officeDocument/2006/relationships/image" Target="../media/image9.tiff"/><Relationship Id="rId14" Type="http://schemas.openxmlformats.org/officeDocument/2006/relationships/image" Target="../media/image14.png"/><Relationship Id="rId22" Type="http://schemas.openxmlformats.org/officeDocument/2006/relationships/image" Target="../media/image22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1.png"/><Relationship Id="rId13" Type="http://schemas.openxmlformats.org/officeDocument/2006/relationships/image" Target="../media/image346.png"/><Relationship Id="rId18" Type="http://schemas.openxmlformats.org/officeDocument/2006/relationships/image" Target="../media/image351.png"/><Relationship Id="rId26" Type="http://schemas.openxmlformats.org/officeDocument/2006/relationships/image" Target="../media/image359.png"/><Relationship Id="rId39" Type="http://schemas.openxmlformats.org/officeDocument/2006/relationships/image" Target="../media/image372.png"/><Relationship Id="rId3" Type="http://schemas.openxmlformats.org/officeDocument/2006/relationships/image" Target="../media/image336.png"/><Relationship Id="rId21" Type="http://schemas.openxmlformats.org/officeDocument/2006/relationships/image" Target="../media/image354.png"/><Relationship Id="rId34" Type="http://schemas.openxmlformats.org/officeDocument/2006/relationships/image" Target="../media/image367.png"/><Relationship Id="rId42" Type="http://schemas.openxmlformats.org/officeDocument/2006/relationships/image" Target="../media/image375.png"/><Relationship Id="rId7" Type="http://schemas.openxmlformats.org/officeDocument/2006/relationships/image" Target="../media/image340.png"/><Relationship Id="rId12" Type="http://schemas.openxmlformats.org/officeDocument/2006/relationships/image" Target="../media/image345.png"/><Relationship Id="rId17" Type="http://schemas.openxmlformats.org/officeDocument/2006/relationships/image" Target="../media/image350.png"/><Relationship Id="rId25" Type="http://schemas.openxmlformats.org/officeDocument/2006/relationships/image" Target="../media/image358.png"/><Relationship Id="rId33" Type="http://schemas.openxmlformats.org/officeDocument/2006/relationships/image" Target="../media/image366.png"/><Relationship Id="rId38" Type="http://schemas.openxmlformats.org/officeDocument/2006/relationships/image" Target="../media/image371.png"/><Relationship Id="rId46" Type="http://schemas.openxmlformats.org/officeDocument/2006/relationships/image" Target="../media/image379.png"/><Relationship Id="rId2" Type="http://schemas.openxmlformats.org/officeDocument/2006/relationships/image" Target="../media/image335.png"/><Relationship Id="rId16" Type="http://schemas.openxmlformats.org/officeDocument/2006/relationships/image" Target="../media/image349.png"/><Relationship Id="rId20" Type="http://schemas.openxmlformats.org/officeDocument/2006/relationships/image" Target="../media/image353.png"/><Relationship Id="rId29" Type="http://schemas.openxmlformats.org/officeDocument/2006/relationships/image" Target="../media/image362.png"/><Relationship Id="rId41" Type="http://schemas.openxmlformats.org/officeDocument/2006/relationships/image" Target="../media/image37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39.png"/><Relationship Id="rId11" Type="http://schemas.openxmlformats.org/officeDocument/2006/relationships/image" Target="../media/image344.png"/><Relationship Id="rId24" Type="http://schemas.openxmlformats.org/officeDocument/2006/relationships/image" Target="../media/image357.png"/><Relationship Id="rId32" Type="http://schemas.openxmlformats.org/officeDocument/2006/relationships/image" Target="../media/image365.png"/><Relationship Id="rId37" Type="http://schemas.openxmlformats.org/officeDocument/2006/relationships/image" Target="../media/image370.png"/><Relationship Id="rId40" Type="http://schemas.openxmlformats.org/officeDocument/2006/relationships/image" Target="../media/image373.png"/><Relationship Id="rId45" Type="http://schemas.openxmlformats.org/officeDocument/2006/relationships/image" Target="../media/image378.png"/><Relationship Id="rId5" Type="http://schemas.openxmlformats.org/officeDocument/2006/relationships/image" Target="../media/image338.png"/><Relationship Id="rId15" Type="http://schemas.openxmlformats.org/officeDocument/2006/relationships/image" Target="../media/image348.png"/><Relationship Id="rId23" Type="http://schemas.openxmlformats.org/officeDocument/2006/relationships/image" Target="../media/image356.png"/><Relationship Id="rId28" Type="http://schemas.openxmlformats.org/officeDocument/2006/relationships/image" Target="../media/image361.png"/><Relationship Id="rId36" Type="http://schemas.openxmlformats.org/officeDocument/2006/relationships/image" Target="../media/image369.png"/><Relationship Id="rId10" Type="http://schemas.openxmlformats.org/officeDocument/2006/relationships/image" Target="../media/image343.png"/><Relationship Id="rId19" Type="http://schemas.openxmlformats.org/officeDocument/2006/relationships/image" Target="../media/image352.png"/><Relationship Id="rId31" Type="http://schemas.openxmlformats.org/officeDocument/2006/relationships/image" Target="../media/image364.png"/><Relationship Id="rId44" Type="http://schemas.openxmlformats.org/officeDocument/2006/relationships/image" Target="../media/image377.png"/><Relationship Id="rId4" Type="http://schemas.openxmlformats.org/officeDocument/2006/relationships/image" Target="../media/image337.png"/><Relationship Id="rId9" Type="http://schemas.openxmlformats.org/officeDocument/2006/relationships/image" Target="../media/image342.png"/><Relationship Id="rId14" Type="http://schemas.openxmlformats.org/officeDocument/2006/relationships/image" Target="../media/image347.png"/><Relationship Id="rId22" Type="http://schemas.openxmlformats.org/officeDocument/2006/relationships/image" Target="../media/image355.png"/><Relationship Id="rId27" Type="http://schemas.openxmlformats.org/officeDocument/2006/relationships/image" Target="../media/image360.png"/><Relationship Id="rId30" Type="http://schemas.openxmlformats.org/officeDocument/2006/relationships/image" Target="../media/image363.png"/><Relationship Id="rId35" Type="http://schemas.openxmlformats.org/officeDocument/2006/relationships/image" Target="../media/image368.png"/><Relationship Id="rId43" Type="http://schemas.openxmlformats.org/officeDocument/2006/relationships/image" Target="../media/image37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6.png"/><Relationship Id="rId13" Type="http://schemas.openxmlformats.org/officeDocument/2006/relationships/image" Target="../media/image391.png"/><Relationship Id="rId18" Type="http://schemas.openxmlformats.org/officeDocument/2006/relationships/image" Target="../media/image396.png"/><Relationship Id="rId26" Type="http://schemas.openxmlformats.org/officeDocument/2006/relationships/image" Target="../media/image404.png"/><Relationship Id="rId39" Type="http://schemas.openxmlformats.org/officeDocument/2006/relationships/image" Target="../media/image417.png"/><Relationship Id="rId3" Type="http://schemas.openxmlformats.org/officeDocument/2006/relationships/image" Target="../media/image381.png"/><Relationship Id="rId21" Type="http://schemas.openxmlformats.org/officeDocument/2006/relationships/image" Target="../media/image399.png"/><Relationship Id="rId34" Type="http://schemas.openxmlformats.org/officeDocument/2006/relationships/image" Target="../media/image412.png"/><Relationship Id="rId42" Type="http://schemas.openxmlformats.org/officeDocument/2006/relationships/image" Target="../media/image420.png"/><Relationship Id="rId7" Type="http://schemas.openxmlformats.org/officeDocument/2006/relationships/image" Target="../media/image385.png"/><Relationship Id="rId12" Type="http://schemas.openxmlformats.org/officeDocument/2006/relationships/image" Target="../media/image390.png"/><Relationship Id="rId17" Type="http://schemas.openxmlformats.org/officeDocument/2006/relationships/image" Target="../media/image395.png"/><Relationship Id="rId25" Type="http://schemas.openxmlformats.org/officeDocument/2006/relationships/image" Target="../media/image403.png"/><Relationship Id="rId33" Type="http://schemas.openxmlformats.org/officeDocument/2006/relationships/image" Target="../media/image411.png"/><Relationship Id="rId38" Type="http://schemas.openxmlformats.org/officeDocument/2006/relationships/image" Target="../media/image416.png"/><Relationship Id="rId46" Type="http://schemas.openxmlformats.org/officeDocument/2006/relationships/image" Target="../media/image424.png"/><Relationship Id="rId2" Type="http://schemas.openxmlformats.org/officeDocument/2006/relationships/image" Target="../media/image380.png"/><Relationship Id="rId16" Type="http://schemas.openxmlformats.org/officeDocument/2006/relationships/image" Target="../media/image394.png"/><Relationship Id="rId20" Type="http://schemas.openxmlformats.org/officeDocument/2006/relationships/image" Target="../media/image398.png"/><Relationship Id="rId29" Type="http://schemas.openxmlformats.org/officeDocument/2006/relationships/image" Target="../media/image407.png"/><Relationship Id="rId41" Type="http://schemas.openxmlformats.org/officeDocument/2006/relationships/image" Target="../media/image41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84.png"/><Relationship Id="rId11" Type="http://schemas.openxmlformats.org/officeDocument/2006/relationships/image" Target="../media/image389.png"/><Relationship Id="rId24" Type="http://schemas.openxmlformats.org/officeDocument/2006/relationships/image" Target="../media/image402.png"/><Relationship Id="rId32" Type="http://schemas.openxmlformats.org/officeDocument/2006/relationships/image" Target="../media/image410.png"/><Relationship Id="rId37" Type="http://schemas.openxmlformats.org/officeDocument/2006/relationships/image" Target="../media/image415.png"/><Relationship Id="rId40" Type="http://schemas.openxmlformats.org/officeDocument/2006/relationships/image" Target="../media/image418.png"/><Relationship Id="rId45" Type="http://schemas.openxmlformats.org/officeDocument/2006/relationships/image" Target="../media/image423.png"/><Relationship Id="rId5" Type="http://schemas.openxmlformats.org/officeDocument/2006/relationships/image" Target="../media/image383.png"/><Relationship Id="rId15" Type="http://schemas.openxmlformats.org/officeDocument/2006/relationships/image" Target="../media/image393.png"/><Relationship Id="rId23" Type="http://schemas.openxmlformats.org/officeDocument/2006/relationships/image" Target="../media/image401.png"/><Relationship Id="rId28" Type="http://schemas.openxmlformats.org/officeDocument/2006/relationships/image" Target="../media/image406.png"/><Relationship Id="rId36" Type="http://schemas.openxmlformats.org/officeDocument/2006/relationships/image" Target="../media/image414.png"/><Relationship Id="rId10" Type="http://schemas.openxmlformats.org/officeDocument/2006/relationships/image" Target="../media/image388.png"/><Relationship Id="rId19" Type="http://schemas.openxmlformats.org/officeDocument/2006/relationships/image" Target="../media/image397.png"/><Relationship Id="rId31" Type="http://schemas.openxmlformats.org/officeDocument/2006/relationships/image" Target="../media/image409.png"/><Relationship Id="rId44" Type="http://schemas.openxmlformats.org/officeDocument/2006/relationships/image" Target="../media/image422.png"/><Relationship Id="rId4" Type="http://schemas.openxmlformats.org/officeDocument/2006/relationships/image" Target="../media/image382.png"/><Relationship Id="rId9" Type="http://schemas.openxmlformats.org/officeDocument/2006/relationships/image" Target="../media/image387.png"/><Relationship Id="rId14" Type="http://schemas.openxmlformats.org/officeDocument/2006/relationships/image" Target="../media/image392.png"/><Relationship Id="rId22" Type="http://schemas.openxmlformats.org/officeDocument/2006/relationships/image" Target="../media/image400.png"/><Relationship Id="rId27" Type="http://schemas.openxmlformats.org/officeDocument/2006/relationships/image" Target="../media/image405.png"/><Relationship Id="rId30" Type="http://schemas.openxmlformats.org/officeDocument/2006/relationships/image" Target="../media/image408.png"/><Relationship Id="rId35" Type="http://schemas.openxmlformats.org/officeDocument/2006/relationships/image" Target="../media/image413.png"/><Relationship Id="rId43" Type="http://schemas.openxmlformats.org/officeDocument/2006/relationships/image" Target="../media/image42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1.png"/><Relationship Id="rId13" Type="http://schemas.openxmlformats.org/officeDocument/2006/relationships/image" Target="../media/image436.png"/><Relationship Id="rId18" Type="http://schemas.openxmlformats.org/officeDocument/2006/relationships/image" Target="../media/image441.png"/><Relationship Id="rId26" Type="http://schemas.openxmlformats.org/officeDocument/2006/relationships/image" Target="../media/image449.png"/><Relationship Id="rId39" Type="http://schemas.openxmlformats.org/officeDocument/2006/relationships/image" Target="../media/image462.png"/><Relationship Id="rId3" Type="http://schemas.openxmlformats.org/officeDocument/2006/relationships/image" Target="../media/image426.png"/><Relationship Id="rId21" Type="http://schemas.openxmlformats.org/officeDocument/2006/relationships/image" Target="../media/image444.png"/><Relationship Id="rId34" Type="http://schemas.openxmlformats.org/officeDocument/2006/relationships/image" Target="../media/image457.png"/><Relationship Id="rId42" Type="http://schemas.openxmlformats.org/officeDocument/2006/relationships/image" Target="../media/image465.png"/><Relationship Id="rId7" Type="http://schemas.openxmlformats.org/officeDocument/2006/relationships/image" Target="../media/image430.png"/><Relationship Id="rId12" Type="http://schemas.openxmlformats.org/officeDocument/2006/relationships/image" Target="../media/image435.png"/><Relationship Id="rId17" Type="http://schemas.openxmlformats.org/officeDocument/2006/relationships/image" Target="../media/image440.png"/><Relationship Id="rId25" Type="http://schemas.openxmlformats.org/officeDocument/2006/relationships/image" Target="../media/image448.png"/><Relationship Id="rId33" Type="http://schemas.openxmlformats.org/officeDocument/2006/relationships/image" Target="../media/image456.png"/><Relationship Id="rId38" Type="http://schemas.openxmlformats.org/officeDocument/2006/relationships/image" Target="../media/image461.png"/><Relationship Id="rId46" Type="http://schemas.openxmlformats.org/officeDocument/2006/relationships/image" Target="../media/image469.png"/><Relationship Id="rId2" Type="http://schemas.openxmlformats.org/officeDocument/2006/relationships/image" Target="../media/image425.png"/><Relationship Id="rId16" Type="http://schemas.openxmlformats.org/officeDocument/2006/relationships/image" Target="../media/image439.png"/><Relationship Id="rId20" Type="http://schemas.openxmlformats.org/officeDocument/2006/relationships/image" Target="../media/image443.png"/><Relationship Id="rId29" Type="http://schemas.openxmlformats.org/officeDocument/2006/relationships/image" Target="../media/image452.png"/><Relationship Id="rId41" Type="http://schemas.openxmlformats.org/officeDocument/2006/relationships/image" Target="../media/image464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9.png"/><Relationship Id="rId11" Type="http://schemas.openxmlformats.org/officeDocument/2006/relationships/image" Target="../media/image434.png"/><Relationship Id="rId24" Type="http://schemas.openxmlformats.org/officeDocument/2006/relationships/image" Target="../media/image447.png"/><Relationship Id="rId32" Type="http://schemas.openxmlformats.org/officeDocument/2006/relationships/image" Target="../media/image455.png"/><Relationship Id="rId37" Type="http://schemas.openxmlformats.org/officeDocument/2006/relationships/image" Target="../media/image460.png"/><Relationship Id="rId40" Type="http://schemas.openxmlformats.org/officeDocument/2006/relationships/image" Target="../media/image463.png"/><Relationship Id="rId45" Type="http://schemas.openxmlformats.org/officeDocument/2006/relationships/image" Target="../media/image468.png"/><Relationship Id="rId5" Type="http://schemas.openxmlformats.org/officeDocument/2006/relationships/image" Target="../media/image428.png"/><Relationship Id="rId15" Type="http://schemas.openxmlformats.org/officeDocument/2006/relationships/image" Target="../media/image438.png"/><Relationship Id="rId23" Type="http://schemas.openxmlformats.org/officeDocument/2006/relationships/image" Target="../media/image446.png"/><Relationship Id="rId28" Type="http://schemas.openxmlformats.org/officeDocument/2006/relationships/image" Target="../media/image451.png"/><Relationship Id="rId36" Type="http://schemas.openxmlformats.org/officeDocument/2006/relationships/image" Target="../media/image459.png"/><Relationship Id="rId10" Type="http://schemas.openxmlformats.org/officeDocument/2006/relationships/image" Target="../media/image433.png"/><Relationship Id="rId19" Type="http://schemas.openxmlformats.org/officeDocument/2006/relationships/image" Target="../media/image442.png"/><Relationship Id="rId31" Type="http://schemas.openxmlformats.org/officeDocument/2006/relationships/image" Target="../media/image454.png"/><Relationship Id="rId44" Type="http://schemas.openxmlformats.org/officeDocument/2006/relationships/image" Target="../media/image467.png"/><Relationship Id="rId4" Type="http://schemas.openxmlformats.org/officeDocument/2006/relationships/image" Target="../media/image427.png"/><Relationship Id="rId9" Type="http://schemas.openxmlformats.org/officeDocument/2006/relationships/image" Target="../media/image432.png"/><Relationship Id="rId14" Type="http://schemas.openxmlformats.org/officeDocument/2006/relationships/image" Target="../media/image437.png"/><Relationship Id="rId22" Type="http://schemas.openxmlformats.org/officeDocument/2006/relationships/image" Target="../media/image445.png"/><Relationship Id="rId27" Type="http://schemas.openxmlformats.org/officeDocument/2006/relationships/image" Target="../media/image450.png"/><Relationship Id="rId30" Type="http://schemas.openxmlformats.org/officeDocument/2006/relationships/image" Target="../media/image453.png"/><Relationship Id="rId35" Type="http://schemas.openxmlformats.org/officeDocument/2006/relationships/image" Target="../media/image458.png"/><Relationship Id="rId43" Type="http://schemas.openxmlformats.org/officeDocument/2006/relationships/image" Target="../media/image46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6.png"/><Relationship Id="rId13" Type="http://schemas.openxmlformats.org/officeDocument/2006/relationships/image" Target="../media/image481.png"/><Relationship Id="rId18" Type="http://schemas.openxmlformats.org/officeDocument/2006/relationships/image" Target="../media/image486.png"/><Relationship Id="rId26" Type="http://schemas.openxmlformats.org/officeDocument/2006/relationships/image" Target="../media/image494.png"/><Relationship Id="rId3" Type="http://schemas.openxmlformats.org/officeDocument/2006/relationships/image" Target="../media/image471.png"/><Relationship Id="rId21" Type="http://schemas.openxmlformats.org/officeDocument/2006/relationships/image" Target="../media/image489.png"/><Relationship Id="rId34" Type="http://schemas.openxmlformats.org/officeDocument/2006/relationships/image" Target="../media/image502.png"/><Relationship Id="rId7" Type="http://schemas.openxmlformats.org/officeDocument/2006/relationships/image" Target="../media/image475.png"/><Relationship Id="rId12" Type="http://schemas.openxmlformats.org/officeDocument/2006/relationships/image" Target="../media/image480.png"/><Relationship Id="rId17" Type="http://schemas.openxmlformats.org/officeDocument/2006/relationships/image" Target="../media/image485.png"/><Relationship Id="rId25" Type="http://schemas.openxmlformats.org/officeDocument/2006/relationships/image" Target="../media/image493.png"/><Relationship Id="rId33" Type="http://schemas.openxmlformats.org/officeDocument/2006/relationships/image" Target="../media/image501.png"/><Relationship Id="rId2" Type="http://schemas.openxmlformats.org/officeDocument/2006/relationships/image" Target="../media/image470.png"/><Relationship Id="rId16" Type="http://schemas.openxmlformats.org/officeDocument/2006/relationships/image" Target="../media/image484.png"/><Relationship Id="rId20" Type="http://schemas.openxmlformats.org/officeDocument/2006/relationships/image" Target="../media/image488.png"/><Relationship Id="rId29" Type="http://schemas.openxmlformats.org/officeDocument/2006/relationships/image" Target="../media/image497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74.png"/><Relationship Id="rId11" Type="http://schemas.openxmlformats.org/officeDocument/2006/relationships/image" Target="../media/image479.png"/><Relationship Id="rId24" Type="http://schemas.openxmlformats.org/officeDocument/2006/relationships/image" Target="../media/image492.png"/><Relationship Id="rId32" Type="http://schemas.openxmlformats.org/officeDocument/2006/relationships/image" Target="../media/image500.png"/><Relationship Id="rId37" Type="http://schemas.openxmlformats.org/officeDocument/2006/relationships/image" Target="../media/image505.png"/><Relationship Id="rId5" Type="http://schemas.openxmlformats.org/officeDocument/2006/relationships/image" Target="../media/image473.png"/><Relationship Id="rId15" Type="http://schemas.openxmlformats.org/officeDocument/2006/relationships/image" Target="../media/image483.png"/><Relationship Id="rId23" Type="http://schemas.openxmlformats.org/officeDocument/2006/relationships/image" Target="../media/image491.png"/><Relationship Id="rId28" Type="http://schemas.openxmlformats.org/officeDocument/2006/relationships/image" Target="../media/image496.png"/><Relationship Id="rId36" Type="http://schemas.openxmlformats.org/officeDocument/2006/relationships/image" Target="../media/image504.tiff"/><Relationship Id="rId10" Type="http://schemas.openxmlformats.org/officeDocument/2006/relationships/image" Target="../media/image478.png"/><Relationship Id="rId19" Type="http://schemas.openxmlformats.org/officeDocument/2006/relationships/image" Target="../media/image487.png"/><Relationship Id="rId31" Type="http://schemas.openxmlformats.org/officeDocument/2006/relationships/image" Target="../media/image499.png"/><Relationship Id="rId4" Type="http://schemas.openxmlformats.org/officeDocument/2006/relationships/image" Target="../media/image472.png"/><Relationship Id="rId9" Type="http://schemas.openxmlformats.org/officeDocument/2006/relationships/image" Target="../media/image477.png"/><Relationship Id="rId14" Type="http://schemas.openxmlformats.org/officeDocument/2006/relationships/image" Target="../media/image482.png"/><Relationship Id="rId22" Type="http://schemas.openxmlformats.org/officeDocument/2006/relationships/image" Target="../media/image490.png"/><Relationship Id="rId27" Type="http://schemas.openxmlformats.org/officeDocument/2006/relationships/image" Target="../media/image495.png"/><Relationship Id="rId30" Type="http://schemas.openxmlformats.org/officeDocument/2006/relationships/image" Target="../media/image498.png"/><Relationship Id="rId35" Type="http://schemas.openxmlformats.org/officeDocument/2006/relationships/image" Target="../media/image50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2.png"/><Relationship Id="rId13" Type="http://schemas.openxmlformats.org/officeDocument/2006/relationships/image" Target="../media/image517.svg"/><Relationship Id="rId18" Type="http://schemas.openxmlformats.org/officeDocument/2006/relationships/image" Target="../media/image521.png"/><Relationship Id="rId3" Type="http://schemas.openxmlformats.org/officeDocument/2006/relationships/image" Target="../media/image507.png"/><Relationship Id="rId21" Type="http://schemas.openxmlformats.org/officeDocument/2006/relationships/image" Target="../media/image524.png"/><Relationship Id="rId7" Type="http://schemas.openxmlformats.org/officeDocument/2006/relationships/image" Target="../media/image511.png"/><Relationship Id="rId12" Type="http://schemas.openxmlformats.org/officeDocument/2006/relationships/image" Target="../media/image516.png"/><Relationship Id="rId17" Type="http://schemas.openxmlformats.org/officeDocument/2006/relationships/image" Target="../media/image520.png"/><Relationship Id="rId2" Type="http://schemas.openxmlformats.org/officeDocument/2006/relationships/image" Target="../media/image506.png"/><Relationship Id="rId16" Type="http://schemas.openxmlformats.org/officeDocument/2006/relationships/image" Target="../media/image519.png"/><Relationship Id="rId20" Type="http://schemas.openxmlformats.org/officeDocument/2006/relationships/image" Target="../media/image52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0.png"/><Relationship Id="rId11" Type="http://schemas.openxmlformats.org/officeDocument/2006/relationships/image" Target="../media/image515.svg"/><Relationship Id="rId24" Type="http://schemas.openxmlformats.org/officeDocument/2006/relationships/image" Target="../media/image527.png"/><Relationship Id="rId5" Type="http://schemas.openxmlformats.org/officeDocument/2006/relationships/image" Target="../media/image509.png"/><Relationship Id="rId15" Type="http://schemas.openxmlformats.org/officeDocument/2006/relationships/image" Target="../media/image261.png"/><Relationship Id="rId23" Type="http://schemas.openxmlformats.org/officeDocument/2006/relationships/image" Target="../media/image526.png"/><Relationship Id="rId10" Type="http://schemas.openxmlformats.org/officeDocument/2006/relationships/image" Target="../media/image514.png"/><Relationship Id="rId19" Type="http://schemas.openxmlformats.org/officeDocument/2006/relationships/image" Target="../media/image522.png"/><Relationship Id="rId4" Type="http://schemas.openxmlformats.org/officeDocument/2006/relationships/image" Target="../media/image508.png"/><Relationship Id="rId9" Type="http://schemas.openxmlformats.org/officeDocument/2006/relationships/image" Target="../media/image513.svg"/><Relationship Id="rId14" Type="http://schemas.openxmlformats.org/officeDocument/2006/relationships/image" Target="../media/image518.png"/><Relationship Id="rId22" Type="http://schemas.openxmlformats.org/officeDocument/2006/relationships/image" Target="../media/image52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4.png"/><Relationship Id="rId13" Type="http://schemas.openxmlformats.org/officeDocument/2006/relationships/image" Target="../media/image539.png"/><Relationship Id="rId18" Type="http://schemas.openxmlformats.org/officeDocument/2006/relationships/image" Target="../media/image544.png"/><Relationship Id="rId26" Type="http://schemas.openxmlformats.org/officeDocument/2006/relationships/image" Target="../media/image552.png"/><Relationship Id="rId3" Type="http://schemas.openxmlformats.org/officeDocument/2006/relationships/image" Target="../media/image529.png"/><Relationship Id="rId21" Type="http://schemas.openxmlformats.org/officeDocument/2006/relationships/image" Target="../media/image547.png"/><Relationship Id="rId7" Type="http://schemas.openxmlformats.org/officeDocument/2006/relationships/image" Target="../media/image533.png"/><Relationship Id="rId12" Type="http://schemas.openxmlformats.org/officeDocument/2006/relationships/image" Target="../media/image538.png"/><Relationship Id="rId17" Type="http://schemas.openxmlformats.org/officeDocument/2006/relationships/image" Target="../media/image543.png"/><Relationship Id="rId25" Type="http://schemas.openxmlformats.org/officeDocument/2006/relationships/image" Target="../media/image551.tiff"/><Relationship Id="rId2" Type="http://schemas.openxmlformats.org/officeDocument/2006/relationships/image" Target="../media/image528.png"/><Relationship Id="rId16" Type="http://schemas.openxmlformats.org/officeDocument/2006/relationships/image" Target="../media/image542.png"/><Relationship Id="rId20" Type="http://schemas.openxmlformats.org/officeDocument/2006/relationships/image" Target="../media/image546.png"/><Relationship Id="rId29" Type="http://schemas.openxmlformats.org/officeDocument/2006/relationships/image" Target="../media/image55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32.png"/><Relationship Id="rId11" Type="http://schemas.openxmlformats.org/officeDocument/2006/relationships/image" Target="../media/image537.png"/><Relationship Id="rId24" Type="http://schemas.openxmlformats.org/officeDocument/2006/relationships/image" Target="../media/image550.tiff"/><Relationship Id="rId5" Type="http://schemas.openxmlformats.org/officeDocument/2006/relationships/image" Target="../media/image531.png"/><Relationship Id="rId15" Type="http://schemas.openxmlformats.org/officeDocument/2006/relationships/image" Target="../media/image541.png"/><Relationship Id="rId23" Type="http://schemas.openxmlformats.org/officeDocument/2006/relationships/image" Target="../media/image549.tiff"/><Relationship Id="rId28" Type="http://schemas.openxmlformats.org/officeDocument/2006/relationships/image" Target="../media/image554.png"/><Relationship Id="rId10" Type="http://schemas.openxmlformats.org/officeDocument/2006/relationships/image" Target="../media/image536.png"/><Relationship Id="rId19" Type="http://schemas.openxmlformats.org/officeDocument/2006/relationships/image" Target="../media/image545.png"/><Relationship Id="rId4" Type="http://schemas.openxmlformats.org/officeDocument/2006/relationships/image" Target="../media/image530.png"/><Relationship Id="rId9" Type="http://schemas.openxmlformats.org/officeDocument/2006/relationships/image" Target="../media/image535.png"/><Relationship Id="rId14" Type="http://schemas.openxmlformats.org/officeDocument/2006/relationships/image" Target="../media/image540.png"/><Relationship Id="rId22" Type="http://schemas.openxmlformats.org/officeDocument/2006/relationships/image" Target="../media/image548.png"/><Relationship Id="rId27" Type="http://schemas.openxmlformats.org/officeDocument/2006/relationships/image" Target="../media/image553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2.png"/><Relationship Id="rId13" Type="http://schemas.openxmlformats.org/officeDocument/2006/relationships/image" Target="../media/image567.png"/><Relationship Id="rId18" Type="http://schemas.openxmlformats.org/officeDocument/2006/relationships/image" Target="../media/image572.png"/><Relationship Id="rId26" Type="http://schemas.openxmlformats.org/officeDocument/2006/relationships/image" Target="../media/image580.png"/><Relationship Id="rId39" Type="http://schemas.openxmlformats.org/officeDocument/2006/relationships/image" Target="../media/image593.png"/><Relationship Id="rId3" Type="http://schemas.openxmlformats.org/officeDocument/2006/relationships/image" Target="../media/image557.png"/><Relationship Id="rId21" Type="http://schemas.openxmlformats.org/officeDocument/2006/relationships/image" Target="../media/image575.png"/><Relationship Id="rId34" Type="http://schemas.openxmlformats.org/officeDocument/2006/relationships/image" Target="../media/image588.png"/><Relationship Id="rId42" Type="http://schemas.openxmlformats.org/officeDocument/2006/relationships/image" Target="../media/image596.png"/><Relationship Id="rId7" Type="http://schemas.openxmlformats.org/officeDocument/2006/relationships/image" Target="../media/image561.png"/><Relationship Id="rId12" Type="http://schemas.openxmlformats.org/officeDocument/2006/relationships/image" Target="../media/image566.png"/><Relationship Id="rId17" Type="http://schemas.openxmlformats.org/officeDocument/2006/relationships/image" Target="../media/image571.png"/><Relationship Id="rId25" Type="http://schemas.openxmlformats.org/officeDocument/2006/relationships/image" Target="../media/image579.png"/><Relationship Id="rId33" Type="http://schemas.openxmlformats.org/officeDocument/2006/relationships/image" Target="../media/image587.png"/><Relationship Id="rId38" Type="http://schemas.openxmlformats.org/officeDocument/2006/relationships/image" Target="../media/image592.png"/><Relationship Id="rId46" Type="http://schemas.openxmlformats.org/officeDocument/2006/relationships/image" Target="../media/image600.png"/><Relationship Id="rId2" Type="http://schemas.openxmlformats.org/officeDocument/2006/relationships/image" Target="../media/image556.png"/><Relationship Id="rId16" Type="http://schemas.openxmlformats.org/officeDocument/2006/relationships/image" Target="../media/image570.png"/><Relationship Id="rId20" Type="http://schemas.openxmlformats.org/officeDocument/2006/relationships/image" Target="../media/image574.png"/><Relationship Id="rId29" Type="http://schemas.openxmlformats.org/officeDocument/2006/relationships/image" Target="../media/image583.png"/><Relationship Id="rId41" Type="http://schemas.openxmlformats.org/officeDocument/2006/relationships/image" Target="../media/image59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60.png"/><Relationship Id="rId11" Type="http://schemas.openxmlformats.org/officeDocument/2006/relationships/image" Target="../media/image565.png"/><Relationship Id="rId24" Type="http://schemas.openxmlformats.org/officeDocument/2006/relationships/image" Target="../media/image578.png"/><Relationship Id="rId32" Type="http://schemas.openxmlformats.org/officeDocument/2006/relationships/image" Target="../media/image586.png"/><Relationship Id="rId37" Type="http://schemas.openxmlformats.org/officeDocument/2006/relationships/image" Target="../media/image591.png"/><Relationship Id="rId40" Type="http://schemas.openxmlformats.org/officeDocument/2006/relationships/image" Target="../media/image594.png"/><Relationship Id="rId45" Type="http://schemas.openxmlformats.org/officeDocument/2006/relationships/image" Target="../media/image599.png"/><Relationship Id="rId5" Type="http://schemas.openxmlformats.org/officeDocument/2006/relationships/image" Target="../media/image559.png"/><Relationship Id="rId15" Type="http://schemas.openxmlformats.org/officeDocument/2006/relationships/image" Target="../media/image569.png"/><Relationship Id="rId23" Type="http://schemas.openxmlformats.org/officeDocument/2006/relationships/image" Target="../media/image577.png"/><Relationship Id="rId28" Type="http://schemas.openxmlformats.org/officeDocument/2006/relationships/image" Target="../media/image582.png"/><Relationship Id="rId36" Type="http://schemas.openxmlformats.org/officeDocument/2006/relationships/image" Target="../media/image590.png"/><Relationship Id="rId10" Type="http://schemas.openxmlformats.org/officeDocument/2006/relationships/image" Target="../media/image564.png"/><Relationship Id="rId19" Type="http://schemas.openxmlformats.org/officeDocument/2006/relationships/image" Target="../media/image573.png"/><Relationship Id="rId31" Type="http://schemas.openxmlformats.org/officeDocument/2006/relationships/image" Target="../media/image585.png"/><Relationship Id="rId44" Type="http://schemas.openxmlformats.org/officeDocument/2006/relationships/image" Target="../media/image598.png"/><Relationship Id="rId4" Type="http://schemas.openxmlformats.org/officeDocument/2006/relationships/image" Target="../media/image558.png"/><Relationship Id="rId9" Type="http://schemas.openxmlformats.org/officeDocument/2006/relationships/image" Target="../media/image563.png"/><Relationship Id="rId14" Type="http://schemas.openxmlformats.org/officeDocument/2006/relationships/image" Target="../media/image568.png"/><Relationship Id="rId22" Type="http://schemas.openxmlformats.org/officeDocument/2006/relationships/image" Target="../media/image576.png"/><Relationship Id="rId27" Type="http://schemas.openxmlformats.org/officeDocument/2006/relationships/image" Target="../media/image581.png"/><Relationship Id="rId30" Type="http://schemas.openxmlformats.org/officeDocument/2006/relationships/image" Target="../media/image584.png"/><Relationship Id="rId35" Type="http://schemas.openxmlformats.org/officeDocument/2006/relationships/image" Target="../media/image589.png"/><Relationship Id="rId43" Type="http://schemas.openxmlformats.org/officeDocument/2006/relationships/image" Target="../media/image59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7.png"/><Relationship Id="rId13" Type="http://schemas.openxmlformats.org/officeDocument/2006/relationships/image" Target="../media/image612.png"/><Relationship Id="rId18" Type="http://schemas.openxmlformats.org/officeDocument/2006/relationships/image" Target="../media/image617.png"/><Relationship Id="rId26" Type="http://schemas.openxmlformats.org/officeDocument/2006/relationships/image" Target="../media/image625.png"/><Relationship Id="rId39" Type="http://schemas.openxmlformats.org/officeDocument/2006/relationships/image" Target="../media/image638.png"/><Relationship Id="rId3" Type="http://schemas.openxmlformats.org/officeDocument/2006/relationships/image" Target="../media/image602.png"/><Relationship Id="rId21" Type="http://schemas.openxmlformats.org/officeDocument/2006/relationships/image" Target="../media/image620.png"/><Relationship Id="rId34" Type="http://schemas.openxmlformats.org/officeDocument/2006/relationships/image" Target="../media/image633.png"/><Relationship Id="rId42" Type="http://schemas.openxmlformats.org/officeDocument/2006/relationships/image" Target="../media/image641.png"/><Relationship Id="rId7" Type="http://schemas.openxmlformats.org/officeDocument/2006/relationships/image" Target="../media/image606.png"/><Relationship Id="rId12" Type="http://schemas.openxmlformats.org/officeDocument/2006/relationships/image" Target="../media/image611.png"/><Relationship Id="rId17" Type="http://schemas.openxmlformats.org/officeDocument/2006/relationships/image" Target="../media/image616.png"/><Relationship Id="rId25" Type="http://schemas.openxmlformats.org/officeDocument/2006/relationships/image" Target="../media/image624.png"/><Relationship Id="rId33" Type="http://schemas.openxmlformats.org/officeDocument/2006/relationships/image" Target="../media/image632.png"/><Relationship Id="rId38" Type="http://schemas.openxmlformats.org/officeDocument/2006/relationships/image" Target="../media/image637.png"/><Relationship Id="rId46" Type="http://schemas.openxmlformats.org/officeDocument/2006/relationships/image" Target="../media/image645.png"/><Relationship Id="rId2" Type="http://schemas.openxmlformats.org/officeDocument/2006/relationships/image" Target="../media/image601.png"/><Relationship Id="rId16" Type="http://schemas.openxmlformats.org/officeDocument/2006/relationships/image" Target="../media/image615.png"/><Relationship Id="rId20" Type="http://schemas.openxmlformats.org/officeDocument/2006/relationships/image" Target="../media/image619.png"/><Relationship Id="rId29" Type="http://schemas.openxmlformats.org/officeDocument/2006/relationships/image" Target="../media/image628.png"/><Relationship Id="rId41" Type="http://schemas.openxmlformats.org/officeDocument/2006/relationships/image" Target="../media/image64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05.png"/><Relationship Id="rId11" Type="http://schemas.openxmlformats.org/officeDocument/2006/relationships/image" Target="../media/image610.png"/><Relationship Id="rId24" Type="http://schemas.openxmlformats.org/officeDocument/2006/relationships/image" Target="../media/image623.png"/><Relationship Id="rId32" Type="http://schemas.openxmlformats.org/officeDocument/2006/relationships/image" Target="../media/image631.png"/><Relationship Id="rId37" Type="http://schemas.openxmlformats.org/officeDocument/2006/relationships/image" Target="../media/image636.png"/><Relationship Id="rId40" Type="http://schemas.openxmlformats.org/officeDocument/2006/relationships/image" Target="../media/image639.png"/><Relationship Id="rId45" Type="http://schemas.openxmlformats.org/officeDocument/2006/relationships/image" Target="../media/image644.png"/><Relationship Id="rId5" Type="http://schemas.openxmlformats.org/officeDocument/2006/relationships/image" Target="../media/image604.png"/><Relationship Id="rId15" Type="http://schemas.openxmlformats.org/officeDocument/2006/relationships/image" Target="../media/image614.png"/><Relationship Id="rId23" Type="http://schemas.openxmlformats.org/officeDocument/2006/relationships/image" Target="../media/image622.png"/><Relationship Id="rId28" Type="http://schemas.openxmlformats.org/officeDocument/2006/relationships/image" Target="../media/image627.png"/><Relationship Id="rId36" Type="http://schemas.openxmlformats.org/officeDocument/2006/relationships/image" Target="../media/image635.png"/><Relationship Id="rId10" Type="http://schemas.openxmlformats.org/officeDocument/2006/relationships/image" Target="../media/image609.png"/><Relationship Id="rId19" Type="http://schemas.openxmlformats.org/officeDocument/2006/relationships/image" Target="../media/image618.png"/><Relationship Id="rId31" Type="http://schemas.openxmlformats.org/officeDocument/2006/relationships/image" Target="../media/image630.png"/><Relationship Id="rId44" Type="http://schemas.openxmlformats.org/officeDocument/2006/relationships/image" Target="../media/image643.png"/><Relationship Id="rId4" Type="http://schemas.openxmlformats.org/officeDocument/2006/relationships/image" Target="../media/image603.png"/><Relationship Id="rId9" Type="http://schemas.openxmlformats.org/officeDocument/2006/relationships/image" Target="../media/image608.png"/><Relationship Id="rId14" Type="http://schemas.openxmlformats.org/officeDocument/2006/relationships/image" Target="../media/image613.png"/><Relationship Id="rId22" Type="http://schemas.openxmlformats.org/officeDocument/2006/relationships/image" Target="../media/image621.png"/><Relationship Id="rId27" Type="http://schemas.openxmlformats.org/officeDocument/2006/relationships/image" Target="../media/image626.png"/><Relationship Id="rId30" Type="http://schemas.openxmlformats.org/officeDocument/2006/relationships/image" Target="../media/image629.png"/><Relationship Id="rId35" Type="http://schemas.openxmlformats.org/officeDocument/2006/relationships/image" Target="../media/image634.png"/><Relationship Id="rId43" Type="http://schemas.openxmlformats.org/officeDocument/2006/relationships/image" Target="../media/image64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2.png"/><Relationship Id="rId13" Type="http://schemas.openxmlformats.org/officeDocument/2006/relationships/image" Target="../media/image657.png"/><Relationship Id="rId18" Type="http://schemas.openxmlformats.org/officeDocument/2006/relationships/image" Target="../media/image662.png"/><Relationship Id="rId26" Type="http://schemas.openxmlformats.org/officeDocument/2006/relationships/image" Target="../media/image670.png"/><Relationship Id="rId39" Type="http://schemas.openxmlformats.org/officeDocument/2006/relationships/image" Target="../media/image683.png"/><Relationship Id="rId3" Type="http://schemas.openxmlformats.org/officeDocument/2006/relationships/image" Target="../media/image647.png"/><Relationship Id="rId21" Type="http://schemas.openxmlformats.org/officeDocument/2006/relationships/image" Target="../media/image665.png"/><Relationship Id="rId34" Type="http://schemas.openxmlformats.org/officeDocument/2006/relationships/image" Target="../media/image678.png"/><Relationship Id="rId42" Type="http://schemas.openxmlformats.org/officeDocument/2006/relationships/image" Target="../media/image686.png"/><Relationship Id="rId7" Type="http://schemas.openxmlformats.org/officeDocument/2006/relationships/image" Target="../media/image651.png"/><Relationship Id="rId12" Type="http://schemas.openxmlformats.org/officeDocument/2006/relationships/image" Target="../media/image656.png"/><Relationship Id="rId17" Type="http://schemas.openxmlformats.org/officeDocument/2006/relationships/image" Target="../media/image661.png"/><Relationship Id="rId25" Type="http://schemas.openxmlformats.org/officeDocument/2006/relationships/image" Target="../media/image669.png"/><Relationship Id="rId33" Type="http://schemas.openxmlformats.org/officeDocument/2006/relationships/image" Target="../media/image677.png"/><Relationship Id="rId38" Type="http://schemas.openxmlformats.org/officeDocument/2006/relationships/image" Target="../media/image682.png"/><Relationship Id="rId46" Type="http://schemas.openxmlformats.org/officeDocument/2006/relationships/image" Target="../media/image690.png"/><Relationship Id="rId2" Type="http://schemas.openxmlformats.org/officeDocument/2006/relationships/image" Target="../media/image646.png"/><Relationship Id="rId16" Type="http://schemas.openxmlformats.org/officeDocument/2006/relationships/image" Target="../media/image660.png"/><Relationship Id="rId20" Type="http://schemas.openxmlformats.org/officeDocument/2006/relationships/image" Target="../media/image664.png"/><Relationship Id="rId29" Type="http://schemas.openxmlformats.org/officeDocument/2006/relationships/image" Target="../media/image673.png"/><Relationship Id="rId41" Type="http://schemas.openxmlformats.org/officeDocument/2006/relationships/image" Target="../media/image685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0.png"/><Relationship Id="rId11" Type="http://schemas.openxmlformats.org/officeDocument/2006/relationships/image" Target="../media/image655.png"/><Relationship Id="rId24" Type="http://schemas.openxmlformats.org/officeDocument/2006/relationships/image" Target="../media/image668.png"/><Relationship Id="rId32" Type="http://schemas.openxmlformats.org/officeDocument/2006/relationships/image" Target="../media/image676.png"/><Relationship Id="rId37" Type="http://schemas.openxmlformats.org/officeDocument/2006/relationships/image" Target="../media/image681.png"/><Relationship Id="rId40" Type="http://schemas.openxmlformats.org/officeDocument/2006/relationships/image" Target="../media/image684.png"/><Relationship Id="rId45" Type="http://schemas.openxmlformats.org/officeDocument/2006/relationships/image" Target="../media/image689.png"/><Relationship Id="rId5" Type="http://schemas.openxmlformats.org/officeDocument/2006/relationships/image" Target="../media/image649.png"/><Relationship Id="rId15" Type="http://schemas.openxmlformats.org/officeDocument/2006/relationships/image" Target="../media/image659.png"/><Relationship Id="rId23" Type="http://schemas.openxmlformats.org/officeDocument/2006/relationships/image" Target="../media/image667.png"/><Relationship Id="rId28" Type="http://schemas.openxmlformats.org/officeDocument/2006/relationships/image" Target="../media/image672.png"/><Relationship Id="rId36" Type="http://schemas.openxmlformats.org/officeDocument/2006/relationships/image" Target="../media/image680.png"/><Relationship Id="rId10" Type="http://schemas.openxmlformats.org/officeDocument/2006/relationships/image" Target="../media/image654.png"/><Relationship Id="rId19" Type="http://schemas.openxmlformats.org/officeDocument/2006/relationships/image" Target="../media/image663.png"/><Relationship Id="rId31" Type="http://schemas.openxmlformats.org/officeDocument/2006/relationships/image" Target="../media/image675.png"/><Relationship Id="rId44" Type="http://schemas.openxmlformats.org/officeDocument/2006/relationships/image" Target="../media/image688.png"/><Relationship Id="rId4" Type="http://schemas.openxmlformats.org/officeDocument/2006/relationships/image" Target="../media/image648.png"/><Relationship Id="rId9" Type="http://schemas.openxmlformats.org/officeDocument/2006/relationships/image" Target="../media/image653.png"/><Relationship Id="rId14" Type="http://schemas.openxmlformats.org/officeDocument/2006/relationships/image" Target="../media/image658.png"/><Relationship Id="rId22" Type="http://schemas.openxmlformats.org/officeDocument/2006/relationships/image" Target="../media/image666.png"/><Relationship Id="rId27" Type="http://schemas.openxmlformats.org/officeDocument/2006/relationships/image" Target="../media/image671.png"/><Relationship Id="rId30" Type="http://schemas.openxmlformats.org/officeDocument/2006/relationships/image" Target="../media/image674.png"/><Relationship Id="rId35" Type="http://schemas.openxmlformats.org/officeDocument/2006/relationships/image" Target="../media/image679.png"/><Relationship Id="rId43" Type="http://schemas.openxmlformats.org/officeDocument/2006/relationships/image" Target="../media/image687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7.png"/><Relationship Id="rId13" Type="http://schemas.openxmlformats.org/officeDocument/2006/relationships/image" Target="../media/image702.png"/><Relationship Id="rId18" Type="http://schemas.openxmlformats.org/officeDocument/2006/relationships/image" Target="../media/image707.png"/><Relationship Id="rId26" Type="http://schemas.openxmlformats.org/officeDocument/2006/relationships/image" Target="../media/image715.png"/><Relationship Id="rId39" Type="http://schemas.openxmlformats.org/officeDocument/2006/relationships/image" Target="../media/image728.png"/><Relationship Id="rId3" Type="http://schemas.openxmlformats.org/officeDocument/2006/relationships/image" Target="../media/image692.png"/><Relationship Id="rId21" Type="http://schemas.openxmlformats.org/officeDocument/2006/relationships/image" Target="../media/image710.png"/><Relationship Id="rId34" Type="http://schemas.openxmlformats.org/officeDocument/2006/relationships/image" Target="../media/image723.png"/><Relationship Id="rId42" Type="http://schemas.openxmlformats.org/officeDocument/2006/relationships/image" Target="../media/image731.png"/><Relationship Id="rId7" Type="http://schemas.openxmlformats.org/officeDocument/2006/relationships/image" Target="../media/image696.png"/><Relationship Id="rId12" Type="http://schemas.openxmlformats.org/officeDocument/2006/relationships/image" Target="../media/image701.png"/><Relationship Id="rId17" Type="http://schemas.openxmlformats.org/officeDocument/2006/relationships/image" Target="../media/image706.png"/><Relationship Id="rId25" Type="http://schemas.openxmlformats.org/officeDocument/2006/relationships/image" Target="../media/image714.png"/><Relationship Id="rId33" Type="http://schemas.openxmlformats.org/officeDocument/2006/relationships/image" Target="../media/image722.png"/><Relationship Id="rId38" Type="http://schemas.openxmlformats.org/officeDocument/2006/relationships/image" Target="../media/image727.png"/><Relationship Id="rId46" Type="http://schemas.openxmlformats.org/officeDocument/2006/relationships/image" Target="../media/image735.png"/><Relationship Id="rId2" Type="http://schemas.openxmlformats.org/officeDocument/2006/relationships/image" Target="../media/image691.png"/><Relationship Id="rId16" Type="http://schemas.openxmlformats.org/officeDocument/2006/relationships/image" Target="../media/image705.png"/><Relationship Id="rId20" Type="http://schemas.openxmlformats.org/officeDocument/2006/relationships/image" Target="../media/image709.png"/><Relationship Id="rId29" Type="http://schemas.openxmlformats.org/officeDocument/2006/relationships/image" Target="../media/image718.png"/><Relationship Id="rId41" Type="http://schemas.openxmlformats.org/officeDocument/2006/relationships/image" Target="../media/image73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95.png"/><Relationship Id="rId11" Type="http://schemas.openxmlformats.org/officeDocument/2006/relationships/image" Target="../media/image700.png"/><Relationship Id="rId24" Type="http://schemas.openxmlformats.org/officeDocument/2006/relationships/image" Target="../media/image713.png"/><Relationship Id="rId32" Type="http://schemas.openxmlformats.org/officeDocument/2006/relationships/image" Target="../media/image721.png"/><Relationship Id="rId37" Type="http://schemas.openxmlformats.org/officeDocument/2006/relationships/image" Target="../media/image726.png"/><Relationship Id="rId40" Type="http://schemas.openxmlformats.org/officeDocument/2006/relationships/image" Target="../media/image729.png"/><Relationship Id="rId45" Type="http://schemas.openxmlformats.org/officeDocument/2006/relationships/image" Target="../media/image734.png"/><Relationship Id="rId5" Type="http://schemas.openxmlformats.org/officeDocument/2006/relationships/image" Target="../media/image694.png"/><Relationship Id="rId15" Type="http://schemas.openxmlformats.org/officeDocument/2006/relationships/image" Target="../media/image704.png"/><Relationship Id="rId23" Type="http://schemas.openxmlformats.org/officeDocument/2006/relationships/image" Target="../media/image712.png"/><Relationship Id="rId28" Type="http://schemas.openxmlformats.org/officeDocument/2006/relationships/image" Target="../media/image717.png"/><Relationship Id="rId36" Type="http://schemas.openxmlformats.org/officeDocument/2006/relationships/image" Target="../media/image725.png"/><Relationship Id="rId10" Type="http://schemas.openxmlformats.org/officeDocument/2006/relationships/image" Target="../media/image699.png"/><Relationship Id="rId19" Type="http://schemas.openxmlformats.org/officeDocument/2006/relationships/image" Target="../media/image708.png"/><Relationship Id="rId31" Type="http://schemas.openxmlformats.org/officeDocument/2006/relationships/image" Target="../media/image720.png"/><Relationship Id="rId44" Type="http://schemas.openxmlformats.org/officeDocument/2006/relationships/image" Target="../media/image733.png"/><Relationship Id="rId4" Type="http://schemas.openxmlformats.org/officeDocument/2006/relationships/image" Target="../media/image693.png"/><Relationship Id="rId9" Type="http://schemas.openxmlformats.org/officeDocument/2006/relationships/image" Target="../media/image698.png"/><Relationship Id="rId14" Type="http://schemas.openxmlformats.org/officeDocument/2006/relationships/image" Target="../media/image703.png"/><Relationship Id="rId22" Type="http://schemas.openxmlformats.org/officeDocument/2006/relationships/image" Target="../media/image711.png"/><Relationship Id="rId27" Type="http://schemas.openxmlformats.org/officeDocument/2006/relationships/image" Target="../media/image716.png"/><Relationship Id="rId30" Type="http://schemas.openxmlformats.org/officeDocument/2006/relationships/image" Target="../media/image719.png"/><Relationship Id="rId35" Type="http://schemas.openxmlformats.org/officeDocument/2006/relationships/image" Target="../media/image724.png"/><Relationship Id="rId43" Type="http://schemas.openxmlformats.org/officeDocument/2006/relationships/image" Target="../media/image73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13" Type="http://schemas.openxmlformats.org/officeDocument/2006/relationships/image" Target="../media/image35.png"/><Relationship Id="rId18" Type="http://schemas.openxmlformats.org/officeDocument/2006/relationships/image" Target="../media/image40.png"/><Relationship Id="rId26" Type="http://schemas.openxmlformats.org/officeDocument/2006/relationships/image" Target="../media/image48.png"/><Relationship Id="rId39" Type="http://schemas.openxmlformats.org/officeDocument/2006/relationships/image" Target="../media/image61.png"/><Relationship Id="rId3" Type="http://schemas.openxmlformats.org/officeDocument/2006/relationships/image" Target="../media/image25.png"/><Relationship Id="rId21" Type="http://schemas.openxmlformats.org/officeDocument/2006/relationships/image" Target="../media/image43.png"/><Relationship Id="rId34" Type="http://schemas.openxmlformats.org/officeDocument/2006/relationships/image" Target="../media/image56.png"/><Relationship Id="rId42" Type="http://schemas.openxmlformats.org/officeDocument/2006/relationships/image" Target="../media/image64.png"/><Relationship Id="rId7" Type="http://schemas.openxmlformats.org/officeDocument/2006/relationships/image" Target="../media/image29.png"/><Relationship Id="rId12" Type="http://schemas.openxmlformats.org/officeDocument/2006/relationships/image" Target="../media/image34.png"/><Relationship Id="rId17" Type="http://schemas.openxmlformats.org/officeDocument/2006/relationships/image" Target="../media/image39.png"/><Relationship Id="rId25" Type="http://schemas.openxmlformats.org/officeDocument/2006/relationships/image" Target="../media/image47.png"/><Relationship Id="rId33" Type="http://schemas.openxmlformats.org/officeDocument/2006/relationships/image" Target="../media/image55.png"/><Relationship Id="rId38" Type="http://schemas.openxmlformats.org/officeDocument/2006/relationships/image" Target="../media/image60.png"/><Relationship Id="rId46" Type="http://schemas.openxmlformats.org/officeDocument/2006/relationships/image" Target="../media/image68.png"/><Relationship Id="rId2" Type="http://schemas.openxmlformats.org/officeDocument/2006/relationships/image" Target="../media/image24.png"/><Relationship Id="rId16" Type="http://schemas.openxmlformats.org/officeDocument/2006/relationships/image" Target="../media/image38.png"/><Relationship Id="rId20" Type="http://schemas.openxmlformats.org/officeDocument/2006/relationships/image" Target="../media/image42.png"/><Relationship Id="rId29" Type="http://schemas.openxmlformats.org/officeDocument/2006/relationships/image" Target="../media/image51.png"/><Relationship Id="rId41" Type="http://schemas.openxmlformats.org/officeDocument/2006/relationships/image" Target="../media/image6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8.png"/><Relationship Id="rId11" Type="http://schemas.openxmlformats.org/officeDocument/2006/relationships/image" Target="../media/image33.png"/><Relationship Id="rId24" Type="http://schemas.openxmlformats.org/officeDocument/2006/relationships/image" Target="../media/image46.png"/><Relationship Id="rId32" Type="http://schemas.openxmlformats.org/officeDocument/2006/relationships/image" Target="../media/image54.png"/><Relationship Id="rId37" Type="http://schemas.openxmlformats.org/officeDocument/2006/relationships/image" Target="../media/image59.png"/><Relationship Id="rId40" Type="http://schemas.openxmlformats.org/officeDocument/2006/relationships/image" Target="../media/image62.png"/><Relationship Id="rId45" Type="http://schemas.openxmlformats.org/officeDocument/2006/relationships/image" Target="../media/image67.png"/><Relationship Id="rId5" Type="http://schemas.openxmlformats.org/officeDocument/2006/relationships/image" Target="../media/image27.png"/><Relationship Id="rId15" Type="http://schemas.openxmlformats.org/officeDocument/2006/relationships/image" Target="../media/image37.png"/><Relationship Id="rId23" Type="http://schemas.openxmlformats.org/officeDocument/2006/relationships/image" Target="../media/image45.png"/><Relationship Id="rId28" Type="http://schemas.openxmlformats.org/officeDocument/2006/relationships/image" Target="../media/image50.png"/><Relationship Id="rId36" Type="http://schemas.openxmlformats.org/officeDocument/2006/relationships/image" Target="../media/image58.png"/><Relationship Id="rId10" Type="http://schemas.openxmlformats.org/officeDocument/2006/relationships/image" Target="../media/image32.png"/><Relationship Id="rId19" Type="http://schemas.openxmlformats.org/officeDocument/2006/relationships/image" Target="../media/image41.png"/><Relationship Id="rId31" Type="http://schemas.openxmlformats.org/officeDocument/2006/relationships/image" Target="../media/image53.png"/><Relationship Id="rId44" Type="http://schemas.openxmlformats.org/officeDocument/2006/relationships/image" Target="../media/image66.png"/><Relationship Id="rId4" Type="http://schemas.openxmlformats.org/officeDocument/2006/relationships/image" Target="../media/image26.png"/><Relationship Id="rId9" Type="http://schemas.openxmlformats.org/officeDocument/2006/relationships/image" Target="../media/image31.png"/><Relationship Id="rId14" Type="http://schemas.openxmlformats.org/officeDocument/2006/relationships/image" Target="../media/image36.png"/><Relationship Id="rId22" Type="http://schemas.openxmlformats.org/officeDocument/2006/relationships/image" Target="../media/image44.png"/><Relationship Id="rId27" Type="http://schemas.openxmlformats.org/officeDocument/2006/relationships/image" Target="../media/image49.png"/><Relationship Id="rId30" Type="http://schemas.openxmlformats.org/officeDocument/2006/relationships/image" Target="../media/image52.png"/><Relationship Id="rId35" Type="http://schemas.openxmlformats.org/officeDocument/2006/relationships/image" Target="../media/image57.png"/><Relationship Id="rId43" Type="http://schemas.openxmlformats.org/officeDocument/2006/relationships/image" Target="../media/image65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2.png"/><Relationship Id="rId13" Type="http://schemas.openxmlformats.org/officeDocument/2006/relationships/image" Target="../media/image747.png"/><Relationship Id="rId18" Type="http://schemas.openxmlformats.org/officeDocument/2006/relationships/image" Target="../media/image752.png"/><Relationship Id="rId26" Type="http://schemas.openxmlformats.org/officeDocument/2006/relationships/image" Target="../media/image760.png"/><Relationship Id="rId3" Type="http://schemas.openxmlformats.org/officeDocument/2006/relationships/image" Target="../media/image737.png"/><Relationship Id="rId21" Type="http://schemas.openxmlformats.org/officeDocument/2006/relationships/image" Target="../media/image755.png"/><Relationship Id="rId34" Type="http://schemas.openxmlformats.org/officeDocument/2006/relationships/image" Target="../media/image768.png"/><Relationship Id="rId7" Type="http://schemas.openxmlformats.org/officeDocument/2006/relationships/image" Target="../media/image741.png"/><Relationship Id="rId12" Type="http://schemas.openxmlformats.org/officeDocument/2006/relationships/image" Target="../media/image746.png"/><Relationship Id="rId17" Type="http://schemas.openxmlformats.org/officeDocument/2006/relationships/image" Target="../media/image751.png"/><Relationship Id="rId25" Type="http://schemas.openxmlformats.org/officeDocument/2006/relationships/image" Target="../media/image759.png"/><Relationship Id="rId33" Type="http://schemas.openxmlformats.org/officeDocument/2006/relationships/image" Target="../media/image767.png"/><Relationship Id="rId2" Type="http://schemas.openxmlformats.org/officeDocument/2006/relationships/image" Target="../media/image736.png"/><Relationship Id="rId16" Type="http://schemas.openxmlformats.org/officeDocument/2006/relationships/image" Target="../media/image750.png"/><Relationship Id="rId20" Type="http://schemas.openxmlformats.org/officeDocument/2006/relationships/image" Target="../media/image754.png"/><Relationship Id="rId29" Type="http://schemas.openxmlformats.org/officeDocument/2006/relationships/image" Target="../media/image76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40.png"/><Relationship Id="rId11" Type="http://schemas.openxmlformats.org/officeDocument/2006/relationships/image" Target="../media/image745.png"/><Relationship Id="rId24" Type="http://schemas.openxmlformats.org/officeDocument/2006/relationships/image" Target="../media/image758.png"/><Relationship Id="rId32" Type="http://schemas.openxmlformats.org/officeDocument/2006/relationships/image" Target="../media/image766.png"/><Relationship Id="rId37" Type="http://schemas.openxmlformats.org/officeDocument/2006/relationships/image" Target="../media/image771.png"/><Relationship Id="rId5" Type="http://schemas.openxmlformats.org/officeDocument/2006/relationships/image" Target="../media/image739.png"/><Relationship Id="rId15" Type="http://schemas.openxmlformats.org/officeDocument/2006/relationships/image" Target="../media/image749.png"/><Relationship Id="rId23" Type="http://schemas.openxmlformats.org/officeDocument/2006/relationships/image" Target="../media/image757.png"/><Relationship Id="rId28" Type="http://schemas.openxmlformats.org/officeDocument/2006/relationships/image" Target="../media/image762.png"/><Relationship Id="rId36" Type="http://schemas.openxmlformats.org/officeDocument/2006/relationships/image" Target="../media/image770.tiff"/><Relationship Id="rId10" Type="http://schemas.openxmlformats.org/officeDocument/2006/relationships/image" Target="../media/image744.png"/><Relationship Id="rId19" Type="http://schemas.openxmlformats.org/officeDocument/2006/relationships/image" Target="../media/image753.png"/><Relationship Id="rId31" Type="http://schemas.openxmlformats.org/officeDocument/2006/relationships/image" Target="../media/image765.png"/><Relationship Id="rId4" Type="http://schemas.openxmlformats.org/officeDocument/2006/relationships/image" Target="../media/image738.png"/><Relationship Id="rId9" Type="http://schemas.openxmlformats.org/officeDocument/2006/relationships/image" Target="../media/image743.png"/><Relationship Id="rId14" Type="http://schemas.openxmlformats.org/officeDocument/2006/relationships/image" Target="../media/image748.png"/><Relationship Id="rId22" Type="http://schemas.openxmlformats.org/officeDocument/2006/relationships/image" Target="../media/image756.png"/><Relationship Id="rId27" Type="http://schemas.openxmlformats.org/officeDocument/2006/relationships/image" Target="../media/image761.png"/><Relationship Id="rId30" Type="http://schemas.openxmlformats.org/officeDocument/2006/relationships/image" Target="../media/image764.png"/><Relationship Id="rId35" Type="http://schemas.openxmlformats.org/officeDocument/2006/relationships/image" Target="../media/image76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8.png"/><Relationship Id="rId13" Type="http://schemas.openxmlformats.org/officeDocument/2006/relationships/image" Target="../media/image783.svg"/><Relationship Id="rId18" Type="http://schemas.openxmlformats.org/officeDocument/2006/relationships/image" Target="../media/image788.png"/><Relationship Id="rId3" Type="http://schemas.openxmlformats.org/officeDocument/2006/relationships/image" Target="../media/image773.png"/><Relationship Id="rId21" Type="http://schemas.openxmlformats.org/officeDocument/2006/relationships/image" Target="../media/image791.png"/><Relationship Id="rId7" Type="http://schemas.openxmlformats.org/officeDocument/2006/relationships/image" Target="../media/image777.png"/><Relationship Id="rId12" Type="http://schemas.openxmlformats.org/officeDocument/2006/relationships/image" Target="../media/image782.png"/><Relationship Id="rId17" Type="http://schemas.openxmlformats.org/officeDocument/2006/relationships/image" Target="../media/image787.png"/><Relationship Id="rId2" Type="http://schemas.openxmlformats.org/officeDocument/2006/relationships/image" Target="../media/image772.png"/><Relationship Id="rId16" Type="http://schemas.openxmlformats.org/officeDocument/2006/relationships/image" Target="../media/image786.png"/><Relationship Id="rId20" Type="http://schemas.openxmlformats.org/officeDocument/2006/relationships/image" Target="../media/image79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76.png"/><Relationship Id="rId11" Type="http://schemas.openxmlformats.org/officeDocument/2006/relationships/image" Target="../media/image781.svg"/><Relationship Id="rId5" Type="http://schemas.openxmlformats.org/officeDocument/2006/relationships/image" Target="../media/image775.png"/><Relationship Id="rId15" Type="http://schemas.openxmlformats.org/officeDocument/2006/relationships/image" Target="../media/image785.png"/><Relationship Id="rId23" Type="http://schemas.openxmlformats.org/officeDocument/2006/relationships/image" Target="../media/image793.png"/><Relationship Id="rId10" Type="http://schemas.openxmlformats.org/officeDocument/2006/relationships/image" Target="../media/image780.png"/><Relationship Id="rId19" Type="http://schemas.openxmlformats.org/officeDocument/2006/relationships/image" Target="../media/image789.png"/><Relationship Id="rId4" Type="http://schemas.openxmlformats.org/officeDocument/2006/relationships/image" Target="../media/image774.png"/><Relationship Id="rId9" Type="http://schemas.openxmlformats.org/officeDocument/2006/relationships/image" Target="../media/image779.svg"/><Relationship Id="rId14" Type="http://schemas.openxmlformats.org/officeDocument/2006/relationships/image" Target="../media/image784.png"/><Relationship Id="rId22" Type="http://schemas.openxmlformats.org/officeDocument/2006/relationships/image" Target="../media/image792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0.png"/><Relationship Id="rId13" Type="http://schemas.openxmlformats.org/officeDocument/2006/relationships/image" Target="../media/image805.png"/><Relationship Id="rId18" Type="http://schemas.openxmlformats.org/officeDocument/2006/relationships/image" Target="../media/image810.png"/><Relationship Id="rId26" Type="http://schemas.openxmlformats.org/officeDocument/2006/relationships/image" Target="../media/image818.png"/><Relationship Id="rId3" Type="http://schemas.openxmlformats.org/officeDocument/2006/relationships/image" Target="../media/image795.png"/><Relationship Id="rId21" Type="http://schemas.openxmlformats.org/officeDocument/2006/relationships/image" Target="../media/image813.png"/><Relationship Id="rId7" Type="http://schemas.openxmlformats.org/officeDocument/2006/relationships/image" Target="../media/image799.png"/><Relationship Id="rId12" Type="http://schemas.openxmlformats.org/officeDocument/2006/relationships/image" Target="../media/image804.png"/><Relationship Id="rId17" Type="http://schemas.openxmlformats.org/officeDocument/2006/relationships/image" Target="../media/image809.png"/><Relationship Id="rId25" Type="http://schemas.openxmlformats.org/officeDocument/2006/relationships/image" Target="../media/image817.tiff"/><Relationship Id="rId2" Type="http://schemas.openxmlformats.org/officeDocument/2006/relationships/image" Target="../media/image794.png"/><Relationship Id="rId16" Type="http://schemas.openxmlformats.org/officeDocument/2006/relationships/image" Target="../media/image808.png"/><Relationship Id="rId20" Type="http://schemas.openxmlformats.org/officeDocument/2006/relationships/image" Target="../media/image812.png"/><Relationship Id="rId29" Type="http://schemas.openxmlformats.org/officeDocument/2006/relationships/image" Target="../media/image82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798.png"/><Relationship Id="rId11" Type="http://schemas.openxmlformats.org/officeDocument/2006/relationships/image" Target="../media/image803.png"/><Relationship Id="rId24" Type="http://schemas.openxmlformats.org/officeDocument/2006/relationships/image" Target="../media/image816.tiff"/><Relationship Id="rId5" Type="http://schemas.openxmlformats.org/officeDocument/2006/relationships/image" Target="../media/image797.png"/><Relationship Id="rId15" Type="http://schemas.openxmlformats.org/officeDocument/2006/relationships/image" Target="../media/image807.png"/><Relationship Id="rId23" Type="http://schemas.openxmlformats.org/officeDocument/2006/relationships/image" Target="../media/image815.tiff"/><Relationship Id="rId28" Type="http://schemas.openxmlformats.org/officeDocument/2006/relationships/image" Target="../media/image820.png"/><Relationship Id="rId10" Type="http://schemas.openxmlformats.org/officeDocument/2006/relationships/image" Target="../media/image802.png"/><Relationship Id="rId19" Type="http://schemas.openxmlformats.org/officeDocument/2006/relationships/image" Target="../media/image811.png"/><Relationship Id="rId4" Type="http://schemas.openxmlformats.org/officeDocument/2006/relationships/image" Target="../media/image796.png"/><Relationship Id="rId9" Type="http://schemas.openxmlformats.org/officeDocument/2006/relationships/image" Target="../media/image801.png"/><Relationship Id="rId14" Type="http://schemas.openxmlformats.org/officeDocument/2006/relationships/image" Target="../media/image806.png"/><Relationship Id="rId22" Type="http://schemas.openxmlformats.org/officeDocument/2006/relationships/image" Target="../media/image814.png"/><Relationship Id="rId27" Type="http://schemas.openxmlformats.org/officeDocument/2006/relationships/image" Target="../media/image819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8.png"/><Relationship Id="rId13" Type="http://schemas.openxmlformats.org/officeDocument/2006/relationships/image" Target="../media/image833.png"/><Relationship Id="rId18" Type="http://schemas.openxmlformats.org/officeDocument/2006/relationships/image" Target="../media/image838.png"/><Relationship Id="rId26" Type="http://schemas.openxmlformats.org/officeDocument/2006/relationships/image" Target="../media/image846.png"/><Relationship Id="rId39" Type="http://schemas.openxmlformats.org/officeDocument/2006/relationships/image" Target="../media/image859.png"/><Relationship Id="rId3" Type="http://schemas.openxmlformats.org/officeDocument/2006/relationships/image" Target="../media/image823.png"/><Relationship Id="rId21" Type="http://schemas.openxmlformats.org/officeDocument/2006/relationships/image" Target="../media/image841.png"/><Relationship Id="rId34" Type="http://schemas.openxmlformats.org/officeDocument/2006/relationships/image" Target="../media/image854.png"/><Relationship Id="rId42" Type="http://schemas.openxmlformats.org/officeDocument/2006/relationships/image" Target="../media/image862.png"/><Relationship Id="rId7" Type="http://schemas.openxmlformats.org/officeDocument/2006/relationships/image" Target="../media/image827.png"/><Relationship Id="rId12" Type="http://schemas.openxmlformats.org/officeDocument/2006/relationships/image" Target="../media/image832.png"/><Relationship Id="rId17" Type="http://schemas.openxmlformats.org/officeDocument/2006/relationships/image" Target="../media/image837.png"/><Relationship Id="rId25" Type="http://schemas.openxmlformats.org/officeDocument/2006/relationships/image" Target="../media/image845.png"/><Relationship Id="rId33" Type="http://schemas.openxmlformats.org/officeDocument/2006/relationships/image" Target="../media/image853.png"/><Relationship Id="rId38" Type="http://schemas.openxmlformats.org/officeDocument/2006/relationships/image" Target="../media/image858.png"/><Relationship Id="rId46" Type="http://schemas.openxmlformats.org/officeDocument/2006/relationships/image" Target="../media/image866.png"/><Relationship Id="rId2" Type="http://schemas.openxmlformats.org/officeDocument/2006/relationships/image" Target="../media/image822.png"/><Relationship Id="rId16" Type="http://schemas.openxmlformats.org/officeDocument/2006/relationships/image" Target="../media/image836.png"/><Relationship Id="rId20" Type="http://schemas.openxmlformats.org/officeDocument/2006/relationships/image" Target="../media/image840.png"/><Relationship Id="rId29" Type="http://schemas.openxmlformats.org/officeDocument/2006/relationships/image" Target="../media/image849.png"/><Relationship Id="rId41" Type="http://schemas.openxmlformats.org/officeDocument/2006/relationships/image" Target="../media/image86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26.png"/><Relationship Id="rId11" Type="http://schemas.openxmlformats.org/officeDocument/2006/relationships/image" Target="../media/image831.png"/><Relationship Id="rId24" Type="http://schemas.openxmlformats.org/officeDocument/2006/relationships/image" Target="../media/image844.png"/><Relationship Id="rId32" Type="http://schemas.openxmlformats.org/officeDocument/2006/relationships/image" Target="../media/image852.png"/><Relationship Id="rId37" Type="http://schemas.openxmlformats.org/officeDocument/2006/relationships/image" Target="../media/image857.png"/><Relationship Id="rId40" Type="http://schemas.openxmlformats.org/officeDocument/2006/relationships/image" Target="../media/image860.png"/><Relationship Id="rId45" Type="http://schemas.openxmlformats.org/officeDocument/2006/relationships/image" Target="../media/image865.png"/><Relationship Id="rId5" Type="http://schemas.openxmlformats.org/officeDocument/2006/relationships/image" Target="../media/image825.png"/><Relationship Id="rId15" Type="http://schemas.openxmlformats.org/officeDocument/2006/relationships/image" Target="../media/image835.png"/><Relationship Id="rId23" Type="http://schemas.openxmlformats.org/officeDocument/2006/relationships/image" Target="../media/image843.png"/><Relationship Id="rId28" Type="http://schemas.openxmlformats.org/officeDocument/2006/relationships/image" Target="../media/image848.png"/><Relationship Id="rId36" Type="http://schemas.openxmlformats.org/officeDocument/2006/relationships/image" Target="../media/image856.png"/><Relationship Id="rId10" Type="http://schemas.openxmlformats.org/officeDocument/2006/relationships/image" Target="../media/image830.png"/><Relationship Id="rId19" Type="http://schemas.openxmlformats.org/officeDocument/2006/relationships/image" Target="../media/image839.png"/><Relationship Id="rId31" Type="http://schemas.openxmlformats.org/officeDocument/2006/relationships/image" Target="../media/image851.png"/><Relationship Id="rId44" Type="http://schemas.openxmlformats.org/officeDocument/2006/relationships/image" Target="../media/image864.png"/><Relationship Id="rId4" Type="http://schemas.openxmlformats.org/officeDocument/2006/relationships/image" Target="../media/image824.png"/><Relationship Id="rId9" Type="http://schemas.openxmlformats.org/officeDocument/2006/relationships/image" Target="../media/image829.png"/><Relationship Id="rId14" Type="http://schemas.openxmlformats.org/officeDocument/2006/relationships/image" Target="../media/image834.png"/><Relationship Id="rId22" Type="http://schemas.openxmlformats.org/officeDocument/2006/relationships/image" Target="../media/image842.png"/><Relationship Id="rId27" Type="http://schemas.openxmlformats.org/officeDocument/2006/relationships/image" Target="../media/image847.png"/><Relationship Id="rId30" Type="http://schemas.openxmlformats.org/officeDocument/2006/relationships/image" Target="../media/image850.png"/><Relationship Id="rId35" Type="http://schemas.openxmlformats.org/officeDocument/2006/relationships/image" Target="../media/image855.png"/><Relationship Id="rId43" Type="http://schemas.openxmlformats.org/officeDocument/2006/relationships/image" Target="../media/image863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3.png"/><Relationship Id="rId13" Type="http://schemas.openxmlformats.org/officeDocument/2006/relationships/image" Target="../media/image878.png"/><Relationship Id="rId18" Type="http://schemas.openxmlformats.org/officeDocument/2006/relationships/image" Target="../media/image883.png"/><Relationship Id="rId26" Type="http://schemas.openxmlformats.org/officeDocument/2006/relationships/image" Target="../media/image891.png"/><Relationship Id="rId39" Type="http://schemas.openxmlformats.org/officeDocument/2006/relationships/image" Target="../media/image904.png"/><Relationship Id="rId3" Type="http://schemas.openxmlformats.org/officeDocument/2006/relationships/image" Target="../media/image868.png"/><Relationship Id="rId21" Type="http://schemas.openxmlformats.org/officeDocument/2006/relationships/image" Target="../media/image886.png"/><Relationship Id="rId34" Type="http://schemas.openxmlformats.org/officeDocument/2006/relationships/image" Target="../media/image899.png"/><Relationship Id="rId42" Type="http://schemas.openxmlformats.org/officeDocument/2006/relationships/image" Target="../media/image907.png"/><Relationship Id="rId7" Type="http://schemas.openxmlformats.org/officeDocument/2006/relationships/image" Target="../media/image872.png"/><Relationship Id="rId12" Type="http://schemas.openxmlformats.org/officeDocument/2006/relationships/image" Target="../media/image877.png"/><Relationship Id="rId17" Type="http://schemas.openxmlformats.org/officeDocument/2006/relationships/image" Target="../media/image882.png"/><Relationship Id="rId25" Type="http://schemas.openxmlformats.org/officeDocument/2006/relationships/image" Target="../media/image890.png"/><Relationship Id="rId33" Type="http://schemas.openxmlformats.org/officeDocument/2006/relationships/image" Target="../media/image898.png"/><Relationship Id="rId38" Type="http://schemas.openxmlformats.org/officeDocument/2006/relationships/image" Target="../media/image903.png"/><Relationship Id="rId46" Type="http://schemas.openxmlformats.org/officeDocument/2006/relationships/image" Target="../media/image911.png"/><Relationship Id="rId2" Type="http://schemas.openxmlformats.org/officeDocument/2006/relationships/image" Target="../media/image867.png"/><Relationship Id="rId16" Type="http://schemas.openxmlformats.org/officeDocument/2006/relationships/image" Target="../media/image881.png"/><Relationship Id="rId20" Type="http://schemas.openxmlformats.org/officeDocument/2006/relationships/image" Target="../media/image885.png"/><Relationship Id="rId29" Type="http://schemas.openxmlformats.org/officeDocument/2006/relationships/image" Target="../media/image894.png"/><Relationship Id="rId41" Type="http://schemas.openxmlformats.org/officeDocument/2006/relationships/image" Target="../media/image90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871.png"/><Relationship Id="rId11" Type="http://schemas.openxmlformats.org/officeDocument/2006/relationships/image" Target="../media/image876.png"/><Relationship Id="rId24" Type="http://schemas.openxmlformats.org/officeDocument/2006/relationships/image" Target="../media/image889.png"/><Relationship Id="rId32" Type="http://schemas.openxmlformats.org/officeDocument/2006/relationships/image" Target="../media/image897.png"/><Relationship Id="rId37" Type="http://schemas.openxmlformats.org/officeDocument/2006/relationships/image" Target="../media/image902.png"/><Relationship Id="rId40" Type="http://schemas.openxmlformats.org/officeDocument/2006/relationships/image" Target="../media/image905.png"/><Relationship Id="rId45" Type="http://schemas.openxmlformats.org/officeDocument/2006/relationships/image" Target="../media/image910.png"/><Relationship Id="rId5" Type="http://schemas.openxmlformats.org/officeDocument/2006/relationships/image" Target="../media/image870.png"/><Relationship Id="rId15" Type="http://schemas.openxmlformats.org/officeDocument/2006/relationships/image" Target="../media/image880.png"/><Relationship Id="rId23" Type="http://schemas.openxmlformats.org/officeDocument/2006/relationships/image" Target="../media/image888.png"/><Relationship Id="rId28" Type="http://schemas.openxmlformats.org/officeDocument/2006/relationships/image" Target="../media/image893.png"/><Relationship Id="rId36" Type="http://schemas.openxmlformats.org/officeDocument/2006/relationships/image" Target="../media/image901.png"/><Relationship Id="rId10" Type="http://schemas.openxmlformats.org/officeDocument/2006/relationships/image" Target="../media/image875.png"/><Relationship Id="rId19" Type="http://schemas.openxmlformats.org/officeDocument/2006/relationships/image" Target="../media/image884.png"/><Relationship Id="rId31" Type="http://schemas.openxmlformats.org/officeDocument/2006/relationships/image" Target="../media/image896.png"/><Relationship Id="rId44" Type="http://schemas.openxmlformats.org/officeDocument/2006/relationships/image" Target="../media/image909.png"/><Relationship Id="rId4" Type="http://schemas.openxmlformats.org/officeDocument/2006/relationships/image" Target="../media/image869.png"/><Relationship Id="rId9" Type="http://schemas.openxmlformats.org/officeDocument/2006/relationships/image" Target="../media/image874.png"/><Relationship Id="rId14" Type="http://schemas.openxmlformats.org/officeDocument/2006/relationships/image" Target="../media/image879.png"/><Relationship Id="rId22" Type="http://schemas.openxmlformats.org/officeDocument/2006/relationships/image" Target="../media/image887.png"/><Relationship Id="rId27" Type="http://schemas.openxmlformats.org/officeDocument/2006/relationships/image" Target="../media/image892.png"/><Relationship Id="rId30" Type="http://schemas.openxmlformats.org/officeDocument/2006/relationships/image" Target="../media/image895.png"/><Relationship Id="rId35" Type="http://schemas.openxmlformats.org/officeDocument/2006/relationships/image" Target="../media/image900.png"/><Relationship Id="rId43" Type="http://schemas.openxmlformats.org/officeDocument/2006/relationships/image" Target="../media/image908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8.png"/><Relationship Id="rId13" Type="http://schemas.openxmlformats.org/officeDocument/2006/relationships/image" Target="../media/image923.png"/><Relationship Id="rId18" Type="http://schemas.openxmlformats.org/officeDocument/2006/relationships/image" Target="../media/image928.png"/><Relationship Id="rId26" Type="http://schemas.openxmlformats.org/officeDocument/2006/relationships/image" Target="../media/image936.png"/><Relationship Id="rId39" Type="http://schemas.openxmlformats.org/officeDocument/2006/relationships/image" Target="../media/image949.png"/><Relationship Id="rId3" Type="http://schemas.openxmlformats.org/officeDocument/2006/relationships/image" Target="../media/image913.png"/><Relationship Id="rId21" Type="http://schemas.openxmlformats.org/officeDocument/2006/relationships/image" Target="../media/image931.png"/><Relationship Id="rId34" Type="http://schemas.openxmlformats.org/officeDocument/2006/relationships/image" Target="../media/image944.png"/><Relationship Id="rId42" Type="http://schemas.openxmlformats.org/officeDocument/2006/relationships/image" Target="../media/image952.png"/><Relationship Id="rId7" Type="http://schemas.openxmlformats.org/officeDocument/2006/relationships/image" Target="../media/image917.png"/><Relationship Id="rId12" Type="http://schemas.openxmlformats.org/officeDocument/2006/relationships/image" Target="../media/image922.png"/><Relationship Id="rId17" Type="http://schemas.openxmlformats.org/officeDocument/2006/relationships/image" Target="../media/image927.png"/><Relationship Id="rId25" Type="http://schemas.openxmlformats.org/officeDocument/2006/relationships/image" Target="../media/image935.png"/><Relationship Id="rId33" Type="http://schemas.openxmlformats.org/officeDocument/2006/relationships/image" Target="../media/image943.png"/><Relationship Id="rId38" Type="http://schemas.openxmlformats.org/officeDocument/2006/relationships/image" Target="../media/image948.png"/><Relationship Id="rId46" Type="http://schemas.openxmlformats.org/officeDocument/2006/relationships/image" Target="../media/image956.png"/><Relationship Id="rId2" Type="http://schemas.openxmlformats.org/officeDocument/2006/relationships/image" Target="../media/image912.png"/><Relationship Id="rId16" Type="http://schemas.openxmlformats.org/officeDocument/2006/relationships/image" Target="../media/image926.png"/><Relationship Id="rId20" Type="http://schemas.openxmlformats.org/officeDocument/2006/relationships/image" Target="../media/image930.png"/><Relationship Id="rId29" Type="http://schemas.openxmlformats.org/officeDocument/2006/relationships/image" Target="../media/image939.png"/><Relationship Id="rId41" Type="http://schemas.openxmlformats.org/officeDocument/2006/relationships/image" Target="../media/image951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16.png"/><Relationship Id="rId11" Type="http://schemas.openxmlformats.org/officeDocument/2006/relationships/image" Target="../media/image921.png"/><Relationship Id="rId24" Type="http://schemas.openxmlformats.org/officeDocument/2006/relationships/image" Target="../media/image934.png"/><Relationship Id="rId32" Type="http://schemas.openxmlformats.org/officeDocument/2006/relationships/image" Target="../media/image942.png"/><Relationship Id="rId37" Type="http://schemas.openxmlformats.org/officeDocument/2006/relationships/image" Target="../media/image947.png"/><Relationship Id="rId40" Type="http://schemas.openxmlformats.org/officeDocument/2006/relationships/image" Target="../media/image950.png"/><Relationship Id="rId45" Type="http://schemas.openxmlformats.org/officeDocument/2006/relationships/image" Target="../media/image955.png"/><Relationship Id="rId5" Type="http://schemas.openxmlformats.org/officeDocument/2006/relationships/image" Target="../media/image915.png"/><Relationship Id="rId15" Type="http://schemas.openxmlformats.org/officeDocument/2006/relationships/image" Target="../media/image925.png"/><Relationship Id="rId23" Type="http://schemas.openxmlformats.org/officeDocument/2006/relationships/image" Target="../media/image933.png"/><Relationship Id="rId28" Type="http://schemas.openxmlformats.org/officeDocument/2006/relationships/image" Target="../media/image938.png"/><Relationship Id="rId36" Type="http://schemas.openxmlformats.org/officeDocument/2006/relationships/image" Target="../media/image946.png"/><Relationship Id="rId10" Type="http://schemas.openxmlformats.org/officeDocument/2006/relationships/image" Target="../media/image920.png"/><Relationship Id="rId19" Type="http://schemas.openxmlformats.org/officeDocument/2006/relationships/image" Target="../media/image929.png"/><Relationship Id="rId31" Type="http://schemas.openxmlformats.org/officeDocument/2006/relationships/image" Target="../media/image941.png"/><Relationship Id="rId44" Type="http://schemas.openxmlformats.org/officeDocument/2006/relationships/image" Target="../media/image954.png"/><Relationship Id="rId4" Type="http://schemas.openxmlformats.org/officeDocument/2006/relationships/image" Target="../media/image914.png"/><Relationship Id="rId9" Type="http://schemas.openxmlformats.org/officeDocument/2006/relationships/image" Target="../media/image919.png"/><Relationship Id="rId14" Type="http://schemas.openxmlformats.org/officeDocument/2006/relationships/image" Target="../media/image924.png"/><Relationship Id="rId22" Type="http://schemas.openxmlformats.org/officeDocument/2006/relationships/image" Target="../media/image932.png"/><Relationship Id="rId27" Type="http://schemas.openxmlformats.org/officeDocument/2006/relationships/image" Target="../media/image937.png"/><Relationship Id="rId30" Type="http://schemas.openxmlformats.org/officeDocument/2006/relationships/image" Target="../media/image940.png"/><Relationship Id="rId35" Type="http://schemas.openxmlformats.org/officeDocument/2006/relationships/image" Target="../media/image945.png"/><Relationship Id="rId43" Type="http://schemas.openxmlformats.org/officeDocument/2006/relationships/image" Target="../media/image95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3.png"/><Relationship Id="rId13" Type="http://schemas.openxmlformats.org/officeDocument/2006/relationships/image" Target="../media/image968.png"/><Relationship Id="rId18" Type="http://schemas.openxmlformats.org/officeDocument/2006/relationships/image" Target="../media/image973.png"/><Relationship Id="rId26" Type="http://schemas.openxmlformats.org/officeDocument/2006/relationships/image" Target="../media/image981.png"/><Relationship Id="rId39" Type="http://schemas.openxmlformats.org/officeDocument/2006/relationships/image" Target="../media/image994.png"/><Relationship Id="rId3" Type="http://schemas.openxmlformats.org/officeDocument/2006/relationships/image" Target="../media/image958.png"/><Relationship Id="rId21" Type="http://schemas.openxmlformats.org/officeDocument/2006/relationships/image" Target="../media/image976.png"/><Relationship Id="rId34" Type="http://schemas.openxmlformats.org/officeDocument/2006/relationships/image" Target="../media/image989.png"/><Relationship Id="rId42" Type="http://schemas.openxmlformats.org/officeDocument/2006/relationships/image" Target="../media/image997.png"/><Relationship Id="rId7" Type="http://schemas.openxmlformats.org/officeDocument/2006/relationships/image" Target="../media/image962.png"/><Relationship Id="rId12" Type="http://schemas.openxmlformats.org/officeDocument/2006/relationships/image" Target="../media/image967.png"/><Relationship Id="rId17" Type="http://schemas.openxmlformats.org/officeDocument/2006/relationships/image" Target="../media/image972.png"/><Relationship Id="rId25" Type="http://schemas.openxmlformats.org/officeDocument/2006/relationships/image" Target="../media/image980.png"/><Relationship Id="rId33" Type="http://schemas.openxmlformats.org/officeDocument/2006/relationships/image" Target="../media/image988.png"/><Relationship Id="rId38" Type="http://schemas.openxmlformats.org/officeDocument/2006/relationships/image" Target="../media/image993.png"/><Relationship Id="rId46" Type="http://schemas.openxmlformats.org/officeDocument/2006/relationships/image" Target="../media/image1001.png"/><Relationship Id="rId2" Type="http://schemas.openxmlformats.org/officeDocument/2006/relationships/image" Target="../media/image957.png"/><Relationship Id="rId16" Type="http://schemas.openxmlformats.org/officeDocument/2006/relationships/image" Target="../media/image971.png"/><Relationship Id="rId20" Type="http://schemas.openxmlformats.org/officeDocument/2006/relationships/image" Target="../media/image975.png"/><Relationship Id="rId29" Type="http://schemas.openxmlformats.org/officeDocument/2006/relationships/image" Target="../media/image984.png"/><Relationship Id="rId41" Type="http://schemas.openxmlformats.org/officeDocument/2006/relationships/image" Target="../media/image99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961.png"/><Relationship Id="rId11" Type="http://schemas.openxmlformats.org/officeDocument/2006/relationships/image" Target="../media/image966.png"/><Relationship Id="rId24" Type="http://schemas.openxmlformats.org/officeDocument/2006/relationships/image" Target="../media/image979.png"/><Relationship Id="rId32" Type="http://schemas.openxmlformats.org/officeDocument/2006/relationships/image" Target="../media/image987.png"/><Relationship Id="rId37" Type="http://schemas.openxmlformats.org/officeDocument/2006/relationships/image" Target="../media/image992.png"/><Relationship Id="rId40" Type="http://schemas.openxmlformats.org/officeDocument/2006/relationships/image" Target="../media/image995.png"/><Relationship Id="rId45" Type="http://schemas.openxmlformats.org/officeDocument/2006/relationships/image" Target="../media/image1000.png"/><Relationship Id="rId5" Type="http://schemas.openxmlformats.org/officeDocument/2006/relationships/image" Target="../media/image960.png"/><Relationship Id="rId15" Type="http://schemas.openxmlformats.org/officeDocument/2006/relationships/image" Target="../media/image970.png"/><Relationship Id="rId23" Type="http://schemas.openxmlformats.org/officeDocument/2006/relationships/image" Target="../media/image978.png"/><Relationship Id="rId28" Type="http://schemas.openxmlformats.org/officeDocument/2006/relationships/image" Target="../media/image983.png"/><Relationship Id="rId36" Type="http://schemas.openxmlformats.org/officeDocument/2006/relationships/image" Target="../media/image991.png"/><Relationship Id="rId10" Type="http://schemas.openxmlformats.org/officeDocument/2006/relationships/image" Target="../media/image965.png"/><Relationship Id="rId19" Type="http://schemas.openxmlformats.org/officeDocument/2006/relationships/image" Target="../media/image974.png"/><Relationship Id="rId31" Type="http://schemas.openxmlformats.org/officeDocument/2006/relationships/image" Target="../media/image986.png"/><Relationship Id="rId44" Type="http://schemas.openxmlformats.org/officeDocument/2006/relationships/image" Target="../media/image999.png"/><Relationship Id="rId4" Type="http://schemas.openxmlformats.org/officeDocument/2006/relationships/image" Target="../media/image959.png"/><Relationship Id="rId9" Type="http://schemas.openxmlformats.org/officeDocument/2006/relationships/image" Target="../media/image964.png"/><Relationship Id="rId14" Type="http://schemas.openxmlformats.org/officeDocument/2006/relationships/image" Target="../media/image969.png"/><Relationship Id="rId22" Type="http://schemas.openxmlformats.org/officeDocument/2006/relationships/image" Target="../media/image977.png"/><Relationship Id="rId27" Type="http://schemas.openxmlformats.org/officeDocument/2006/relationships/image" Target="../media/image982.png"/><Relationship Id="rId30" Type="http://schemas.openxmlformats.org/officeDocument/2006/relationships/image" Target="../media/image985.png"/><Relationship Id="rId35" Type="http://schemas.openxmlformats.org/officeDocument/2006/relationships/image" Target="../media/image990.png"/><Relationship Id="rId43" Type="http://schemas.openxmlformats.org/officeDocument/2006/relationships/image" Target="../media/image998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08.png"/><Relationship Id="rId13" Type="http://schemas.openxmlformats.org/officeDocument/2006/relationships/image" Target="../media/image1013.png"/><Relationship Id="rId18" Type="http://schemas.openxmlformats.org/officeDocument/2006/relationships/image" Target="../media/image1018.png"/><Relationship Id="rId26" Type="http://schemas.openxmlformats.org/officeDocument/2006/relationships/image" Target="../media/image1026.png"/><Relationship Id="rId3" Type="http://schemas.openxmlformats.org/officeDocument/2006/relationships/image" Target="../media/image1003.png"/><Relationship Id="rId21" Type="http://schemas.openxmlformats.org/officeDocument/2006/relationships/image" Target="../media/image1021.png"/><Relationship Id="rId34" Type="http://schemas.openxmlformats.org/officeDocument/2006/relationships/image" Target="../media/image1034.png"/><Relationship Id="rId7" Type="http://schemas.openxmlformats.org/officeDocument/2006/relationships/image" Target="../media/image1007.png"/><Relationship Id="rId12" Type="http://schemas.openxmlformats.org/officeDocument/2006/relationships/image" Target="../media/image1012.png"/><Relationship Id="rId17" Type="http://schemas.openxmlformats.org/officeDocument/2006/relationships/image" Target="../media/image1017.png"/><Relationship Id="rId25" Type="http://schemas.openxmlformats.org/officeDocument/2006/relationships/image" Target="../media/image1025.png"/><Relationship Id="rId33" Type="http://schemas.openxmlformats.org/officeDocument/2006/relationships/image" Target="../media/image1033.png"/><Relationship Id="rId2" Type="http://schemas.openxmlformats.org/officeDocument/2006/relationships/image" Target="../media/image1002.png"/><Relationship Id="rId16" Type="http://schemas.openxmlformats.org/officeDocument/2006/relationships/image" Target="../media/image1016.png"/><Relationship Id="rId20" Type="http://schemas.openxmlformats.org/officeDocument/2006/relationships/image" Target="../media/image1020.png"/><Relationship Id="rId29" Type="http://schemas.openxmlformats.org/officeDocument/2006/relationships/image" Target="../media/image10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6.png"/><Relationship Id="rId11" Type="http://schemas.openxmlformats.org/officeDocument/2006/relationships/image" Target="../media/image1011.png"/><Relationship Id="rId24" Type="http://schemas.openxmlformats.org/officeDocument/2006/relationships/image" Target="../media/image1024.png"/><Relationship Id="rId32" Type="http://schemas.openxmlformats.org/officeDocument/2006/relationships/image" Target="../media/image1032.png"/><Relationship Id="rId37" Type="http://schemas.openxmlformats.org/officeDocument/2006/relationships/image" Target="../media/image1037.png"/><Relationship Id="rId5" Type="http://schemas.openxmlformats.org/officeDocument/2006/relationships/image" Target="../media/image1005.png"/><Relationship Id="rId15" Type="http://schemas.openxmlformats.org/officeDocument/2006/relationships/image" Target="../media/image1015.png"/><Relationship Id="rId23" Type="http://schemas.openxmlformats.org/officeDocument/2006/relationships/image" Target="../media/image1023.png"/><Relationship Id="rId28" Type="http://schemas.openxmlformats.org/officeDocument/2006/relationships/image" Target="../media/image1028.png"/><Relationship Id="rId36" Type="http://schemas.openxmlformats.org/officeDocument/2006/relationships/image" Target="../media/image1036.tiff"/><Relationship Id="rId10" Type="http://schemas.openxmlformats.org/officeDocument/2006/relationships/image" Target="../media/image1010.png"/><Relationship Id="rId19" Type="http://schemas.openxmlformats.org/officeDocument/2006/relationships/image" Target="../media/image1019.png"/><Relationship Id="rId31" Type="http://schemas.openxmlformats.org/officeDocument/2006/relationships/image" Target="../media/image1031.png"/><Relationship Id="rId4" Type="http://schemas.openxmlformats.org/officeDocument/2006/relationships/image" Target="../media/image1004.png"/><Relationship Id="rId9" Type="http://schemas.openxmlformats.org/officeDocument/2006/relationships/image" Target="../media/image1009.png"/><Relationship Id="rId14" Type="http://schemas.openxmlformats.org/officeDocument/2006/relationships/image" Target="../media/image1014.png"/><Relationship Id="rId22" Type="http://schemas.openxmlformats.org/officeDocument/2006/relationships/image" Target="../media/image1022.png"/><Relationship Id="rId27" Type="http://schemas.openxmlformats.org/officeDocument/2006/relationships/image" Target="../media/image1027.png"/><Relationship Id="rId30" Type="http://schemas.openxmlformats.org/officeDocument/2006/relationships/image" Target="../media/image1030.png"/><Relationship Id="rId35" Type="http://schemas.openxmlformats.org/officeDocument/2006/relationships/image" Target="../media/image1035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4.png"/><Relationship Id="rId13" Type="http://schemas.openxmlformats.org/officeDocument/2006/relationships/image" Target="../media/image1049.svg"/><Relationship Id="rId18" Type="http://schemas.openxmlformats.org/officeDocument/2006/relationships/image" Target="../media/image1054.png"/><Relationship Id="rId3" Type="http://schemas.openxmlformats.org/officeDocument/2006/relationships/image" Target="../media/image1039.png"/><Relationship Id="rId21" Type="http://schemas.openxmlformats.org/officeDocument/2006/relationships/image" Target="../media/image1057.png"/><Relationship Id="rId7" Type="http://schemas.openxmlformats.org/officeDocument/2006/relationships/image" Target="../media/image1043.png"/><Relationship Id="rId12" Type="http://schemas.openxmlformats.org/officeDocument/2006/relationships/image" Target="../media/image1048.png"/><Relationship Id="rId17" Type="http://schemas.openxmlformats.org/officeDocument/2006/relationships/image" Target="../media/image1053.png"/><Relationship Id="rId2" Type="http://schemas.openxmlformats.org/officeDocument/2006/relationships/image" Target="../media/image1038.png"/><Relationship Id="rId16" Type="http://schemas.openxmlformats.org/officeDocument/2006/relationships/image" Target="../media/image1052.png"/><Relationship Id="rId20" Type="http://schemas.openxmlformats.org/officeDocument/2006/relationships/image" Target="../media/image105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42.png"/><Relationship Id="rId11" Type="http://schemas.openxmlformats.org/officeDocument/2006/relationships/image" Target="../media/image1047.svg"/><Relationship Id="rId5" Type="http://schemas.openxmlformats.org/officeDocument/2006/relationships/image" Target="../media/image1041.png"/><Relationship Id="rId15" Type="http://schemas.openxmlformats.org/officeDocument/2006/relationships/image" Target="../media/image1051.png"/><Relationship Id="rId23" Type="http://schemas.openxmlformats.org/officeDocument/2006/relationships/image" Target="../media/image1059.png"/><Relationship Id="rId10" Type="http://schemas.openxmlformats.org/officeDocument/2006/relationships/image" Target="../media/image1046.png"/><Relationship Id="rId19" Type="http://schemas.openxmlformats.org/officeDocument/2006/relationships/image" Target="../media/image1055.png"/><Relationship Id="rId4" Type="http://schemas.openxmlformats.org/officeDocument/2006/relationships/image" Target="../media/image1040.png"/><Relationship Id="rId9" Type="http://schemas.openxmlformats.org/officeDocument/2006/relationships/image" Target="../media/image1045.svg"/><Relationship Id="rId14" Type="http://schemas.openxmlformats.org/officeDocument/2006/relationships/image" Target="../media/image1050.png"/><Relationship Id="rId22" Type="http://schemas.openxmlformats.org/officeDocument/2006/relationships/image" Target="../media/image1058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13" Type="http://schemas.openxmlformats.org/officeDocument/2006/relationships/image" Target="../media/image1062.png"/><Relationship Id="rId18" Type="http://schemas.openxmlformats.org/officeDocument/2006/relationships/image" Target="../media/image10.png"/><Relationship Id="rId26" Type="http://schemas.openxmlformats.org/officeDocument/2006/relationships/image" Target="../media/image14.png"/><Relationship Id="rId3" Type="http://schemas.openxmlformats.org/officeDocument/2006/relationships/image" Target="../media/image1060.png"/><Relationship Id="rId21" Type="http://schemas.openxmlformats.org/officeDocument/2006/relationships/image" Target="../media/image1065.png"/><Relationship Id="rId7" Type="http://schemas.openxmlformats.org/officeDocument/2006/relationships/image" Target="../media/image21.png"/><Relationship Id="rId12" Type="http://schemas.openxmlformats.org/officeDocument/2006/relationships/image" Target="../media/image6.png"/><Relationship Id="rId17" Type="http://schemas.openxmlformats.org/officeDocument/2006/relationships/image" Target="../media/image1064.png"/><Relationship Id="rId25" Type="http://schemas.openxmlformats.org/officeDocument/2006/relationships/image" Target="../media/image13.tiff"/><Relationship Id="rId2" Type="http://schemas.openxmlformats.org/officeDocument/2006/relationships/image" Target="../media/image17.png"/><Relationship Id="rId16" Type="http://schemas.openxmlformats.org/officeDocument/2006/relationships/image" Target="../media/image8.png"/><Relationship Id="rId20" Type="http://schemas.openxmlformats.org/officeDocument/2006/relationships/image" Target="../media/image11.png"/><Relationship Id="rId29" Type="http://schemas.openxmlformats.org/officeDocument/2006/relationships/image" Target="../media/image1066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0.png"/><Relationship Id="rId11" Type="http://schemas.openxmlformats.org/officeDocument/2006/relationships/image" Target="../media/image3.png"/><Relationship Id="rId24" Type="http://schemas.openxmlformats.org/officeDocument/2006/relationships/image" Target="../media/image16.tiff"/><Relationship Id="rId5" Type="http://schemas.openxmlformats.org/officeDocument/2006/relationships/image" Target="../media/image1061.png"/><Relationship Id="rId15" Type="http://schemas.openxmlformats.org/officeDocument/2006/relationships/image" Target="../media/image7.png"/><Relationship Id="rId23" Type="http://schemas.openxmlformats.org/officeDocument/2006/relationships/image" Target="../media/image9.tiff"/><Relationship Id="rId28" Type="http://schemas.openxmlformats.org/officeDocument/2006/relationships/image" Target="../media/image23.png"/><Relationship Id="rId10" Type="http://schemas.openxmlformats.org/officeDocument/2006/relationships/image" Target="../media/image5.png"/><Relationship Id="rId19" Type="http://schemas.openxmlformats.org/officeDocument/2006/relationships/image" Target="../media/image19.png"/><Relationship Id="rId4" Type="http://schemas.openxmlformats.org/officeDocument/2006/relationships/image" Target="../media/image18.png"/><Relationship Id="rId9" Type="http://schemas.openxmlformats.org/officeDocument/2006/relationships/image" Target="../media/image4.png"/><Relationship Id="rId14" Type="http://schemas.openxmlformats.org/officeDocument/2006/relationships/image" Target="../media/image1063.png"/><Relationship Id="rId22" Type="http://schemas.openxmlformats.org/officeDocument/2006/relationships/image" Target="../media/image12.png"/><Relationship Id="rId27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13" Type="http://schemas.openxmlformats.org/officeDocument/2006/relationships/image" Target="../media/image80.png"/><Relationship Id="rId18" Type="http://schemas.openxmlformats.org/officeDocument/2006/relationships/image" Target="../media/image85.png"/><Relationship Id="rId26" Type="http://schemas.openxmlformats.org/officeDocument/2006/relationships/image" Target="../media/image93.png"/><Relationship Id="rId39" Type="http://schemas.openxmlformats.org/officeDocument/2006/relationships/image" Target="../media/image106.png"/><Relationship Id="rId3" Type="http://schemas.openxmlformats.org/officeDocument/2006/relationships/image" Target="../media/image70.png"/><Relationship Id="rId21" Type="http://schemas.openxmlformats.org/officeDocument/2006/relationships/image" Target="../media/image88.png"/><Relationship Id="rId34" Type="http://schemas.openxmlformats.org/officeDocument/2006/relationships/image" Target="../media/image101.png"/><Relationship Id="rId42" Type="http://schemas.openxmlformats.org/officeDocument/2006/relationships/image" Target="../media/image109.png"/><Relationship Id="rId7" Type="http://schemas.openxmlformats.org/officeDocument/2006/relationships/image" Target="../media/image74.png"/><Relationship Id="rId12" Type="http://schemas.openxmlformats.org/officeDocument/2006/relationships/image" Target="../media/image79.png"/><Relationship Id="rId17" Type="http://schemas.openxmlformats.org/officeDocument/2006/relationships/image" Target="../media/image84.png"/><Relationship Id="rId25" Type="http://schemas.openxmlformats.org/officeDocument/2006/relationships/image" Target="../media/image92.png"/><Relationship Id="rId33" Type="http://schemas.openxmlformats.org/officeDocument/2006/relationships/image" Target="../media/image100.png"/><Relationship Id="rId38" Type="http://schemas.openxmlformats.org/officeDocument/2006/relationships/image" Target="../media/image105.png"/><Relationship Id="rId46" Type="http://schemas.openxmlformats.org/officeDocument/2006/relationships/image" Target="../media/image113.png"/><Relationship Id="rId2" Type="http://schemas.openxmlformats.org/officeDocument/2006/relationships/image" Target="../media/image69.png"/><Relationship Id="rId16" Type="http://schemas.openxmlformats.org/officeDocument/2006/relationships/image" Target="../media/image83.png"/><Relationship Id="rId20" Type="http://schemas.openxmlformats.org/officeDocument/2006/relationships/image" Target="../media/image87.png"/><Relationship Id="rId29" Type="http://schemas.openxmlformats.org/officeDocument/2006/relationships/image" Target="../media/image96.png"/><Relationship Id="rId41" Type="http://schemas.openxmlformats.org/officeDocument/2006/relationships/image" Target="../media/image10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24" Type="http://schemas.openxmlformats.org/officeDocument/2006/relationships/image" Target="../media/image91.png"/><Relationship Id="rId32" Type="http://schemas.openxmlformats.org/officeDocument/2006/relationships/image" Target="../media/image99.png"/><Relationship Id="rId37" Type="http://schemas.openxmlformats.org/officeDocument/2006/relationships/image" Target="../media/image104.png"/><Relationship Id="rId40" Type="http://schemas.openxmlformats.org/officeDocument/2006/relationships/image" Target="../media/image107.png"/><Relationship Id="rId45" Type="http://schemas.openxmlformats.org/officeDocument/2006/relationships/image" Target="../media/image112.png"/><Relationship Id="rId5" Type="http://schemas.openxmlformats.org/officeDocument/2006/relationships/image" Target="../media/image72.png"/><Relationship Id="rId15" Type="http://schemas.openxmlformats.org/officeDocument/2006/relationships/image" Target="../media/image82.png"/><Relationship Id="rId23" Type="http://schemas.openxmlformats.org/officeDocument/2006/relationships/image" Target="../media/image90.png"/><Relationship Id="rId28" Type="http://schemas.openxmlformats.org/officeDocument/2006/relationships/image" Target="../media/image95.png"/><Relationship Id="rId36" Type="http://schemas.openxmlformats.org/officeDocument/2006/relationships/image" Target="../media/image103.png"/><Relationship Id="rId10" Type="http://schemas.openxmlformats.org/officeDocument/2006/relationships/image" Target="../media/image77.png"/><Relationship Id="rId19" Type="http://schemas.openxmlformats.org/officeDocument/2006/relationships/image" Target="../media/image86.png"/><Relationship Id="rId31" Type="http://schemas.openxmlformats.org/officeDocument/2006/relationships/image" Target="../media/image98.png"/><Relationship Id="rId44" Type="http://schemas.openxmlformats.org/officeDocument/2006/relationships/image" Target="../media/image111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Relationship Id="rId14" Type="http://schemas.openxmlformats.org/officeDocument/2006/relationships/image" Target="../media/image81.png"/><Relationship Id="rId22" Type="http://schemas.openxmlformats.org/officeDocument/2006/relationships/image" Target="../media/image89.png"/><Relationship Id="rId27" Type="http://schemas.openxmlformats.org/officeDocument/2006/relationships/image" Target="../media/image94.png"/><Relationship Id="rId30" Type="http://schemas.openxmlformats.org/officeDocument/2006/relationships/image" Target="../media/image97.png"/><Relationship Id="rId35" Type="http://schemas.openxmlformats.org/officeDocument/2006/relationships/image" Target="../media/image102.png"/><Relationship Id="rId43" Type="http://schemas.openxmlformats.org/officeDocument/2006/relationships/image" Target="../media/image11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0.png"/><Relationship Id="rId13" Type="http://schemas.openxmlformats.org/officeDocument/2006/relationships/image" Target="../media/image125.png"/><Relationship Id="rId18" Type="http://schemas.openxmlformats.org/officeDocument/2006/relationships/image" Target="../media/image130.png"/><Relationship Id="rId26" Type="http://schemas.openxmlformats.org/officeDocument/2006/relationships/image" Target="../media/image138.png"/><Relationship Id="rId39" Type="http://schemas.openxmlformats.org/officeDocument/2006/relationships/image" Target="../media/image151.png"/><Relationship Id="rId3" Type="http://schemas.openxmlformats.org/officeDocument/2006/relationships/image" Target="../media/image115.png"/><Relationship Id="rId21" Type="http://schemas.openxmlformats.org/officeDocument/2006/relationships/image" Target="../media/image133.png"/><Relationship Id="rId34" Type="http://schemas.openxmlformats.org/officeDocument/2006/relationships/image" Target="../media/image146.png"/><Relationship Id="rId42" Type="http://schemas.openxmlformats.org/officeDocument/2006/relationships/image" Target="../media/image154.png"/><Relationship Id="rId7" Type="http://schemas.openxmlformats.org/officeDocument/2006/relationships/image" Target="../media/image119.png"/><Relationship Id="rId12" Type="http://schemas.openxmlformats.org/officeDocument/2006/relationships/image" Target="../media/image124.png"/><Relationship Id="rId17" Type="http://schemas.openxmlformats.org/officeDocument/2006/relationships/image" Target="../media/image129.png"/><Relationship Id="rId25" Type="http://schemas.openxmlformats.org/officeDocument/2006/relationships/image" Target="../media/image137.png"/><Relationship Id="rId33" Type="http://schemas.openxmlformats.org/officeDocument/2006/relationships/image" Target="../media/image145.png"/><Relationship Id="rId38" Type="http://schemas.openxmlformats.org/officeDocument/2006/relationships/image" Target="../media/image150.png"/><Relationship Id="rId46" Type="http://schemas.openxmlformats.org/officeDocument/2006/relationships/image" Target="../media/image158.png"/><Relationship Id="rId2" Type="http://schemas.openxmlformats.org/officeDocument/2006/relationships/image" Target="../media/image114.png"/><Relationship Id="rId16" Type="http://schemas.openxmlformats.org/officeDocument/2006/relationships/image" Target="../media/image128.png"/><Relationship Id="rId20" Type="http://schemas.openxmlformats.org/officeDocument/2006/relationships/image" Target="../media/image132.png"/><Relationship Id="rId29" Type="http://schemas.openxmlformats.org/officeDocument/2006/relationships/image" Target="../media/image141.png"/><Relationship Id="rId41" Type="http://schemas.openxmlformats.org/officeDocument/2006/relationships/image" Target="../media/image153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18.png"/><Relationship Id="rId11" Type="http://schemas.openxmlformats.org/officeDocument/2006/relationships/image" Target="../media/image123.png"/><Relationship Id="rId24" Type="http://schemas.openxmlformats.org/officeDocument/2006/relationships/image" Target="../media/image136.png"/><Relationship Id="rId32" Type="http://schemas.openxmlformats.org/officeDocument/2006/relationships/image" Target="../media/image144.png"/><Relationship Id="rId37" Type="http://schemas.openxmlformats.org/officeDocument/2006/relationships/image" Target="../media/image149.png"/><Relationship Id="rId40" Type="http://schemas.openxmlformats.org/officeDocument/2006/relationships/image" Target="../media/image152.png"/><Relationship Id="rId45" Type="http://schemas.openxmlformats.org/officeDocument/2006/relationships/image" Target="../media/image157.png"/><Relationship Id="rId5" Type="http://schemas.openxmlformats.org/officeDocument/2006/relationships/image" Target="../media/image117.png"/><Relationship Id="rId15" Type="http://schemas.openxmlformats.org/officeDocument/2006/relationships/image" Target="../media/image127.png"/><Relationship Id="rId23" Type="http://schemas.openxmlformats.org/officeDocument/2006/relationships/image" Target="../media/image135.png"/><Relationship Id="rId28" Type="http://schemas.openxmlformats.org/officeDocument/2006/relationships/image" Target="../media/image140.png"/><Relationship Id="rId36" Type="http://schemas.openxmlformats.org/officeDocument/2006/relationships/image" Target="../media/image148.png"/><Relationship Id="rId10" Type="http://schemas.openxmlformats.org/officeDocument/2006/relationships/image" Target="../media/image122.png"/><Relationship Id="rId19" Type="http://schemas.openxmlformats.org/officeDocument/2006/relationships/image" Target="../media/image131.png"/><Relationship Id="rId31" Type="http://schemas.openxmlformats.org/officeDocument/2006/relationships/image" Target="../media/image143.png"/><Relationship Id="rId44" Type="http://schemas.openxmlformats.org/officeDocument/2006/relationships/image" Target="../media/image156.png"/><Relationship Id="rId4" Type="http://schemas.openxmlformats.org/officeDocument/2006/relationships/image" Target="../media/image116.png"/><Relationship Id="rId9" Type="http://schemas.openxmlformats.org/officeDocument/2006/relationships/image" Target="../media/image121.png"/><Relationship Id="rId14" Type="http://schemas.openxmlformats.org/officeDocument/2006/relationships/image" Target="../media/image126.png"/><Relationship Id="rId22" Type="http://schemas.openxmlformats.org/officeDocument/2006/relationships/image" Target="../media/image134.png"/><Relationship Id="rId27" Type="http://schemas.openxmlformats.org/officeDocument/2006/relationships/image" Target="../media/image139.png"/><Relationship Id="rId30" Type="http://schemas.openxmlformats.org/officeDocument/2006/relationships/image" Target="../media/image142.png"/><Relationship Id="rId35" Type="http://schemas.openxmlformats.org/officeDocument/2006/relationships/image" Target="../media/image147.png"/><Relationship Id="rId43" Type="http://schemas.openxmlformats.org/officeDocument/2006/relationships/image" Target="../media/image15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13" Type="http://schemas.openxmlformats.org/officeDocument/2006/relationships/image" Target="../media/image170.png"/><Relationship Id="rId18" Type="http://schemas.openxmlformats.org/officeDocument/2006/relationships/image" Target="../media/image175.png"/><Relationship Id="rId26" Type="http://schemas.openxmlformats.org/officeDocument/2006/relationships/image" Target="../media/image183.png"/><Relationship Id="rId39" Type="http://schemas.openxmlformats.org/officeDocument/2006/relationships/image" Target="../media/image196.png"/><Relationship Id="rId3" Type="http://schemas.openxmlformats.org/officeDocument/2006/relationships/image" Target="../media/image160.png"/><Relationship Id="rId21" Type="http://schemas.openxmlformats.org/officeDocument/2006/relationships/image" Target="../media/image178.png"/><Relationship Id="rId34" Type="http://schemas.openxmlformats.org/officeDocument/2006/relationships/image" Target="../media/image191.png"/><Relationship Id="rId42" Type="http://schemas.openxmlformats.org/officeDocument/2006/relationships/image" Target="../media/image199.png"/><Relationship Id="rId7" Type="http://schemas.openxmlformats.org/officeDocument/2006/relationships/image" Target="../media/image164.png"/><Relationship Id="rId12" Type="http://schemas.openxmlformats.org/officeDocument/2006/relationships/image" Target="../media/image169.png"/><Relationship Id="rId17" Type="http://schemas.openxmlformats.org/officeDocument/2006/relationships/image" Target="../media/image174.png"/><Relationship Id="rId25" Type="http://schemas.openxmlformats.org/officeDocument/2006/relationships/image" Target="../media/image182.png"/><Relationship Id="rId33" Type="http://schemas.openxmlformats.org/officeDocument/2006/relationships/image" Target="../media/image190.png"/><Relationship Id="rId38" Type="http://schemas.openxmlformats.org/officeDocument/2006/relationships/image" Target="../media/image195.png"/><Relationship Id="rId46" Type="http://schemas.openxmlformats.org/officeDocument/2006/relationships/image" Target="../media/image203.png"/><Relationship Id="rId2" Type="http://schemas.openxmlformats.org/officeDocument/2006/relationships/image" Target="../media/image159.png"/><Relationship Id="rId16" Type="http://schemas.openxmlformats.org/officeDocument/2006/relationships/image" Target="../media/image173.png"/><Relationship Id="rId20" Type="http://schemas.openxmlformats.org/officeDocument/2006/relationships/image" Target="../media/image177.png"/><Relationship Id="rId29" Type="http://schemas.openxmlformats.org/officeDocument/2006/relationships/image" Target="../media/image186.png"/><Relationship Id="rId41" Type="http://schemas.openxmlformats.org/officeDocument/2006/relationships/image" Target="../media/image19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3.png"/><Relationship Id="rId11" Type="http://schemas.openxmlformats.org/officeDocument/2006/relationships/image" Target="../media/image168.png"/><Relationship Id="rId24" Type="http://schemas.openxmlformats.org/officeDocument/2006/relationships/image" Target="../media/image181.png"/><Relationship Id="rId32" Type="http://schemas.openxmlformats.org/officeDocument/2006/relationships/image" Target="../media/image189.png"/><Relationship Id="rId37" Type="http://schemas.openxmlformats.org/officeDocument/2006/relationships/image" Target="../media/image194.png"/><Relationship Id="rId40" Type="http://schemas.openxmlformats.org/officeDocument/2006/relationships/image" Target="../media/image197.png"/><Relationship Id="rId45" Type="http://schemas.openxmlformats.org/officeDocument/2006/relationships/image" Target="../media/image202.png"/><Relationship Id="rId5" Type="http://schemas.openxmlformats.org/officeDocument/2006/relationships/image" Target="../media/image162.png"/><Relationship Id="rId15" Type="http://schemas.openxmlformats.org/officeDocument/2006/relationships/image" Target="../media/image172.png"/><Relationship Id="rId23" Type="http://schemas.openxmlformats.org/officeDocument/2006/relationships/image" Target="../media/image180.png"/><Relationship Id="rId28" Type="http://schemas.openxmlformats.org/officeDocument/2006/relationships/image" Target="../media/image185.png"/><Relationship Id="rId36" Type="http://schemas.openxmlformats.org/officeDocument/2006/relationships/image" Target="../media/image193.png"/><Relationship Id="rId10" Type="http://schemas.openxmlformats.org/officeDocument/2006/relationships/image" Target="../media/image167.png"/><Relationship Id="rId19" Type="http://schemas.openxmlformats.org/officeDocument/2006/relationships/image" Target="../media/image176.png"/><Relationship Id="rId31" Type="http://schemas.openxmlformats.org/officeDocument/2006/relationships/image" Target="../media/image188.png"/><Relationship Id="rId44" Type="http://schemas.openxmlformats.org/officeDocument/2006/relationships/image" Target="../media/image201.png"/><Relationship Id="rId4" Type="http://schemas.openxmlformats.org/officeDocument/2006/relationships/image" Target="../media/image161.png"/><Relationship Id="rId9" Type="http://schemas.openxmlformats.org/officeDocument/2006/relationships/image" Target="../media/image166.png"/><Relationship Id="rId14" Type="http://schemas.openxmlformats.org/officeDocument/2006/relationships/image" Target="../media/image171.png"/><Relationship Id="rId22" Type="http://schemas.openxmlformats.org/officeDocument/2006/relationships/image" Target="../media/image179.png"/><Relationship Id="rId27" Type="http://schemas.openxmlformats.org/officeDocument/2006/relationships/image" Target="../media/image184.png"/><Relationship Id="rId30" Type="http://schemas.openxmlformats.org/officeDocument/2006/relationships/image" Target="../media/image187.png"/><Relationship Id="rId35" Type="http://schemas.openxmlformats.org/officeDocument/2006/relationships/image" Target="../media/image192.png"/><Relationship Id="rId43" Type="http://schemas.openxmlformats.org/officeDocument/2006/relationships/image" Target="../media/image20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0.png"/><Relationship Id="rId13" Type="http://schemas.openxmlformats.org/officeDocument/2006/relationships/image" Target="../media/image215.png"/><Relationship Id="rId18" Type="http://schemas.openxmlformats.org/officeDocument/2006/relationships/image" Target="../media/image220.png"/><Relationship Id="rId26" Type="http://schemas.openxmlformats.org/officeDocument/2006/relationships/image" Target="../media/image228.png"/><Relationship Id="rId3" Type="http://schemas.openxmlformats.org/officeDocument/2006/relationships/image" Target="../media/image205.png"/><Relationship Id="rId21" Type="http://schemas.openxmlformats.org/officeDocument/2006/relationships/image" Target="../media/image223.png"/><Relationship Id="rId34" Type="http://schemas.openxmlformats.org/officeDocument/2006/relationships/image" Target="../media/image236.png"/><Relationship Id="rId7" Type="http://schemas.openxmlformats.org/officeDocument/2006/relationships/image" Target="../media/image209.png"/><Relationship Id="rId12" Type="http://schemas.openxmlformats.org/officeDocument/2006/relationships/image" Target="../media/image214.png"/><Relationship Id="rId17" Type="http://schemas.openxmlformats.org/officeDocument/2006/relationships/image" Target="../media/image219.png"/><Relationship Id="rId25" Type="http://schemas.openxmlformats.org/officeDocument/2006/relationships/image" Target="../media/image227.png"/><Relationship Id="rId33" Type="http://schemas.openxmlformats.org/officeDocument/2006/relationships/image" Target="../media/image235.png"/><Relationship Id="rId2" Type="http://schemas.openxmlformats.org/officeDocument/2006/relationships/image" Target="../media/image204.png"/><Relationship Id="rId16" Type="http://schemas.openxmlformats.org/officeDocument/2006/relationships/image" Target="../media/image218.png"/><Relationship Id="rId20" Type="http://schemas.openxmlformats.org/officeDocument/2006/relationships/image" Target="../media/image222.png"/><Relationship Id="rId29" Type="http://schemas.openxmlformats.org/officeDocument/2006/relationships/image" Target="../media/image23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08.png"/><Relationship Id="rId11" Type="http://schemas.openxmlformats.org/officeDocument/2006/relationships/image" Target="../media/image213.png"/><Relationship Id="rId24" Type="http://schemas.openxmlformats.org/officeDocument/2006/relationships/image" Target="../media/image226.png"/><Relationship Id="rId32" Type="http://schemas.openxmlformats.org/officeDocument/2006/relationships/image" Target="../media/image234.png"/><Relationship Id="rId37" Type="http://schemas.openxmlformats.org/officeDocument/2006/relationships/image" Target="../media/image239.png"/><Relationship Id="rId5" Type="http://schemas.openxmlformats.org/officeDocument/2006/relationships/image" Target="../media/image207.png"/><Relationship Id="rId15" Type="http://schemas.openxmlformats.org/officeDocument/2006/relationships/image" Target="../media/image217.png"/><Relationship Id="rId23" Type="http://schemas.openxmlformats.org/officeDocument/2006/relationships/image" Target="../media/image225.png"/><Relationship Id="rId28" Type="http://schemas.openxmlformats.org/officeDocument/2006/relationships/image" Target="../media/image230.png"/><Relationship Id="rId36" Type="http://schemas.openxmlformats.org/officeDocument/2006/relationships/image" Target="../media/image238.tiff"/><Relationship Id="rId10" Type="http://schemas.openxmlformats.org/officeDocument/2006/relationships/image" Target="../media/image212.png"/><Relationship Id="rId19" Type="http://schemas.openxmlformats.org/officeDocument/2006/relationships/image" Target="../media/image221.png"/><Relationship Id="rId31" Type="http://schemas.openxmlformats.org/officeDocument/2006/relationships/image" Target="../media/image233.png"/><Relationship Id="rId4" Type="http://schemas.openxmlformats.org/officeDocument/2006/relationships/image" Target="../media/image206.png"/><Relationship Id="rId9" Type="http://schemas.openxmlformats.org/officeDocument/2006/relationships/image" Target="../media/image211.png"/><Relationship Id="rId14" Type="http://schemas.openxmlformats.org/officeDocument/2006/relationships/image" Target="../media/image216.png"/><Relationship Id="rId22" Type="http://schemas.openxmlformats.org/officeDocument/2006/relationships/image" Target="../media/image224.png"/><Relationship Id="rId27" Type="http://schemas.openxmlformats.org/officeDocument/2006/relationships/image" Target="../media/image229.png"/><Relationship Id="rId30" Type="http://schemas.openxmlformats.org/officeDocument/2006/relationships/image" Target="../media/image232.png"/><Relationship Id="rId35" Type="http://schemas.openxmlformats.org/officeDocument/2006/relationships/image" Target="../media/image23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6.png"/><Relationship Id="rId13" Type="http://schemas.openxmlformats.org/officeDocument/2006/relationships/image" Target="../media/image251.svg"/><Relationship Id="rId18" Type="http://schemas.openxmlformats.org/officeDocument/2006/relationships/image" Target="../media/image256.png"/><Relationship Id="rId3" Type="http://schemas.openxmlformats.org/officeDocument/2006/relationships/image" Target="../media/image241.png"/><Relationship Id="rId21" Type="http://schemas.openxmlformats.org/officeDocument/2006/relationships/image" Target="../media/image259.png"/><Relationship Id="rId7" Type="http://schemas.openxmlformats.org/officeDocument/2006/relationships/image" Target="../media/image245.png"/><Relationship Id="rId12" Type="http://schemas.openxmlformats.org/officeDocument/2006/relationships/image" Target="../media/image250.png"/><Relationship Id="rId17" Type="http://schemas.openxmlformats.org/officeDocument/2006/relationships/image" Target="../media/image255.png"/><Relationship Id="rId2" Type="http://schemas.openxmlformats.org/officeDocument/2006/relationships/image" Target="../media/image240.png"/><Relationship Id="rId16" Type="http://schemas.openxmlformats.org/officeDocument/2006/relationships/image" Target="../media/image254.png"/><Relationship Id="rId20" Type="http://schemas.openxmlformats.org/officeDocument/2006/relationships/image" Target="../media/image258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4.png"/><Relationship Id="rId11" Type="http://schemas.openxmlformats.org/officeDocument/2006/relationships/image" Target="../media/image249.svg"/><Relationship Id="rId5" Type="http://schemas.openxmlformats.org/officeDocument/2006/relationships/image" Target="../media/image243.png"/><Relationship Id="rId15" Type="http://schemas.openxmlformats.org/officeDocument/2006/relationships/image" Target="../media/image253.png"/><Relationship Id="rId23" Type="http://schemas.openxmlformats.org/officeDocument/2006/relationships/image" Target="../media/image261.png"/><Relationship Id="rId10" Type="http://schemas.openxmlformats.org/officeDocument/2006/relationships/image" Target="../media/image248.png"/><Relationship Id="rId19" Type="http://schemas.openxmlformats.org/officeDocument/2006/relationships/image" Target="../media/image257.png"/><Relationship Id="rId4" Type="http://schemas.openxmlformats.org/officeDocument/2006/relationships/image" Target="../media/image242.png"/><Relationship Id="rId9" Type="http://schemas.openxmlformats.org/officeDocument/2006/relationships/image" Target="../media/image247.svg"/><Relationship Id="rId14" Type="http://schemas.openxmlformats.org/officeDocument/2006/relationships/image" Target="../media/image252.png"/><Relationship Id="rId22" Type="http://schemas.openxmlformats.org/officeDocument/2006/relationships/image" Target="../media/image26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8.png"/><Relationship Id="rId13" Type="http://schemas.openxmlformats.org/officeDocument/2006/relationships/image" Target="../media/image273.png"/><Relationship Id="rId18" Type="http://schemas.openxmlformats.org/officeDocument/2006/relationships/image" Target="../media/image278.png"/><Relationship Id="rId26" Type="http://schemas.openxmlformats.org/officeDocument/2006/relationships/image" Target="../media/image286.png"/><Relationship Id="rId3" Type="http://schemas.openxmlformats.org/officeDocument/2006/relationships/image" Target="../media/image263.png"/><Relationship Id="rId21" Type="http://schemas.openxmlformats.org/officeDocument/2006/relationships/image" Target="../media/image281.png"/><Relationship Id="rId7" Type="http://schemas.openxmlformats.org/officeDocument/2006/relationships/image" Target="../media/image267.png"/><Relationship Id="rId12" Type="http://schemas.openxmlformats.org/officeDocument/2006/relationships/image" Target="../media/image272.png"/><Relationship Id="rId17" Type="http://schemas.openxmlformats.org/officeDocument/2006/relationships/image" Target="../media/image277.png"/><Relationship Id="rId25" Type="http://schemas.openxmlformats.org/officeDocument/2006/relationships/image" Target="../media/image285.tiff"/><Relationship Id="rId2" Type="http://schemas.openxmlformats.org/officeDocument/2006/relationships/image" Target="../media/image262.png"/><Relationship Id="rId16" Type="http://schemas.openxmlformats.org/officeDocument/2006/relationships/image" Target="../media/image276.png"/><Relationship Id="rId20" Type="http://schemas.openxmlformats.org/officeDocument/2006/relationships/image" Target="../media/image280.png"/><Relationship Id="rId29" Type="http://schemas.openxmlformats.org/officeDocument/2006/relationships/image" Target="../media/image28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66.png"/><Relationship Id="rId11" Type="http://schemas.openxmlformats.org/officeDocument/2006/relationships/image" Target="../media/image271.png"/><Relationship Id="rId24" Type="http://schemas.openxmlformats.org/officeDocument/2006/relationships/image" Target="../media/image284.tiff"/><Relationship Id="rId5" Type="http://schemas.openxmlformats.org/officeDocument/2006/relationships/image" Target="../media/image265.png"/><Relationship Id="rId15" Type="http://schemas.openxmlformats.org/officeDocument/2006/relationships/image" Target="../media/image275.png"/><Relationship Id="rId23" Type="http://schemas.openxmlformats.org/officeDocument/2006/relationships/image" Target="../media/image283.tiff"/><Relationship Id="rId28" Type="http://schemas.openxmlformats.org/officeDocument/2006/relationships/image" Target="../media/image288.png"/><Relationship Id="rId10" Type="http://schemas.openxmlformats.org/officeDocument/2006/relationships/image" Target="../media/image270.png"/><Relationship Id="rId19" Type="http://schemas.openxmlformats.org/officeDocument/2006/relationships/image" Target="../media/image279.png"/><Relationship Id="rId4" Type="http://schemas.openxmlformats.org/officeDocument/2006/relationships/image" Target="../media/image264.png"/><Relationship Id="rId9" Type="http://schemas.openxmlformats.org/officeDocument/2006/relationships/image" Target="../media/image269.png"/><Relationship Id="rId14" Type="http://schemas.openxmlformats.org/officeDocument/2006/relationships/image" Target="../media/image274.png"/><Relationship Id="rId22" Type="http://schemas.openxmlformats.org/officeDocument/2006/relationships/image" Target="../media/image282.png"/><Relationship Id="rId27" Type="http://schemas.openxmlformats.org/officeDocument/2006/relationships/image" Target="../media/image28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6.png"/><Relationship Id="rId13" Type="http://schemas.openxmlformats.org/officeDocument/2006/relationships/image" Target="../media/image301.png"/><Relationship Id="rId18" Type="http://schemas.openxmlformats.org/officeDocument/2006/relationships/image" Target="../media/image306.png"/><Relationship Id="rId26" Type="http://schemas.openxmlformats.org/officeDocument/2006/relationships/image" Target="../media/image314.png"/><Relationship Id="rId39" Type="http://schemas.openxmlformats.org/officeDocument/2006/relationships/image" Target="../media/image327.png"/><Relationship Id="rId3" Type="http://schemas.openxmlformats.org/officeDocument/2006/relationships/image" Target="../media/image291.png"/><Relationship Id="rId21" Type="http://schemas.openxmlformats.org/officeDocument/2006/relationships/image" Target="../media/image309.png"/><Relationship Id="rId34" Type="http://schemas.openxmlformats.org/officeDocument/2006/relationships/image" Target="../media/image322.png"/><Relationship Id="rId42" Type="http://schemas.openxmlformats.org/officeDocument/2006/relationships/image" Target="../media/image330.png"/><Relationship Id="rId7" Type="http://schemas.openxmlformats.org/officeDocument/2006/relationships/image" Target="../media/image295.png"/><Relationship Id="rId12" Type="http://schemas.openxmlformats.org/officeDocument/2006/relationships/image" Target="../media/image300.png"/><Relationship Id="rId17" Type="http://schemas.openxmlformats.org/officeDocument/2006/relationships/image" Target="../media/image305.png"/><Relationship Id="rId25" Type="http://schemas.openxmlformats.org/officeDocument/2006/relationships/image" Target="../media/image313.png"/><Relationship Id="rId33" Type="http://schemas.openxmlformats.org/officeDocument/2006/relationships/image" Target="../media/image321.png"/><Relationship Id="rId38" Type="http://schemas.openxmlformats.org/officeDocument/2006/relationships/image" Target="../media/image326.png"/><Relationship Id="rId46" Type="http://schemas.openxmlformats.org/officeDocument/2006/relationships/image" Target="../media/image334.png"/><Relationship Id="rId2" Type="http://schemas.openxmlformats.org/officeDocument/2006/relationships/image" Target="../media/image290.png"/><Relationship Id="rId16" Type="http://schemas.openxmlformats.org/officeDocument/2006/relationships/image" Target="../media/image304.png"/><Relationship Id="rId20" Type="http://schemas.openxmlformats.org/officeDocument/2006/relationships/image" Target="../media/image308.png"/><Relationship Id="rId29" Type="http://schemas.openxmlformats.org/officeDocument/2006/relationships/image" Target="../media/image317.png"/><Relationship Id="rId41" Type="http://schemas.openxmlformats.org/officeDocument/2006/relationships/image" Target="../media/image32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94.png"/><Relationship Id="rId11" Type="http://schemas.openxmlformats.org/officeDocument/2006/relationships/image" Target="../media/image299.png"/><Relationship Id="rId24" Type="http://schemas.openxmlformats.org/officeDocument/2006/relationships/image" Target="../media/image312.png"/><Relationship Id="rId32" Type="http://schemas.openxmlformats.org/officeDocument/2006/relationships/image" Target="../media/image320.png"/><Relationship Id="rId37" Type="http://schemas.openxmlformats.org/officeDocument/2006/relationships/image" Target="../media/image325.png"/><Relationship Id="rId40" Type="http://schemas.openxmlformats.org/officeDocument/2006/relationships/image" Target="../media/image328.png"/><Relationship Id="rId45" Type="http://schemas.openxmlformats.org/officeDocument/2006/relationships/image" Target="../media/image333.png"/><Relationship Id="rId5" Type="http://schemas.openxmlformats.org/officeDocument/2006/relationships/image" Target="../media/image293.png"/><Relationship Id="rId15" Type="http://schemas.openxmlformats.org/officeDocument/2006/relationships/image" Target="../media/image303.png"/><Relationship Id="rId23" Type="http://schemas.openxmlformats.org/officeDocument/2006/relationships/image" Target="../media/image311.png"/><Relationship Id="rId28" Type="http://schemas.openxmlformats.org/officeDocument/2006/relationships/image" Target="../media/image316.png"/><Relationship Id="rId36" Type="http://schemas.openxmlformats.org/officeDocument/2006/relationships/image" Target="../media/image324.png"/><Relationship Id="rId10" Type="http://schemas.openxmlformats.org/officeDocument/2006/relationships/image" Target="../media/image298.png"/><Relationship Id="rId19" Type="http://schemas.openxmlformats.org/officeDocument/2006/relationships/image" Target="../media/image307.png"/><Relationship Id="rId31" Type="http://schemas.openxmlformats.org/officeDocument/2006/relationships/image" Target="../media/image319.png"/><Relationship Id="rId44" Type="http://schemas.openxmlformats.org/officeDocument/2006/relationships/image" Target="../media/image332.png"/><Relationship Id="rId4" Type="http://schemas.openxmlformats.org/officeDocument/2006/relationships/image" Target="../media/image292.png"/><Relationship Id="rId9" Type="http://schemas.openxmlformats.org/officeDocument/2006/relationships/image" Target="../media/image297.png"/><Relationship Id="rId14" Type="http://schemas.openxmlformats.org/officeDocument/2006/relationships/image" Target="../media/image302.png"/><Relationship Id="rId22" Type="http://schemas.openxmlformats.org/officeDocument/2006/relationships/image" Target="../media/image310.png"/><Relationship Id="rId27" Type="http://schemas.openxmlformats.org/officeDocument/2006/relationships/image" Target="../media/image315.png"/><Relationship Id="rId30" Type="http://schemas.openxmlformats.org/officeDocument/2006/relationships/image" Target="../media/image318.png"/><Relationship Id="rId35" Type="http://schemas.openxmlformats.org/officeDocument/2006/relationships/image" Target="../media/image323.png"/><Relationship Id="rId43" Type="http://schemas.openxmlformats.org/officeDocument/2006/relationships/image" Target="../media/image33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374138" y="1096982"/>
            <a:ext cx="7772400" cy="1102519"/>
          </a:xfrm>
          <a:prstGeom prst="rect">
            <a:avLst/>
          </a:prstGeom>
        </p:spPr>
        <p:txBody>
          <a:bodyPr anchor="ctr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kumimoji="1"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altLang="ja-JP" sz="3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Helvetica Neue"/>
              </a:rPr>
              <a:t>SORACOM</a:t>
            </a:r>
            <a:r>
              <a:rPr lang="en-US" sz="3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Helvetica Neue"/>
              </a:rPr>
              <a:t> Icon</a:t>
            </a:r>
            <a:r>
              <a:rPr lang="ja-JP" altLang="en-US" sz="3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Helvetica Neue"/>
              </a:rPr>
              <a:t> </a:t>
            </a:r>
            <a:r>
              <a:rPr lang="en-US" altLang="ja-JP" sz="3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Helvetica Neue"/>
              </a:rPr>
              <a:t>Set</a:t>
            </a:r>
            <a:br>
              <a:rPr lang="en-US" sz="40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Helvetica Neue"/>
              </a:rPr>
            </a:br>
            <a:r>
              <a:rPr lang="en-US" sz="1600" dirty="0">
                <a:solidFill>
                  <a:schemeClr val="bg1">
                    <a:lumMod val="65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Helvetica Neue"/>
              </a:rPr>
              <a:t>v2.</a:t>
            </a:r>
            <a:r>
              <a:rPr lang="en-US" altLang="ja-JP" sz="1600" dirty="0">
                <a:solidFill>
                  <a:schemeClr val="bg1">
                    <a:lumMod val="65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Helvetica Neue"/>
              </a:rPr>
              <a:t>3</a:t>
            </a:r>
            <a:endParaRPr lang="en-US" sz="1600" dirty="0">
              <a:solidFill>
                <a:schemeClr val="bg1">
                  <a:lumMod val="65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Helvetica Neue"/>
            </a:endParaRPr>
          </a:p>
        </p:txBody>
      </p:sp>
      <p:sp>
        <p:nvSpPr>
          <p:cNvPr id="2" name="テキスト ボックス 1"/>
          <p:cNvSpPr txBox="1"/>
          <p:nvPr/>
        </p:nvSpPr>
        <p:spPr>
          <a:xfrm>
            <a:off x="371475" y="2660435"/>
            <a:ext cx="446000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Please check the guidelines for use.</a:t>
            </a:r>
          </a:p>
          <a:p>
            <a:endParaRPr lang="en-US" altLang="ja-JP" dirty="0">
              <a:latin typeface="Noto Sans JP Regular" panose="020B0500000000000000" pitchFamily="34" charset="-128"/>
              <a:ea typeface="Noto Sans JP Regular" panose="020B0500000000000000" pitchFamily="34" charset="-128"/>
            </a:endParaRPr>
          </a:p>
          <a:p>
            <a:r>
              <a:rPr lang="en-US" altLang="ja-JP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SORACOM Icon Set Usage Guidelines</a:t>
            </a:r>
          </a:p>
          <a:p>
            <a:r>
              <a:rPr lang="en-US" altLang="ja-JP" dirty="0">
                <a:latin typeface="Noto Sans JP Regular" panose="020B0500000000000000" pitchFamily="34" charset="-128"/>
                <a:ea typeface="Noto Sans JP Regular" panose="020B0500000000000000" pitchFamily="34" charset="-128"/>
                <a:hlinkClick r:id="rId2"/>
              </a:rPr>
              <a:t>https://</a:t>
            </a:r>
            <a:r>
              <a:rPr lang="en-US" altLang="ja-JP" dirty="0" err="1">
                <a:latin typeface="Noto Sans JP Regular" panose="020B0500000000000000" pitchFamily="34" charset="-128"/>
                <a:ea typeface="Noto Sans JP Regular" panose="020B0500000000000000" pitchFamily="34" charset="-128"/>
                <a:hlinkClick r:id="rId2"/>
              </a:rPr>
              <a:t>soracom.jp</a:t>
            </a:r>
            <a:r>
              <a:rPr lang="en-US" altLang="ja-JP" dirty="0">
                <a:latin typeface="Noto Sans JP Regular" panose="020B0500000000000000" pitchFamily="34" charset="-128"/>
                <a:ea typeface="Noto Sans JP Regular" panose="020B0500000000000000" pitchFamily="34" charset="-128"/>
                <a:hlinkClick r:id="rId2"/>
              </a:rPr>
              <a:t>/share/</a:t>
            </a:r>
            <a:r>
              <a:rPr lang="en-US" altLang="ja-JP" dirty="0" err="1">
                <a:latin typeface="Noto Sans JP Regular" panose="020B0500000000000000" pitchFamily="34" charset="-128"/>
                <a:ea typeface="Noto Sans JP Regular" panose="020B0500000000000000" pitchFamily="34" charset="-128"/>
                <a:hlinkClick r:id="rId2"/>
              </a:rPr>
              <a:t>sis_guideline</a:t>
            </a:r>
            <a:r>
              <a:rPr lang="en-US" altLang="ja-JP" dirty="0">
                <a:latin typeface="Noto Sans JP Regular" panose="020B0500000000000000" pitchFamily="34" charset="-128"/>
                <a:ea typeface="Noto Sans JP Regular" panose="020B0500000000000000" pitchFamily="34" charset="-128"/>
                <a:hlinkClick r:id="rId2"/>
              </a:rPr>
              <a:t>/</a:t>
            </a:r>
            <a:endParaRPr kumimoji="1" lang="ja-JP" altLang="en-US" dirty="0">
              <a:latin typeface="Noto Sans JP Regular" panose="020B0500000000000000" pitchFamily="34" charset="-128"/>
              <a:ea typeface="Noto Sans JP Regular" panose="020B0500000000000000" pitchFamily="34" charset="-128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52754AEF-E45E-D448-A784-DECF10264AA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7" y="5083682"/>
            <a:ext cx="720000" cy="720000"/>
          </a:xfrm>
          <a:prstGeom prst="rect">
            <a:avLst/>
          </a:prstGeom>
        </p:spPr>
      </p:pic>
      <p:pic>
        <p:nvPicPr>
          <p:cNvPr id="48" name="Picture 108">
            <a:extLst>
              <a:ext uri="{FF2B5EF4-FFF2-40B4-BE49-F238E27FC236}">
                <a16:creationId xmlns:a16="http://schemas.microsoft.com/office/drawing/2014/main" id="{4263E249-1B0B-094B-96E0-6915945075A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83" y="5083682"/>
            <a:ext cx="720000" cy="720000"/>
          </a:xfrm>
          <a:prstGeom prst="rect">
            <a:avLst/>
          </a:prstGeom>
        </p:spPr>
      </p:pic>
      <p:pic>
        <p:nvPicPr>
          <p:cNvPr id="49" name="Picture 109">
            <a:extLst>
              <a:ext uri="{FF2B5EF4-FFF2-40B4-BE49-F238E27FC236}">
                <a16:creationId xmlns:a16="http://schemas.microsoft.com/office/drawing/2014/main" id="{CB61AD0A-27DC-E849-B5CD-6754B6C7CE6B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89" y="5083682"/>
            <a:ext cx="720000" cy="72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00FA1F37-48F6-D443-8B91-51E3F92B406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201" y="5083682"/>
            <a:ext cx="720000" cy="720000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872E0A6E-810D-EA4C-92FD-5074DF910E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207" y="5083682"/>
            <a:ext cx="720000" cy="72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A22FD25-03CD-204A-8481-A306759BA44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212" y="5083682"/>
            <a:ext cx="720000" cy="720000"/>
          </a:xfrm>
          <a:prstGeom prst="rect">
            <a:avLst/>
          </a:prstGeom>
        </p:spPr>
      </p:pic>
      <p:pic>
        <p:nvPicPr>
          <p:cNvPr id="70" name="図 51">
            <a:extLst>
              <a:ext uri="{FF2B5EF4-FFF2-40B4-BE49-F238E27FC236}">
                <a16:creationId xmlns:a16="http://schemas.microsoft.com/office/drawing/2014/main" id="{AEC202FF-8149-C341-B1BE-8D58E0E493B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19195" y="5083682"/>
            <a:ext cx="72000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CA8A239-4E1C-BE46-B385-E63C0F39957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7" y="5773822"/>
            <a:ext cx="720000" cy="720000"/>
          </a:xfrm>
          <a:prstGeom prst="rect">
            <a:avLst/>
          </a:prstGeom>
        </p:spPr>
      </p:pic>
      <p:pic>
        <p:nvPicPr>
          <p:cNvPr id="67" name="図 40">
            <a:extLst>
              <a:ext uri="{FF2B5EF4-FFF2-40B4-BE49-F238E27FC236}">
                <a16:creationId xmlns:a16="http://schemas.microsoft.com/office/drawing/2014/main" id="{3D667413-A72D-9B48-953C-D514F0CA40DA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83" y="5773822"/>
            <a:ext cx="720000" cy="720000"/>
          </a:xfrm>
          <a:prstGeom prst="rect">
            <a:avLst/>
          </a:prstGeom>
        </p:spPr>
      </p:pic>
      <p:pic>
        <p:nvPicPr>
          <p:cNvPr id="69" name="図 50">
            <a:extLst>
              <a:ext uri="{FF2B5EF4-FFF2-40B4-BE49-F238E27FC236}">
                <a16:creationId xmlns:a16="http://schemas.microsoft.com/office/drawing/2014/main" id="{795E8C4B-C49D-8441-AA4B-63EED12EEE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89" y="5773822"/>
            <a:ext cx="720000" cy="720000"/>
          </a:xfrm>
          <a:prstGeom prst="rect">
            <a:avLst/>
          </a:prstGeom>
        </p:spPr>
      </p:pic>
      <p:pic>
        <p:nvPicPr>
          <p:cNvPr id="72" name="図 53">
            <a:extLst>
              <a:ext uri="{FF2B5EF4-FFF2-40B4-BE49-F238E27FC236}">
                <a16:creationId xmlns:a16="http://schemas.microsoft.com/office/drawing/2014/main" id="{AC95847F-7A59-1E47-A63D-0582BA52ADE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923201" y="5773822"/>
            <a:ext cx="720000" cy="720000"/>
          </a:xfrm>
          <a:prstGeom prst="rect">
            <a:avLst/>
          </a:prstGeom>
        </p:spPr>
      </p:pic>
      <p:pic>
        <p:nvPicPr>
          <p:cNvPr id="78" name="Picture 77" descr="A picture containing drawing, graffiti&#10;&#10;Description automatically generated">
            <a:extLst>
              <a:ext uri="{FF2B5EF4-FFF2-40B4-BE49-F238E27FC236}">
                <a16:creationId xmlns:a16="http://schemas.microsoft.com/office/drawing/2014/main" id="{737490B8-E406-694E-BB9F-1E02F347475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207" y="5773822"/>
            <a:ext cx="720000" cy="720000"/>
          </a:xfrm>
          <a:prstGeom prst="rect">
            <a:avLst/>
          </a:prstGeom>
        </p:spPr>
      </p:pic>
      <p:pic>
        <p:nvPicPr>
          <p:cNvPr id="79" name="Picture 78" descr="A close up of a sign&#10;&#10;Description automatically generated">
            <a:extLst>
              <a:ext uri="{FF2B5EF4-FFF2-40B4-BE49-F238E27FC236}">
                <a16:creationId xmlns:a16="http://schemas.microsoft.com/office/drawing/2014/main" id="{5AD63819-1E04-3945-85F6-FCF15637AF4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212" y="5773822"/>
            <a:ext cx="720000" cy="720000"/>
          </a:xfrm>
          <a:prstGeom prst="rect">
            <a:avLst/>
          </a:prstGeom>
        </p:spPr>
      </p:pic>
      <p:pic>
        <p:nvPicPr>
          <p:cNvPr id="71" name="図 52">
            <a:extLst>
              <a:ext uri="{FF2B5EF4-FFF2-40B4-BE49-F238E27FC236}">
                <a16:creationId xmlns:a16="http://schemas.microsoft.com/office/drawing/2014/main" id="{8768B253-EA8D-9646-8466-31383696E2A1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819195" y="5773822"/>
            <a:ext cx="720000" cy="720000"/>
          </a:xfrm>
          <a:prstGeom prst="rect">
            <a:avLst/>
          </a:prstGeom>
        </p:spPr>
      </p:pic>
      <p:pic>
        <p:nvPicPr>
          <p:cNvPr id="41" name="Picture 101">
            <a:extLst>
              <a:ext uri="{FF2B5EF4-FFF2-40B4-BE49-F238E27FC236}">
                <a16:creationId xmlns:a16="http://schemas.microsoft.com/office/drawing/2014/main" id="{3B253A40-5C91-9A4A-BCC0-3A40AF2D7FC1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7177" y="4393542"/>
            <a:ext cx="720000" cy="720000"/>
          </a:xfrm>
          <a:prstGeom prst="rect">
            <a:avLst/>
          </a:prstGeom>
        </p:spPr>
      </p:pic>
      <p:pic>
        <p:nvPicPr>
          <p:cNvPr id="43" name="Picture 103">
            <a:extLst>
              <a:ext uri="{FF2B5EF4-FFF2-40B4-BE49-F238E27FC236}">
                <a16:creationId xmlns:a16="http://schemas.microsoft.com/office/drawing/2014/main" id="{29EA8642-B9D3-EC43-BA58-104BF004CFE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1183" y="4393542"/>
            <a:ext cx="720000" cy="720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65BE750B-E81E-7640-B069-FFDD85E46BB0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5189" y="4393542"/>
            <a:ext cx="720000" cy="720000"/>
          </a:xfrm>
          <a:prstGeom prst="rect">
            <a:avLst/>
          </a:prstGeom>
        </p:spPr>
      </p:pic>
      <p:pic>
        <p:nvPicPr>
          <p:cNvPr id="45" name="Picture 105">
            <a:extLst>
              <a:ext uri="{FF2B5EF4-FFF2-40B4-BE49-F238E27FC236}">
                <a16:creationId xmlns:a16="http://schemas.microsoft.com/office/drawing/2014/main" id="{E0C65151-4B09-884D-B74F-F342ACDCEDD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201" y="4393542"/>
            <a:ext cx="720000" cy="720000"/>
          </a:xfrm>
          <a:prstGeom prst="rect">
            <a:avLst/>
          </a:prstGeom>
        </p:spPr>
      </p:pic>
      <p:pic>
        <p:nvPicPr>
          <p:cNvPr id="46" name="Picture 106">
            <a:extLst>
              <a:ext uri="{FF2B5EF4-FFF2-40B4-BE49-F238E27FC236}">
                <a16:creationId xmlns:a16="http://schemas.microsoft.com/office/drawing/2014/main" id="{17BCC344-1672-8D43-BA5F-8FA701D83BF8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7207" y="4393542"/>
            <a:ext cx="720000" cy="720000"/>
          </a:xfrm>
          <a:prstGeom prst="rect">
            <a:avLst/>
          </a:prstGeom>
        </p:spPr>
      </p:pic>
      <p:pic>
        <p:nvPicPr>
          <p:cNvPr id="47" name="Picture 107">
            <a:extLst>
              <a:ext uri="{FF2B5EF4-FFF2-40B4-BE49-F238E27FC236}">
                <a16:creationId xmlns:a16="http://schemas.microsoft.com/office/drawing/2014/main" id="{577A8DD4-6911-AC4E-9C03-2CFDB6934122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1212" y="4393542"/>
            <a:ext cx="720000" cy="720000"/>
          </a:xfrm>
          <a:prstGeom prst="rect">
            <a:avLst/>
          </a:prstGeom>
        </p:spPr>
      </p:pic>
      <p:pic>
        <p:nvPicPr>
          <p:cNvPr id="81" name="Picture 80" descr="Icon&#10;&#10;Description automatically generated">
            <a:extLst>
              <a:ext uri="{FF2B5EF4-FFF2-40B4-BE49-F238E27FC236}">
                <a16:creationId xmlns:a16="http://schemas.microsoft.com/office/drawing/2014/main" id="{17705B3F-DDE2-D64F-9CD7-72A48BD4004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19195" y="439354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08328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600"/>
            <a:ext cx="720000" cy="720000"/>
          </a:xfrm>
          <a:prstGeom prst="rect">
            <a:avLst/>
          </a:prstGeom>
        </p:spPr>
      </p:pic>
      <p:pic>
        <p:nvPicPr>
          <p:cNvPr id="3" name="Picture 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600"/>
            <a:ext cx="720000" cy="720000"/>
          </a:xfrm>
          <a:prstGeom prst="rect">
            <a:avLst/>
          </a:prstGeom>
        </p:spPr>
      </p:pic>
      <p:pic>
        <p:nvPicPr>
          <p:cNvPr id="4" name="Picture 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600"/>
            <a:ext cx="720000" cy="720000"/>
          </a:xfrm>
          <a:prstGeom prst="rect">
            <a:avLst/>
          </a:prstGeom>
        </p:spPr>
      </p:pic>
      <p:pic>
        <p:nvPicPr>
          <p:cNvPr id="5" name="Picture 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600"/>
            <a:ext cx="720000" cy="720000"/>
          </a:xfrm>
          <a:prstGeom prst="rect">
            <a:avLst/>
          </a:prstGeom>
        </p:spPr>
      </p:pic>
      <p:pic>
        <p:nvPicPr>
          <p:cNvPr id="6" name="Picture 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600"/>
            <a:ext cx="720000" cy="720000"/>
          </a:xfrm>
          <a:prstGeom prst="rect">
            <a:avLst/>
          </a:prstGeom>
        </p:spPr>
      </p:pic>
      <p:pic>
        <p:nvPicPr>
          <p:cNvPr id="7" name="Picture 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600"/>
            <a:ext cx="720000" cy="720000"/>
          </a:xfrm>
          <a:prstGeom prst="rect">
            <a:avLst/>
          </a:prstGeom>
        </p:spPr>
      </p:pic>
      <p:pic>
        <p:nvPicPr>
          <p:cNvPr id="8" name="Picture 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600"/>
            <a:ext cx="720000" cy="720000"/>
          </a:xfrm>
          <a:prstGeom prst="rect">
            <a:avLst/>
          </a:prstGeom>
        </p:spPr>
      </p:pic>
      <p:pic>
        <p:nvPicPr>
          <p:cNvPr id="9" name="Picture 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600"/>
            <a:ext cx="720000" cy="720000"/>
          </a:xfrm>
          <a:prstGeom prst="rect">
            <a:avLst/>
          </a:prstGeom>
        </p:spPr>
      </p:pic>
      <p:pic>
        <p:nvPicPr>
          <p:cNvPr id="10" name="Picture 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1917600"/>
            <a:ext cx="720000" cy="720000"/>
          </a:xfrm>
          <a:prstGeom prst="rect">
            <a:avLst/>
          </a:prstGeom>
        </p:spPr>
      </p:pic>
      <p:pic>
        <p:nvPicPr>
          <p:cNvPr id="11" name="Picture 6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5"/>
            <a:ext cx="720000" cy="720000"/>
          </a:xfrm>
          <a:prstGeom prst="rect">
            <a:avLst/>
          </a:prstGeom>
        </p:spPr>
      </p:pic>
      <p:pic>
        <p:nvPicPr>
          <p:cNvPr id="12" name="Picture 6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5"/>
            <a:ext cx="720000" cy="720000"/>
          </a:xfrm>
          <a:prstGeom prst="rect">
            <a:avLst/>
          </a:prstGeom>
        </p:spPr>
      </p:pic>
      <p:pic>
        <p:nvPicPr>
          <p:cNvPr id="13" name="Picture 66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5"/>
            <a:ext cx="720000" cy="720000"/>
          </a:xfrm>
          <a:prstGeom prst="rect">
            <a:avLst/>
          </a:prstGeom>
        </p:spPr>
      </p:pic>
      <p:pic>
        <p:nvPicPr>
          <p:cNvPr id="14" name="Picture 67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5"/>
            <a:ext cx="720000" cy="720000"/>
          </a:xfrm>
          <a:prstGeom prst="rect">
            <a:avLst/>
          </a:prstGeom>
        </p:spPr>
      </p:pic>
      <p:pic>
        <p:nvPicPr>
          <p:cNvPr id="15" name="Picture 68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5"/>
            <a:ext cx="720000" cy="720000"/>
          </a:xfrm>
          <a:prstGeom prst="rect">
            <a:avLst/>
          </a:prstGeom>
        </p:spPr>
      </p:pic>
      <p:pic>
        <p:nvPicPr>
          <p:cNvPr id="16" name="Picture 6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5"/>
            <a:ext cx="720000" cy="720000"/>
          </a:xfrm>
          <a:prstGeom prst="rect">
            <a:avLst/>
          </a:prstGeom>
        </p:spPr>
      </p:pic>
      <p:pic>
        <p:nvPicPr>
          <p:cNvPr id="17" name="Picture 70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5"/>
            <a:ext cx="720000" cy="720000"/>
          </a:xfrm>
          <a:prstGeom prst="rect">
            <a:avLst/>
          </a:prstGeom>
        </p:spPr>
      </p:pic>
      <p:pic>
        <p:nvPicPr>
          <p:cNvPr id="18" name="Picture 7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5"/>
            <a:ext cx="720000" cy="720000"/>
          </a:xfrm>
          <a:prstGeom prst="rect">
            <a:avLst/>
          </a:prstGeom>
        </p:spPr>
      </p:pic>
      <p:pic>
        <p:nvPicPr>
          <p:cNvPr id="19" name="Picture 7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3113275"/>
            <a:ext cx="720000" cy="720000"/>
          </a:xfrm>
          <a:prstGeom prst="rect">
            <a:avLst/>
          </a:prstGeom>
        </p:spPr>
      </p:pic>
      <p:pic>
        <p:nvPicPr>
          <p:cNvPr id="20" name="Picture 7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3"/>
            <a:ext cx="720000" cy="720000"/>
          </a:xfrm>
          <a:prstGeom prst="rect">
            <a:avLst/>
          </a:prstGeom>
        </p:spPr>
      </p:pic>
      <p:pic>
        <p:nvPicPr>
          <p:cNvPr id="21" name="Picture 7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3"/>
            <a:ext cx="720000" cy="720000"/>
          </a:xfrm>
          <a:prstGeom prst="rect">
            <a:avLst/>
          </a:prstGeom>
        </p:spPr>
      </p:pic>
      <p:pic>
        <p:nvPicPr>
          <p:cNvPr id="22" name="Picture 7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3"/>
            <a:ext cx="720000" cy="720000"/>
          </a:xfrm>
          <a:prstGeom prst="rect">
            <a:avLst/>
          </a:prstGeom>
        </p:spPr>
      </p:pic>
      <p:pic>
        <p:nvPicPr>
          <p:cNvPr id="23" name="Picture 7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3"/>
            <a:ext cx="720000" cy="720000"/>
          </a:xfrm>
          <a:prstGeom prst="rect">
            <a:avLst/>
          </a:prstGeom>
        </p:spPr>
      </p:pic>
      <p:pic>
        <p:nvPicPr>
          <p:cNvPr id="24" name="Picture 7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3"/>
            <a:ext cx="720000" cy="720000"/>
          </a:xfrm>
          <a:prstGeom prst="rect">
            <a:avLst/>
          </a:prstGeom>
        </p:spPr>
      </p:pic>
      <p:pic>
        <p:nvPicPr>
          <p:cNvPr id="25" name="Picture 7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3"/>
            <a:ext cx="720000" cy="720000"/>
          </a:xfrm>
          <a:prstGeom prst="rect">
            <a:avLst/>
          </a:prstGeom>
        </p:spPr>
      </p:pic>
      <p:pic>
        <p:nvPicPr>
          <p:cNvPr id="26" name="Picture 7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3"/>
            <a:ext cx="720000" cy="720000"/>
          </a:xfrm>
          <a:prstGeom prst="rect">
            <a:avLst/>
          </a:prstGeom>
        </p:spPr>
      </p:pic>
      <p:pic>
        <p:nvPicPr>
          <p:cNvPr id="27" name="Picture 8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3"/>
            <a:ext cx="720000" cy="720000"/>
          </a:xfrm>
          <a:prstGeom prst="rect">
            <a:avLst/>
          </a:prstGeom>
        </p:spPr>
      </p:pic>
      <p:pic>
        <p:nvPicPr>
          <p:cNvPr id="28" name="Picture 8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4305373"/>
            <a:ext cx="720000" cy="720000"/>
          </a:xfrm>
          <a:prstGeom prst="rect">
            <a:avLst/>
          </a:prstGeom>
        </p:spPr>
      </p:pic>
      <p:pic>
        <p:nvPicPr>
          <p:cNvPr id="29" name="Picture 8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5497469"/>
            <a:ext cx="720000" cy="720000"/>
          </a:xfrm>
          <a:prstGeom prst="rect">
            <a:avLst/>
          </a:prstGeom>
        </p:spPr>
      </p:pic>
      <p:pic>
        <p:nvPicPr>
          <p:cNvPr id="30" name="Picture 8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5497469"/>
            <a:ext cx="720000" cy="720000"/>
          </a:xfrm>
          <a:prstGeom prst="rect">
            <a:avLst/>
          </a:prstGeom>
        </p:spPr>
      </p:pic>
      <p:pic>
        <p:nvPicPr>
          <p:cNvPr id="31" name="Picture 8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5497469"/>
            <a:ext cx="720000" cy="720000"/>
          </a:xfrm>
          <a:prstGeom prst="rect">
            <a:avLst/>
          </a:prstGeom>
        </p:spPr>
      </p:pic>
      <p:pic>
        <p:nvPicPr>
          <p:cNvPr id="32" name="Picture 8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5497469"/>
            <a:ext cx="720000" cy="720000"/>
          </a:xfrm>
          <a:prstGeom prst="rect">
            <a:avLst/>
          </a:prstGeom>
        </p:spPr>
      </p:pic>
      <p:pic>
        <p:nvPicPr>
          <p:cNvPr id="33" name="Picture 8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5497469"/>
            <a:ext cx="720000" cy="720000"/>
          </a:xfrm>
          <a:prstGeom prst="rect">
            <a:avLst/>
          </a:prstGeom>
        </p:spPr>
      </p:pic>
      <p:pic>
        <p:nvPicPr>
          <p:cNvPr id="34" name="Picture 8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5497469"/>
            <a:ext cx="720000" cy="720000"/>
          </a:xfrm>
          <a:prstGeom prst="rect">
            <a:avLst/>
          </a:prstGeom>
        </p:spPr>
      </p:pic>
      <p:pic>
        <p:nvPicPr>
          <p:cNvPr id="35" name="Picture 8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5497469"/>
            <a:ext cx="720000" cy="720000"/>
          </a:xfrm>
          <a:prstGeom prst="rect">
            <a:avLst/>
          </a:prstGeom>
        </p:spPr>
      </p:pic>
      <p:pic>
        <p:nvPicPr>
          <p:cNvPr id="36" name="Picture 8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5497468"/>
            <a:ext cx="720000" cy="720000"/>
          </a:xfrm>
          <a:prstGeom prst="rect">
            <a:avLst/>
          </a:prstGeom>
        </p:spPr>
      </p:pic>
      <p:pic>
        <p:nvPicPr>
          <p:cNvPr id="114" name="Picture 208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9"/>
            <a:ext cx="720000" cy="720000"/>
          </a:xfrm>
          <a:prstGeom prst="rect">
            <a:avLst/>
          </a:prstGeom>
        </p:spPr>
      </p:pic>
      <p:pic>
        <p:nvPicPr>
          <p:cNvPr id="115" name="Picture 209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9"/>
            <a:ext cx="720000" cy="720000"/>
          </a:xfrm>
          <a:prstGeom prst="rect">
            <a:avLst/>
          </a:prstGeom>
        </p:spPr>
      </p:pic>
      <p:pic>
        <p:nvPicPr>
          <p:cNvPr id="116" name="Picture 21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9"/>
            <a:ext cx="720000" cy="720000"/>
          </a:xfrm>
          <a:prstGeom prst="rect">
            <a:avLst/>
          </a:prstGeom>
        </p:spPr>
      </p:pic>
      <p:pic>
        <p:nvPicPr>
          <p:cNvPr id="117" name="Picture 211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9"/>
            <a:ext cx="720000" cy="720000"/>
          </a:xfrm>
          <a:prstGeom prst="rect">
            <a:avLst/>
          </a:prstGeom>
        </p:spPr>
      </p:pic>
      <p:pic>
        <p:nvPicPr>
          <p:cNvPr id="118" name="Picture 212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9"/>
            <a:ext cx="720000" cy="720000"/>
          </a:xfrm>
          <a:prstGeom prst="rect">
            <a:avLst/>
          </a:prstGeom>
        </p:spPr>
      </p:pic>
      <p:pic>
        <p:nvPicPr>
          <p:cNvPr id="119" name="Picture 213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9"/>
            <a:ext cx="720000" cy="720000"/>
          </a:xfrm>
          <a:prstGeom prst="rect">
            <a:avLst/>
          </a:prstGeom>
        </p:spPr>
      </p:pic>
      <p:pic>
        <p:nvPicPr>
          <p:cNvPr id="120" name="Picture 214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9"/>
            <a:ext cx="720000" cy="720000"/>
          </a:xfrm>
          <a:prstGeom prst="rect">
            <a:avLst/>
          </a:prstGeom>
        </p:spPr>
      </p:pic>
      <p:pic>
        <p:nvPicPr>
          <p:cNvPr id="121" name="Picture 215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9"/>
            <a:ext cx="720000" cy="720000"/>
          </a:xfrm>
          <a:prstGeom prst="rect">
            <a:avLst/>
          </a:prstGeom>
        </p:spPr>
      </p:pic>
      <p:pic>
        <p:nvPicPr>
          <p:cNvPr id="122" name="Picture 216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729079"/>
            <a:ext cx="720000" cy="720000"/>
          </a:xfrm>
          <a:prstGeom prst="rect">
            <a:avLst/>
          </a:prstGeom>
        </p:spPr>
      </p:pic>
      <p:pic>
        <p:nvPicPr>
          <p:cNvPr id="38" name="図 37" descr="SIS0090BK.png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5497468"/>
            <a:ext cx="720000" cy="720000"/>
          </a:xfrm>
          <a:prstGeom prst="rect">
            <a:avLst/>
          </a:prstGeom>
        </p:spPr>
      </p:pic>
      <p:sp>
        <p:nvSpPr>
          <p:cNvPr id="95" name="TextBox 102"/>
          <p:cNvSpPr txBox="1"/>
          <p:nvPr/>
        </p:nvSpPr>
        <p:spPr>
          <a:xfrm>
            <a:off x="1442165" y="2561286"/>
            <a:ext cx="1183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SDK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6" name="TextBox 103"/>
          <p:cNvSpPr txBox="1"/>
          <p:nvPr/>
        </p:nvSpPr>
        <p:spPr>
          <a:xfrm>
            <a:off x="1659371" y="3753384"/>
            <a:ext cx="748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7" name="TextBox 104"/>
          <p:cNvSpPr txBox="1"/>
          <p:nvPr/>
        </p:nvSpPr>
        <p:spPr>
          <a:xfrm>
            <a:off x="1460599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Stop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2" name="TextBox 105"/>
          <p:cNvSpPr txBox="1"/>
          <p:nvPr/>
        </p:nvSpPr>
        <p:spPr>
          <a:xfrm>
            <a:off x="1460599" y="6137578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Live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3" name="TextBox 109"/>
          <p:cNvSpPr txBox="1"/>
          <p:nvPr/>
        </p:nvSpPr>
        <p:spPr>
          <a:xfrm>
            <a:off x="141776" y="2561286"/>
            <a:ext cx="1075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Controllable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4" name="TextBox 110"/>
          <p:cNvSpPr txBox="1"/>
          <p:nvPr/>
        </p:nvSpPr>
        <p:spPr>
          <a:xfrm>
            <a:off x="309290" y="3753384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9" name="TextBox 111"/>
          <p:cNvSpPr txBox="1"/>
          <p:nvPr/>
        </p:nvSpPr>
        <p:spPr>
          <a:xfrm>
            <a:off x="106510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Active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0" name="TextBox 112"/>
          <p:cNvSpPr txBox="1"/>
          <p:nvPr/>
        </p:nvSpPr>
        <p:spPr>
          <a:xfrm>
            <a:off x="92885" y="613757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Minimum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1" name="TextBox 116"/>
          <p:cNvSpPr txBox="1"/>
          <p:nvPr/>
        </p:nvSpPr>
        <p:spPr>
          <a:xfrm>
            <a:off x="2995026" y="2561286"/>
            <a:ext cx="78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Big Data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2" name="TextBox 117"/>
          <p:cNvSpPr txBox="1"/>
          <p:nvPr/>
        </p:nvSpPr>
        <p:spPr>
          <a:xfrm>
            <a:off x="3015064" y="3753384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C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3" name="TextBox 118"/>
          <p:cNvSpPr txBox="1"/>
          <p:nvPr/>
        </p:nvSpPr>
        <p:spPr>
          <a:xfrm>
            <a:off x="2814688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Inactive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2" name="TextBox 119"/>
          <p:cNvSpPr txBox="1"/>
          <p:nvPr/>
        </p:nvSpPr>
        <p:spPr>
          <a:xfrm>
            <a:off x="2814688" y="6137578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Dead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3" name="TextBox 123"/>
          <p:cNvSpPr txBox="1"/>
          <p:nvPr/>
        </p:nvSpPr>
        <p:spPr>
          <a:xfrm>
            <a:off x="4429265" y="2561286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4" name="TextBox 124"/>
          <p:cNvSpPr txBox="1"/>
          <p:nvPr/>
        </p:nvSpPr>
        <p:spPr>
          <a:xfrm>
            <a:off x="4365145" y="3753384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D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5" name="TextBox 125"/>
          <p:cNvSpPr txBox="1"/>
          <p:nvPr/>
        </p:nvSpPr>
        <p:spPr>
          <a:xfrm>
            <a:off x="4101451" y="4945482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Low Speed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6" name="TextBox 126"/>
          <p:cNvSpPr txBox="1"/>
          <p:nvPr/>
        </p:nvSpPr>
        <p:spPr>
          <a:xfrm>
            <a:off x="4147938" y="6137578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Unknown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7" name="TextBox 130"/>
          <p:cNvSpPr txBox="1"/>
          <p:nvPr/>
        </p:nvSpPr>
        <p:spPr>
          <a:xfrm>
            <a:off x="5855489" y="2561286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Mail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8" name="TextBox 131"/>
          <p:cNvSpPr txBox="1"/>
          <p:nvPr/>
        </p:nvSpPr>
        <p:spPr>
          <a:xfrm>
            <a:off x="5378596" y="3753384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A</a:t>
            </a:r>
            <a:b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</a:b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Gateway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altLang="ja-JP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9" name="TextBox 132"/>
          <p:cNvSpPr txBox="1"/>
          <p:nvPr/>
        </p:nvSpPr>
        <p:spPr>
          <a:xfrm>
            <a:off x="5438708" y="494548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High Speed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0" name="TextBox 133"/>
          <p:cNvSpPr txBox="1"/>
          <p:nvPr/>
        </p:nvSpPr>
        <p:spPr>
          <a:xfrm>
            <a:off x="5522866" y="6137578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Free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1" name="TextBox 137"/>
          <p:cNvSpPr txBox="1"/>
          <p:nvPr/>
        </p:nvSpPr>
        <p:spPr>
          <a:xfrm>
            <a:off x="7175113" y="2561286"/>
            <a:ext cx="550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Read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2" name="TextBox 138"/>
          <p:cNvSpPr txBox="1"/>
          <p:nvPr/>
        </p:nvSpPr>
        <p:spPr>
          <a:xfrm>
            <a:off x="6728677" y="3753384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B</a:t>
            </a:r>
          </a:p>
        </p:txBody>
      </p:sp>
      <p:sp>
        <p:nvSpPr>
          <p:cNvPr id="143" name="TextBox 139"/>
          <p:cNvSpPr txBox="1"/>
          <p:nvPr/>
        </p:nvSpPr>
        <p:spPr>
          <a:xfrm>
            <a:off x="6876955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Checked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4" name="TextBox 140"/>
          <p:cNvSpPr txBox="1"/>
          <p:nvPr/>
        </p:nvSpPr>
        <p:spPr>
          <a:xfrm>
            <a:off x="6781160" y="6137578"/>
            <a:ext cx="133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Communication</a:t>
            </a:r>
            <a:b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</a:b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path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 (Branch)</a:t>
            </a:r>
            <a:endParaRPr lang="en-US" altLang="ja-JP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8461075" y="2561286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Reload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8084369" y="3753384"/>
            <a:ext cx="1439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C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231044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Fast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135249" y="6137578"/>
            <a:ext cx="133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Communication</a:t>
            </a:r>
            <a:b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</a:b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path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 (conversion)</a:t>
            </a:r>
          </a:p>
        </p:txBody>
      </p:sp>
      <p:sp>
        <p:nvSpPr>
          <p:cNvPr id="149" name="TextBox 151"/>
          <p:cNvSpPr txBox="1"/>
          <p:nvPr/>
        </p:nvSpPr>
        <p:spPr>
          <a:xfrm>
            <a:off x="9693336" y="2561286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Expansion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0" name="TextBox 152"/>
          <p:cNvSpPr txBox="1"/>
          <p:nvPr/>
        </p:nvSpPr>
        <p:spPr>
          <a:xfrm>
            <a:off x="9434451" y="3753384"/>
            <a:ext cx="1447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D</a:t>
            </a:r>
          </a:p>
        </p:txBody>
      </p:sp>
      <p:sp>
        <p:nvSpPr>
          <p:cNvPr id="151" name="TextBox 153"/>
          <p:cNvSpPr txBox="1"/>
          <p:nvPr/>
        </p:nvSpPr>
        <p:spPr>
          <a:xfrm>
            <a:off x="9585133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Slow</a:t>
            </a:r>
            <a:r>
              <a:rPr lang="ja-JP" alt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2" name="TextBox 154"/>
          <p:cNvSpPr txBox="1"/>
          <p:nvPr/>
        </p:nvSpPr>
        <p:spPr>
          <a:xfrm>
            <a:off x="9489338" y="6137578"/>
            <a:ext cx="133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Communication</a:t>
            </a:r>
            <a:b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</a:b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path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 (Consolidation)</a:t>
            </a:r>
          </a:p>
        </p:txBody>
      </p:sp>
      <p:sp>
        <p:nvSpPr>
          <p:cNvPr id="153" name="TextBox 158"/>
          <p:cNvSpPr txBox="1"/>
          <p:nvPr/>
        </p:nvSpPr>
        <p:spPr>
          <a:xfrm>
            <a:off x="11076282" y="2561286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Shrinking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4" name="TextBox 159"/>
          <p:cNvSpPr txBox="1"/>
          <p:nvPr/>
        </p:nvSpPr>
        <p:spPr>
          <a:xfrm>
            <a:off x="10796558" y="3753384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E</a:t>
            </a:r>
          </a:p>
        </p:txBody>
      </p:sp>
      <p:sp>
        <p:nvSpPr>
          <p:cNvPr id="155" name="TextBox 160"/>
          <p:cNvSpPr txBox="1"/>
          <p:nvPr/>
        </p:nvSpPr>
        <p:spPr>
          <a:xfrm>
            <a:off x="10932012" y="4945482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de-DE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de-DE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Standard</a:t>
            </a:r>
            <a:r>
              <a:rPr lang="ja-JP" altLang="de-DE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6" name="TextBox 161"/>
          <p:cNvSpPr txBox="1"/>
          <p:nvPr/>
        </p:nvSpPr>
        <p:spPr>
          <a:xfrm>
            <a:off x="11210934" y="6137578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SBR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7" name="TextBox 107"/>
          <p:cNvSpPr txBox="1"/>
          <p:nvPr/>
        </p:nvSpPr>
        <p:spPr>
          <a:xfrm>
            <a:off x="1530330" y="1341542"/>
            <a:ext cx="100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Night Time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8" name="TextBox 114"/>
          <p:cNvSpPr txBox="1"/>
          <p:nvPr/>
        </p:nvSpPr>
        <p:spPr>
          <a:xfrm>
            <a:off x="252384" y="1341542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Day Time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9" name="TextBox 121"/>
          <p:cNvSpPr txBox="1"/>
          <p:nvPr/>
        </p:nvSpPr>
        <p:spPr>
          <a:xfrm>
            <a:off x="2984606" y="1341542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Auth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key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0" name="TextBox 128"/>
          <p:cNvSpPr txBox="1"/>
          <p:nvPr/>
        </p:nvSpPr>
        <p:spPr>
          <a:xfrm>
            <a:off x="4139923" y="1341542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Authenticated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1" name="TextBox 135"/>
          <p:cNvSpPr txBox="1"/>
          <p:nvPr/>
        </p:nvSpPr>
        <p:spPr>
          <a:xfrm>
            <a:off x="5473173" y="1341542"/>
            <a:ext cx="1245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authentication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2" name="TextBox 142"/>
          <p:cNvSpPr txBox="1"/>
          <p:nvPr/>
        </p:nvSpPr>
        <p:spPr>
          <a:xfrm>
            <a:off x="7093360" y="1341542"/>
            <a:ext cx="713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Protect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3" name="TextBox 149"/>
          <p:cNvSpPr txBox="1"/>
          <p:nvPr/>
        </p:nvSpPr>
        <p:spPr>
          <a:xfrm>
            <a:off x="8360086" y="1341542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Protect</a:t>
            </a:r>
          </a:p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(with key)</a:t>
            </a:r>
          </a:p>
        </p:txBody>
      </p:sp>
      <p:sp>
        <p:nvSpPr>
          <p:cNvPr id="164" name="TextBox 156"/>
          <p:cNvSpPr txBox="1"/>
          <p:nvPr/>
        </p:nvSpPr>
        <p:spPr>
          <a:xfrm>
            <a:off x="9948213" y="134154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API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5" name="TextBox 163"/>
          <p:cNvSpPr txBox="1"/>
          <p:nvPr/>
        </p:nvSpPr>
        <p:spPr>
          <a:xfrm>
            <a:off x="11112350" y="134154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Protocol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81888872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729078"/>
            <a:ext cx="720000" cy="7200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82" name="Picture 91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3113274"/>
            <a:ext cx="720000" cy="720000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</p:spPr>
      </p:pic>
      <p:pic>
        <p:nvPicPr>
          <p:cNvPr id="157" name="Picture 156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</p:spPr>
      </p:pic>
      <p:pic>
        <p:nvPicPr>
          <p:cNvPr id="158" name="Picture 157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</p:spPr>
      </p:pic>
      <p:pic>
        <p:nvPicPr>
          <p:cNvPr id="159" name="Picture 158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</p:spPr>
      </p:pic>
      <p:pic>
        <p:nvPicPr>
          <p:cNvPr id="160" name="Picture 159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</p:spPr>
      </p:pic>
      <p:pic>
        <p:nvPicPr>
          <p:cNvPr id="161" name="Picture 160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4305372"/>
            <a:ext cx="720000" cy="720000"/>
          </a:xfrm>
          <a:prstGeom prst="rect">
            <a:avLst/>
          </a:prstGeom>
        </p:spPr>
      </p:pic>
      <p:pic>
        <p:nvPicPr>
          <p:cNvPr id="162" name="Picture 161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5497468"/>
            <a:ext cx="720000" cy="720000"/>
          </a:xfrm>
          <a:prstGeom prst="rect">
            <a:avLst/>
          </a:prstGeom>
        </p:spPr>
      </p:pic>
      <p:pic>
        <p:nvPicPr>
          <p:cNvPr id="163" name="Picture 162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5497468"/>
            <a:ext cx="720000" cy="720000"/>
          </a:xfrm>
          <a:prstGeom prst="rect">
            <a:avLst/>
          </a:prstGeom>
        </p:spPr>
      </p:pic>
      <p:pic>
        <p:nvPicPr>
          <p:cNvPr id="164" name="Picture 163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5497468"/>
            <a:ext cx="720000" cy="720000"/>
          </a:xfrm>
          <a:prstGeom prst="rect">
            <a:avLst/>
          </a:prstGeom>
        </p:spPr>
      </p:pic>
      <p:pic>
        <p:nvPicPr>
          <p:cNvPr id="165" name="Picture 164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5497468"/>
            <a:ext cx="720000" cy="720000"/>
          </a:xfrm>
          <a:prstGeom prst="rect">
            <a:avLst/>
          </a:prstGeom>
        </p:spPr>
      </p:pic>
      <p:pic>
        <p:nvPicPr>
          <p:cNvPr id="166" name="Picture 165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5497468"/>
            <a:ext cx="720000" cy="720000"/>
          </a:xfrm>
          <a:prstGeom prst="rect">
            <a:avLst/>
          </a:prstGeom>
        </p:spPr>
      </p:pic>
      <p:pic>
        <p:nvPicPr>
          <p:cNvPr id="167" name="Picture 166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5497468"/>
            <a:ext cx="720000" cy="720000"/>
          </a:xfrm>
          <a:prstGeom prst="rect">
            <a:avLst/>
          </a:prstGeom>
        </p:spPr>
      </p:pic>
      <p:pic>
        <p:nvPicPr>
          <p:cNvPr id="168" name="Picture 167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5497468"/>
            <a:ext cx="720000" cy="720000"/>
          </a:xfrm>
          <a:prstGeom prst="rect">
            <a:avLst/>
          </a:prstGeom>
        </p:spPr>
      </p:pic>
      <p:pic>
        <p:nvPicPr>
          <p:cNvPr id="169" name="Picture 168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5497468"/>
            <a:ext cx="720000" cy="720000"/>
          </a:xfrm>
          <a:prstGeom prst="rect">
            <a:avLst/>
          </a:prstGeom>
        </p:spPr>
      </p:pic>
      <p:pic>
        <p:nvPicPr>
          <p:cNvPr id="90" name="Picture 89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1917599"/>
            <a:ext cx="720000" cy="720000"/>
          </a:xfrm>
          <a:prstGeom prst="rect">
            <a:avLst/>
          </a:prstGeom>
        </p:spPr>
      </p:pic>
      <p:pic>
        <p:nvPicPr>
          <p:cNvPr id="91" name="Picture 90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92" name="Picture 91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sp>
        <p:nvSpPr>
          <p:cNvPr id="94" name="TextBox 113"/>
          <p:cNvSpPr txBox="1"/>
          <p:nvPr/>
        </p:nvSpPr>
        <p:spPr>
          <a:xfrm>
            <a:off x="365395" y="1369188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SBR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5" name="TextBox 114"/>
          <p:cNvSpPr txBox="1"/>
          <p:nvPr/>
        </p:nvSpPr>
        <p:spPr>
          <a:xfrm>
            <a:off x="11266238" y="1369188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6" name="TextBox 120"/>
          <p:cNvSpPr txBox="1"/>
          <p:nvPr/>
        </p:nvSpPr>
        <p:spPr>
          <a:xfrm>
            <a:off x="1708263" y="1369188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Global</a:t>
            </a:r>
          </a:p>
        </p:txBody>
      </p:sp>
      <p:sp>
        <p:nvSpPr>
          <p:cNvPr id="124" name="TextBox 127"/>
          <p:cNvSpPr txBox="1"/>
          <p:nvPr/>
        </p:nvSpPr>
        <p:spPr>
          <a:xfrm>
            <a:off x="3047123" y="1369188"/>
            <a:ext cx="681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 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Base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5" name="TextBox 134"/>
          <p:cNvSpPr txBox="1"/>
          <p:nvPr/>
        </p:nvSpPr>
        <p:spPr>
          <a:xfrm>
            <a:off x="4398808" y="1369188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Base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6" name="TextBox 141"/>
          <p:cNvSpPr txBox="1"/>
          <p:nvPr/>
        </p:nvSpPr>
        <p:spPr>
          <a:xfrm>
            <a:off x="5701601" y="1369188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7" name="TextBox 148"/>
          <p:cNvSpPr txBox="1"/>
          <p:nvPr/>
        </p:nvSpPr>
        <p:spPr>
          <a:xfrm>
            <a:off x="7051683" y="1369188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 B</a:t>
            </a:r>
          </a:p>
        </p:txBody>
      </p:sp>
      <p:sp>
        <p:nvSpPr>
          <p:cNvPr id="128" name="TextBox 155"/>
          <p:cNvSpPr txBox="1"/>
          <p:nvPr/>
        </p:nvSpPr>
        <p:spPr>
          <a:xfrm>
            <a:off x="8454663" y="1369188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9" name="TextBox 162"/>
          <p:cNvSpPr txBox="1"/>
          <p:nvPr/>
        </p:nvSpPr>
        <p:spPr>
          <a:xfrm>
            <a:off x="9806347" y="1369188"/>
            <a:ext cx="704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0" name="TextBox 113"/>
          <p:cNvSpPr txBox="1"/>
          <p:nvPr/>
        </p:nvSpPr>
        <p:spPr>
          <a:xfrm>
            <a:off x="274826" y="2561286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Gateway</a:t>
            </a:r>
          </a:p>
        </p:txBody>
      </p:sp>
      <p:sp>
        <p:nvSpPr>
          <p:cNvPr id="131" name="TextBox 127"/>
          <p:cNvSpPr txBox="1"/>
          <p:nvPr/>
        </p:nvSpPr>
        <p:spPr>
          <a:xfrm>
            <a:off x="3139296" y="2561286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Safe</a:t>
            </a:r>
          </a:p>
        </p:txBody>
      </p:sp>
      <p:sp>
        <p:nvSpPr>
          <p:cNvPr id="132" name="TextBox 134"/>
          <p:cNvSpPr txBox="1"/>
          <p:nvPr/>
        </p:nvSpPr>
        <p:spPr>
          <a:xfrm>
            <a:off x="4390793" y="2561286"/>
            <a:ext cx="70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Danger</a:t>
            </a:r>
          </a:p>
        </p:txBody>
      </p:sp>
      <p:sp>
        <p:nvSpPr>
          <p:cNvPr id="133" name="TextBox 141"/>
          <p:cNvSpPr txBox="1"/>
          <p:nvPr/>
        </p:nvSpPr>
        <p:spPr>
          <a:xfrm>
            <a:off x="5639084" y="2561286"/>
            <a:ext cx="91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Connect A</a:t>
            </a:r>
            <a:endParaRPr lang="en-US" dirty="0"/>
          </a:p>
        </p:txBody>
      </p:sp>
      <p:sp>
        <p:nvSpPr>
          <p:cNvPr id="134" name="TextBox 148"/>
          <p:cNvSpPr txBox="1"/>
          <p:nvPr/>
        </p:nvSpPr>
        <p:spPr>
          <a:xfrm>
            <a:off x="6972334" y="2561286"/>
            <a:ext cx="955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Connect B</a:t>
            </a:r>
          </a:p>
        </p:txBody>
      </p:sp>
      <p:sp>
        <p:nvSpPr>
          <p:cNvPr id="135" name="TextBox 155"/>
          <p:cNvSpPr txBox="1"/>
          <p:nvPr/>
        </p:nvSpPr>
        <p:spPr>
          <a:xfrm>
            <a:off x="8328026" y="2561286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Connect C</a:t>
            </a:r>
            <a:endParaRPr lang="en-US" dirty="0"/>
          </a:p>
        </p:txBody>
      </p:sp>
      <p:sp>
        <p:nvSpPr>
          <p:cNvPr id="136" name="TextBox 162"/>
          <p:cNvSpPr txBox="1"/>
          <p:nvPr/>
        </p:nvSpPr>
        <p:spPr>
          <a:xfrm>
            <a:off x="9900925" y="2561286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Beer</a:t>
            </a:r>
          </a:p>
        </p:txBody>
      </p:sp>
      <p:sp>
        <p:nvSpPr>
          <p:cNvPr id="137" name="TextBox 113"/>
          <p:cNvSpPr txBox="1"/>
          <p:nvPr/>
        </p:nvSpPr>
        <p:spPr>
          <a:xfrm>
            <a:off x="1347588" y="2561286"/>
            <a:ext cx="1372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Interconnection </a:t>
            </a:r>
          </a:p>
          <a:p>
            <a:r>
              <a:rPr lang="en-US" altLang="ja-JP"/>
              <a:t>network</a:t>
            </a:r>
            <a:endParaRPr lang="en-US" dirty="0"/>
          </a:p>
        </p:txBody>
      </p:sp>
      <p:sp>
        <p:nvSpPr>
          <p:cNvPr id="138" name="TextBox 113"/>
          <p:cNvSpPr txBox="1"/>
          <p:nvPr/>
        </p:nvSpPr>
        <p:spPr>
          <a:xfrm>
            <a:off x="282712" y="3753384"/>
            <a:ext cx="7940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Sigfox</a:t>
            </a:r>
            <a:br>
              <a:rPr lang="en-US" altLang="ja-JP" dirty="0"/>
            </a:br>
            <a:r>
              <a:rPr lang="en-US" altLang="ja-JP" dirty="0"/>
              <a:t>Device B</a:t>
            </a:r>
            <a:endParaRPr lang="en-US" dirty="0"/>
          </a:p>
        </p:txBody>
      </p:sp>
      <p:sp>
        <p:nvSpPr>
          <p:cNvPr id="139" name="TextBox 113"/>
          <p:cNvSpPr txBox="1"/>
          <p:nvPr/>
        </p:nvSpPr>
        <p:spPr>
          <a:xfrm>
            <a:off x="1657769" y="3753384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Sigfox A</a:t>
            </a:r>
          </a:p>
        </p:txBody>
      </p:sp>
      <p:sp>
        <p:nvSpPr>
          <p:cNvPr id="140" name="TextBox 113"/>
          <p:cNvSpPr txBox="1"/>
          <p:nvPr/>
        </p:nvSpPr>
        <p:spPr>
          <a:xfrm>
            <a:off x="2988614" y="3753384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Sigfox B	</a:t>
            </a:r>
          </a:p>
        </p:txBody>
      </p:sp>
      <p:sp>
        <p:nvSpPr>
          <p:cNvPr id="141" name="TextBox 113"/>
          <p:cNvSpPr txBox="1"/>
          <p:nvPr/>
        </p:nvSpPr>
        <p:spPr>
          <a:xfrm>
            <a:off x="4519835" y="3753384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Car</a:t>
            </a:r>
          </a:p>
        </p:txBody>
      </p:sp>
      <p:sp>
        <p:nvSpPr>
          <p:cNvPr id="142" name="TextBox 113"/>
          <p:cNvSpPr txBox="1"/>
          <p:nvPr/>
        </p:nvSpPr>
        <p:spPr>
          <a:xfrm>
            <a:off x="5854688" y="3753384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Taxi</a:t>
            </a:r>
          </a:p>
        </p:txBody>
      </p:sp>
      <p:sp>
        <p:nvSpPr>
          <p:cNvPr id="143" name="TextBox 113"/>
          <p:cNvSpPr txBox="1"/>
          <p:nvPr/>
        </p:nvSpPr>
        <p:spPr>
          <a:xfrm>
            <a:off x="7153473" y="3753384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Truck</a:t>
            </a:r>
          </a:p>
        </p:txBody>
      </p:sp>
      <p:sp>
        <p:nvSpPr>
          <p:cNvPr id="144" name="TextBox 113"/>
          <p:cNvSpPr txBox="1"/>
          <p:nvPr/>
        </p:nvSpPr>
        <p:spPr>
          <a:xfrm>
            <a:off x="8572484" y="3753384"/>
            <a:ext cx="463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Bus</a:t>
            </a:r>
          </a:p>
        </p:txBody>
      </p:sp>
      <p:sp>
        <p:nvSpPr>
          <p:cNvPr id="145" name="TextBox 113"/>
          <p:cNvSpPr txBox="1"/>
          <p:nvPr/>
        </p:nvSpPr>
        <p:spPr>
          <a:xfrm>
            <a:off x="9878483" y="3753384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Train</a:t>
            </a:r>
          </a:p>
        </p:txBody>
      </p:sp>
      <p:sp>
        <p:nvSpPr>
          <p:cNvPr id="146" name="TextBox 113"/>
          <p:cNvSpPr txBox="1"/>
          <p:nvPr/>
        </p:nvSpPr>
        <p:spPr>
          <a:xfrm>
            <a:off x="10909570" y="3753384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Motor Scooter</a:t>
            </a:r>
          </a:p>
        </p:txBody>
      </p:sp>
      <p:sp>
        <p:nvSpPr>
          <p:cNvPr id="170" name="TextBox 113"/>
          <p:cNvSpPr txBox="1"/>
          <p:nvPr/>
        </p:nvSpPr>
        <p:spPr>
          <a:xfrm>
            <a:off x="119334" y="6137578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Snow blower</a:t>
            </a:r>
          </a:p>
        </p:txBody>
      </p:sp>
      <p:sp>
        <p:nvSpPr>
          <p:cNvPr id="171" name="TextBox 113"/>
          <p:cNvSpPr txBox="1"/>
          <p:nvPr/>
        </p:nvSpPr>
        <p:spPr>
          <a:xfrm>
            <a:off x="1774756" y="6137578"/>
            <a:ext cx="518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Boat</a:t>
            </a:r>
          </a:p>
        </p:txBody>
      </p:sp>
      <p:sp>
        <p:nvSpPr>
          <p:cNvPr id="172" name="TextBox 113"/>
          <p:cNvSpPr txBox="1"/>
          <p:nvPr/>
        </p:nvSpPr>
        <p:spPr>
          <a:xfrm>
            <a:off x="3125671" y="6137578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Ship</a:t>
            </a:r>
          </a:p>
        </p:txBody>
      </p:sp>
      <p:sp>
        <p:nvSpPr>
          <p:cNvPr id="173" name="TextBox 113"/>
          <p:cNvSpPr txBox="1"/>
          <p:nvPr/>
        </p:nvSpPr>
        <p:spPr>
          <a:xfrm>
            <a:off x="4323467" y="6137578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Freighter</a:t>
            </a:r>
          </a:p>
        </p:txBody>
      </p:sp>
      <p:sp>
        <p:nvSpPr>
          <p:cNvPr id="174" name="TextBox 113"/>
          <p:cNvSpPr txBox="1"/>
          <p:nvPr/>
        </p:nvSpPr>
        <p:spPr>
          <a:xfrm>
            <a:off x="5712020" y="6137578"/>
            <a:ext cx="768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Balloon</a:t>
            </a:r>
          </a:p>
        </p:txBody>
      </p:sp>
      <p:sp>
        <p:nvSpPr>
          <p:cNvPr id="175" name="TextBox 113"/>
          <p:cNvSpPr txBox="1"/>
          <p:nvPr/>
        </p:nvSpPr>
        <p:spPr>
          <a:xfrm>
            <a:off x="6860925" y="6137578"/>
            <a:ext cx="1178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Space Shuttle</a:t>
            </a:r>
          </a:p>
        </p:txBody>
      </p:sp>
      <p:sp>
        <p:nvSpPr>
          <p:cNvPr id="176" name="TextBox 113"/>
          <p:cNvSpPr txBox="1"/>
          <p:nvPr/>
        </p:nvSpPr>
        <p:spPr>
          <a:xfrm>
            <a:off x="8550041" y="6137578"/>
            <a:ext cx="508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UFO</a:t>
            </a:r>
          </a:p>
        </p:txBody>
      </p:sp>
      <p:sp>
        <p:nvSpPr>
          <p:cNvPr id="177" name="TextBox 113"/>
          <p:cNvSpPr txBox="1"/>
          <p:nvPr/>
        </p:nvSpPr>
        <p:spPr>
          <a:xfrm>
            <a:off x="9770280" y="6137578"/>
            <a:ext cx="776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Satellite</a:t>
            </a:r>
          </a:p>
        </p:txBody>
      </p:sp>
      <p:sp>
        <p:nvSpPr>
          <p:cNvPr id="178" name="TextBox 113"/>
          <p:cNvSpPr txBox="1"/>
          <p:nvPr/>
        </p:nvSpPr>
        <p:spPr>
          <a:xfrm>
            <a:off x="190668" y="4945482"/>
            <a:ext cx="978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Motorcycle</a:t>
            </a:r>
          </a:p>
        </p:txBody>
      </p:sp>
      <p:sp>
        <p:nvSpPr>
          <p:cNvPr id="179" name="TextBox 113"/>
          <p:cNvSpPr txBox="1"/>
          <p:nvPr/>
        </p:nvSpPr>
        <p:spPr>
          <a:xfrm>
            <a:off x="1687424" y="4945482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Bicycle</a:t>
            </a:r>
          </a:p>
        </p:txBody>
      </p:sp>
      <p:sp>
        <p:nvSpPr>
          <p:cNvPr id="180" name="TextBox 113"/>
          <p:cNvSpPr txBox="1"/>
          <p:nvPr/>
        </p:nvSpPr>
        <p:spPr>
          <a:xfrm>
            <a:off x="3092008" y="4945482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Plane</a:t>
            </a:r>
          </a:p>
        </p:txBody>
      </p:sp>
      <p:sp>
        <p:nvSpPr>
          <p:cNvPr id="181" name="TextBox 113"/>
          <p:cNvSpPr txBox="1"/>
          <p:nvPr/>
        </p:nvSpPr>
        <p:spPr>
          <a:xfrm>
            <a:off x="4273774" y="4945482"/>
            <a:ext cx="936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Helicopter</a:t>
            </a:r>
          </a:p>
        </p:txBody>
      </p:sp>
      <p:sp>
        <p:nvSpPr>
          <p:cNvPr id="182" name="TextBox 113"/>
          <p:cNvSpPr txBox="1"/>
          <p:nvPr/>
        </p:nvSpPr>
        <p:spPr>
          <a:xfrm>
            <a:off x="5649504" y="4945482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Excavator</a:t>
            </a:r>
          </a:p>
        </p:txBody>
      </p:sp>
      <p:sp>
        <p:nvSpPr>
          <p:cNvPr id="183" name="TextBox 113"/>
          <p:cNvSpPr txBox="1"/>
          <p:nvPr/>
        </p:nvSpPr>
        <p:spPr>
          <a:xfrm>
            <a:off x="7146260" y="4945482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Crane</a:t>
            </a:r>
          </a:p>
        </p:txBody>
      </p:sp>
      <p:sp>
        <p:nvSpPr>
          <p:cNvPr id="184" name="TextBox 113"/>
          <p:cNvSpPr txBox="1"/>
          <p:nvPr/>
        </p:nvSpPr>
        <p:spPr>
          <a:xfrm>
            <a:off x="8368101" y="4945482"/>
            <a:ext cx="872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Bulldozer</a:t>
            </a:r>
          </a:p>
        </p:txBody>
      </p:sp>
      <p:sp>
        <p:nvSpPr>
          <p:cNvPr id="185" name="TextBox 113"/>
          <p:cNvSpPr txBox="1"/>
          <p:nvPr/>
        </p:nvSpPr>
        <p:spPr>
          <a:xfrm>
            <a:off x="9642842" y="4945482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Dump truck</a:t>
            </a:r>
          </a:p>
        </p:txBody>
      </p:sp>
      <p:sp>
        <p:nvSpPr>
          <p:cNvPr id="186" name="TextBox 113"/>
          <p:cNvSpPr txBox="1"/>
          <p:nvPr/>
        </p:nvSpPr>
        <p:spPr>
          <a:xfrm>
            <a:off x="11156433" y="4945482"/>
            <a:ext cx="71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Tractor</a:t>
            </a:r>
          </a:p>
        </p:txBody>
      </p:sp>
      <p:sp>
        <p:nvSpPr>
          <p:cNvPr id="187" name="TextBox 113"/>
          <p:cNvSpPr txBox="1"/>
          <p:nvPr/>
        </p:nvSpPr>
        <p:spPr>
          <a:xfrm>
            <a:off x="11119435" y="2561286"/>
            <a:ext cx="7860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Sigfox</a:t>
            </a:r>
            <a:br>
              <a:rPr lang="en-US" dirty="0"/>
            </a:br>
            <a:r>
              <a:rPr lang="en-US" dirty="0"/>
              <a:t>Device A</a:t>
            </a:r>
          </a:p>
        </p:txBody>
      </p:sp>
      <p:sp>
        <p:nvSpPr>
          <p:cNvPr id="97" name="TextBox 162">
            <a:extLst>
              <a:ext uri="{FF2B5EF4-FFF2-40B4-BE49-F238E27FC236}">
                <a16:creationId xmlns:a16="http://schemas.microsoft.com/office/drawing/2014/main" id="{C30928F4-4BE8-7442-B610-D915C538D30F}"/>
              </a:ext>
            </a:extLst>
          </p:cNvPr>
          <p:cNvSpPr txBox="1"/>
          <p:nvPr/>
        </p:nvSpPr>
        <p:spPr>
          <a:xfrm>
            <a:off x="11182882" y="6137578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eSIM A</a:t>
            </a:r>
            <a:endParaRPr lang="en-US" dirty="0"/>
          </a:p>
        </p:txBody>
      </p:sp>
      <p:pic>
        <p:nvPicPr>
          <p:cNvPr id="98" name="Picture 97">
            <a:extLst>
              <a:ext uri="{FF2B5EF4-FFF2-40B4-BE49-F238E27FC236}">
                <a16:creationId xmlns:a16="http://schemas.microsoft.com/office/drawing/2014/main" id="{E47EB73D-7574-1647-AE58-F8350CD3286F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5497468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755748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2214600-A113-BE49-B036-7B73D969414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34568CD-CA4F-2745-8B35-A0287626F6A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033D9A-E7B1-BF45-B708-46667DD4AC1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2CA66EB-484C-9046-9661-1118396A102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125437E4-5870-FB49-B765-8D14367D0D7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77A5136-8E89-C840-B0AB-ACD6205C8B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B153C4A2-EDFF-AE44-9191-7A08C3B85EE9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572511A-0129-684D-A368-E32F7F2468C8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EDF45AE-954C-0446-AE26-86793EDB621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729078"/>
            <a:ext cx="720000" cy="7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B4DF7B0-5902-674D-BBD6-919BCCB51335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CDA78542-2A20-5A44-A2E6-F7285FF7923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325D3D35-E19E-4343-89EF-DF1F556EF44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63867A93-534E-1248-89EB-613DC269F6E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CA58910-FE9A-F243-89FB-36C0E13C33E1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264DF299-13C0-1444-BEF8-3DA169C772E5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0CFAC6BF-22FD-FC41-9F11-B80DD2BC2297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BA1A9C95-845B-7747-9C54-9163AD7876A1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3F4323ED-03B6-754F-B412-42166EDD3F2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1917599"/>
            <a:ext cx="720000" cy="72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851ACF69-4FB9-D144-92BE-2E236EEC7B5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244CD20-24F4-EB42-B7ED-963FFE9B1682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28EF6C46-C012-E24A-BCAF-1E4EB1ABC18B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6EF429DF-A3F4-C848-B0B7-3469BA95636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BCC9BD94-D521-B040-B57D-B3EC4010073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196A498-ECBB-A74E-AB47-04BA4A65BDB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B6929BE1-693F-494D-95B9-3F963CA1EF65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EE4B172C-129B-3447-A475-F38B70DF66A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0A1B06D5-677E-A543-9A22-12D94ED3E55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3113274"/>
            <a:ext cx="720000" cy="72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581256BF-E82B-DA45-94BF-8A7883FEAF6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404E77D1-6D4B-684F-ADFB-0F52B48CB4AA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8D63734-B801-884B-A864-0CE88C5E7EC0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86CB645-E564-B845-BE2A-32B387F24924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02711A13-1F2C-5141-AA44-B55725EB501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EB19E7B4-3793-8A4C-9CEF-875D19343F59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AB4BC211-4267-8447-B9D3-18618A7F268F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3B0923BD-41B0-134B-B3C7-E877C7602504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F7A6C17C-764B-8C40-8820-AC8383C1379E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4305372"/>
            <a:ext cx="720000" cy="720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3D458C57-904A-3E49-92C1-272E7C90E418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5497468"/>
            <a:ext cx="720000" cy="720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8019F566-01F9-6043-9D4E-935810AE35FD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5497468"/>
            <a:ext cx="720000" cy="720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07547E2-0E56-654F-8428-D8BDBEEE7DE7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5497468"/>
            <a:ext cx="720000" cy="720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5975412B-234B-5E41-A1F8-B316EFFBF91F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5497468"/>
            <a:ext cx="720000" cy="720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9055198-92B8-EA48-A64C-F2605E9A34DE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5497468"/>
            <a:ext cx="720000" cy="720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C3244F63-85DB-9147-ADD5-D8D5547D8C6A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5497468"/>
            <a:ext cx="720000" cy="720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08BADEF7-A18B-A24F-B6A9-40C328D5119A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5497468"/>
            <a:ext cx="720000" cy="720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8A2483D-6AD4-4843-8B0F-E0ADFD8CA3C3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5497468"/>
            <a:ext cx="720000" cy="7200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05798615-A926-FE4D-8CAE-A6FB5681A153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5497468"/>
            <a:ext cx="720000" cy="720000"/>
          </a:xfrm>
          <a:prstGeom prst="rect">
            <a:avLst/>
          </a:prstGeom>
        </p:spPr>
      </p:pic>
      <p:sp>
        <p:nvSpPr>
          <p:cNvPr id="92" name="TextBox 113">
            <a:extLst>
              <a:ext uri="{FF2B5EF4-FFF2-40B4-BE49-F238E27FC236}">
                <a16:creationId xmlns:a16="http://schemas.microsoft.com/office/drawing/2014/main" id="{B2A862EA-57C8-5C4B-BB58-87BBE8FBD62A}"/>
              </a:ext>
            </a:extLst>
          </p:cNvPr>
          <p:cNvSpPr txBox="1"/>
          <p:nvPr/>
        </p:nvSpPr>
        <p:spPr>
          <a:xfrm>
            <a:off x="235552" y="1369188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Air </a:t>
            </a:r>
            <a:r>
              <a:rPr lang="en-US" altLang="ja-JP" sz="1200" dirty="0" err="1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eSIM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4" name="TextBox 114">
            <a:extLst>
              <a:ext uri="{FF2B5EF4-FFF2-40B4-BE49-F238E27FC236}">
                <a16:creationId xmlns:a16="http://schemas.microsoft.com/office/drawing/2014/main" id="{BAB50E76-A1A0-0641-94EA-ACC5B4F56E2A}"/>
              </a:ext>
            </a:extLst>
          </p:cNvPr>
          <p:cNvSpPr txBox="1"/>
          <p:nvPr/>
        </p:nvSpPr>
        <p:spPr>
          <a:xfrm>
            <a:off x="11218949" y="1369188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5" name="TextBox 120">
            <a:extLst>
              <a:ext uri="{FF2B5EF4-FFF2-40B4-BE49-F238E27FC236}">
                <a16:creationId xmlns:a16="http://schemas.microsoft.com/office/drawing/2014/main" id="{3852C3B3-72F4-5B4C-A216-C55CFE721093}"/>
              </a:ext>
            </a:extLst>
          </p:cNvPr>
          <p:cNvSpPr txBox="1"/>
          <p:nvPr/>
        </p:nvSpPr>
        <p:spPr>
          <a:xfrm>
            <a:off x="1585633" y="1369188"/>
            <a:ext cx="896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Air </a:t>
            </a:r>
            <a:r>
              <a:rPr lang="en-US" altLang="ja-JP" sz="1200" dirty="0" err="1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eSIM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  <a:p>
            <a:pPr algn="ctr"/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6" name="TextBox 127">
            <a:extLst>
              <a:ext uri="{FF2B5EF4-FFF2-40B4-BE49-F238E27FC236}">
                <a16:creationId xmlns:a16="http://schemas.microsoft.com/office/drawing/2014/main" id="{261F4F21-7B7C-6741-8202-CB4BC0E7BBDA}"/>
              </a:ext>
            </a:extLst>
          </p:cNvPr>
          <p:cNvSpPr txBox="1"/>
          <p:nvPr/>
        </p:nvSpPr>
        <p:spPr>
          <a:xfrm>
            <a:off x="2646373" y="1369188"/>
            <a:ext cx="1483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Funnel </a:t>
            </a:r>
          </a:p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Adaptor</a:t>
            </a:r>
          </a:p>
        </p:txBody>
      </p:sp>
      <p:sp>
        <p:nvSpPr>
          <p:cNvPr id="97" name="TextBox 134">
            <a:extLst>
              <a:ext uri="{FF2B5EF4-FFF2-40B4-BE49-F238E27FC236}">
                <a16:creationId xmlns:a16="http://schemas.microsoft.com/office/drawing/2014/main" id="{EED76E27-5766-FE48-914B-E7DCB28A62F5}"/>
              </a:ext>
            </a:extLst>
          </p:cNvPr>
          <p:cNvSpPr txBox="1"/>
          <p:nvPr/>
        </p:nvSpPr>
        <p:spPr>
          <a:xfrm>
            <a:off x="4315452" y="1369188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SPS 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Partner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3" name="TextBox 141">
            <a:extLst>
              <a:ext uri="{FF2B5EF4-FFF2-40B4-BE49-F238E27FC236}">
                <a16:creationId xmlns:a16="http://schemas.microsoft.com/office/drawing/2014/main" id="{3C4791B9-0F62-BD46-B704-7BA863BB5501}"/>
              </a:ext>
            </a:extLst>
          </p:cNvPr>
          <p:cNvSpPr txBox="1"/>
          <p:nvPr/>
        </p:nvSpPr>
        <p:spPr>
          <a:xfrm>
            <a:off x="5665533" y="1369188"/>
            <a:ext cx="861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SPS 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Partner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4" name="TextBox 148">
            <a:extLst>
              <a:ext uri="{FF2B5EF4-FFF2-40B4-BE49-F238E27FC236}">
                <a16:creationId xmlns:a16="http://schemas.microsoft.com/office/drawing/2014/main" id="{B9F55C28-483E-8241-B1F5-300BD33BB28F}"/>
              </a:ext>
            </a:extLst>
          </p:cNvPr>
          <p:cNvSpPr txBox="1"/>
          <p:nvPr/>
        </p:nvSpPr>
        <p:spPr>
          <a:xfrm>
            <a:off x="7019623" y="1369188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A</a:t>
            </a:r>
          </a:p>
        </p:txBody>
      </p:sp>
      <p:sp>
        <p:nvSpPr>
          <p:cNvPr id="145" name="TextBox 155">
            <a:extLst>
              <a:ext uri="{FF2B5EF4-FFF2-40B4-BE49-F238E27FC236}">
                <a16:creationId xmlns:a16="http://schemas.microsoft.com/office/drawing/2014/main" id="{615B883C-8B32-8B4D-9190-3E0D64EA874A}"/>
              </a:ext>
            </a:extLst>
          </p:cNvPr>
          <p:cNvSpPr txBox="1"/>
          <p:nvPr/>
        </p:nvSpPr>
        <p:spPr>
          <a:xfrm>
            <a:off x="8369704" y="1369188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B</a:t>
            </a:r>
          </a:p>
        </p:txBody>
      </p:sp>
      <p:sp>
        <p:nvSpPr>
          <p:cNvPr id="146" name="TextBox 162">
            <a:extLst>
              <a:ext uri="{FF2B5EF4-FFF2-40B4-BE49-F238E27FC236}">
                <a16:creationId xmlns:a16="http://schemas.microsoft.com/office/drawing/2014/main" id="{D4D12FC5-C31D-7549-9D83-00869865E4C0}"/>
              </a:ext>
            </a:extLst>
          </p:cNvPr>
          <p:cNvSpPr txBox="1"/>
          <p:nvPr/>
        </p:nvSpPr>
        <p:spPr>
          <a:xfrm>
            <a:off x="9868864" y="1369188"/>
            <a:ext cx="579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7" name="TextBox 113">
            <a:extLst>
              <a:ext uri="{FF2B5EF4-FFF2-40B4-BE49-F238E27FC236}">
                <a16:creationId xmlns:a16="http://schemas.microsoft.com/office/drawing/2014/main" id="{90F15B8A-20CC-A341-9ED0-1C0F33ADB094}"/>
              </a:ext>
            </a:extLst>
          </p:cNvPr>
          <p:cNvSpPr txBox="1"/>
          <p:nvPr/>
        </p:nvSpPr>
        <p:spPr>
          <a:xfrm>
            <a:off x="136166" y="2561286"/>
            <a:ext cx="1087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8" name="TextBox 127">
            <a:extLst>
              <a:ext uri="{FF2B5EF4-FFF2-40B4-BE49-F238E27FC236}">
                <a16:creationId xmlns:a16="http://schemas.microsoft.com/office/drawing/2014/main" id="{450B41A7-52AF-D042-98E3-314A5CE25C89}"/>
              </a:ext>
            </a:extLst>
          </p:cNvPr>
          <p:cNvSpPr txBox="1"/>
          <p:nvPr/>
        </p:nvSpPr>
        <p:spPr>
          <a:xfrm>
            <a:off x="3136090" y="2561286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A</a:t>
            </a:r>
          </a:p>
        </p:txBody>
      </p:sp>
      <p:sp>
        <p:nvSpPr>
          <p:cNvPr id="149" name="TextBox 134">
            <a:extLst>
              <a:ext uri="{FF2B5EF4-FFF2-40B4-BE49-F238E27FC236}">
                <a16:creationId xmlns:a16="http://schemas.microsoft.com/office/drawing/2014/main" id="{137B8366-CC67-0349-A327-F14C81E8FA5D}"/>
              </a:ext>
            </a:extLst>
          </p:cNvPr>
          <p:cNvSpPr txBox="1"/>
          <p:nvPr/>
        </p:nvSpPr>
        <p:spPr>
          <a:xfrm>
            <a:off x="4486171" y="2561286"/>
            <a:ext cx="511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B</a:t>
            </a:r>
          </a:p>
        </p:txBody>
      </p:sp>
      <p:sp>
        <p:nvSpPr>
          <p:cNvPr id="150" name="TextBox 141">
            <a:extLst>
              <a:ext uri="{FF2B5EF4-FFF2-40B4-BE49-F238E27FC236}">
                <a16:creationId xmlns:a16="http://schemas.microsoft.com/office/drawing/2014/main" id="{A1DE353A-5935-CF4D-BD6E-368CA2EA6501}"/>
              </a:ext>
            </a:extLst>
          </p:cNvPr>
          <p:cNvSpPr txBox="1"/>
          <p:nvPr/>
        </p:nvSpPr>
        <p:spPr>
          <a:xfrm>
            <a:off x="5452334" y="2561286"/>
            <a:ext cx="1287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Microcomputer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1" name="TextBox 148">
            <a:extLst>
              <a:ext uri="{FF2B5EF4-FFF2-40B4-BE49-F238E27FC236}">
                <a16:creationId xmlns:a16="http://schemas.microsoft.com/office/drawing/2014/main" id="{1CBA2EBA-80D7-CD4E-AC83-A75C7A0DEEBA}"/>
              </a:ext>
            </a:extLst>
          </p:cNvPr>
          <p:cNvSpPr txBox="1"/>
          <p:nvPr/>
        </p:nvSpPr>
        <p:spPr>
          <a:xfrm>
            <a:off x="7072522" y="2561286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Wio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LTE</a:t>
            </a:r>
          </a:p>
        </p:txBody>
      </p:sp>
      <p:sp>
        <p:nvSpPr>
          <p:cNvPr id="152" name="TextBox 155">
            <a:extLst>
              <a:ext uri="{FF2B5EF4-FFF2-40B4-BE49-F238E27FC236}">
                <a16:creationId xmlns:a16="http://schemas.microsoft.com/office/drawing/2014/main" id="{473C21B1-44D6-A740-807C-1219CE4B281D}"/>
              </a:ext>
            </a:extLst>
          </p:cNvPr>
          <p:cNvSpPr txBox="1"/>
          <p:nvPr/>
        </p:nvSpPr>
        <p:spPr>
          <a:xfrm>
            <a:off x="8464281" y="2561286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Wio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3G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3" name="TextBox 162">
            <a:extLst>
              <a:ext uri="{FF2B5EF4-FFF2-40B4-BE49-F238E27FC236}">
                <a16:creationId xmlns:a16="http://schemas.microsoft.com/office/drawing/2014/main" id="{7BC31C3C-0CFC-C84A-ACD6-41C62D0C3326}"/>
              </a:ext>
            </a:extLst>
          </p:cNvPr>
          <p:cNvSpPr txBox="1"/>
          <p:nvPr/>
        </p:nvSpPr>
        <p:spPr>
          <a:xfrm>
            <a:off x="9710969" y="2561286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Processor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4" name="TextBox 113">
            <a:extLst>
              <a:ext uri="{FF2B5EF4-FFF2-40B4-BE49-F238E27FC236}">
                <a16:creationId xmlns:a16="http://schemas.microsoft.com/office/drawing/2014/main" id="{7EAA0D49-F1EA-584B-ACFA-48A812AB9C0C}"/>
              </a:ext>
            </a:extLst>
          </p:cNvPr>
          <p:cNvSpPr txBox="1"/>
          <p:nvPr/>
        </p:nvSpPr>
        <p:spPr>
          <a:xfrm>
            <a:off x="1486247" y="2561286"/>
            <a:ext cx="1095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5" name="TextBox 141">
            <a:extLst>
              <a:ext uri="{FF2B5EF4-FFF2-40B4-BE49-F238E27FC236}">
                <a16:creationId xmlns:a16="http://schemas.microsoft.com/office/drawing/2014/main" id="{45BA9CE6-FF88-9C41-AF0F-5022B728D817}"/>
              </a:ext>
            </a:extLst>
          </p:cNvPr>
          <p:cNvSpPr txBox="1"/>
          <p:nvPr/>
        </p:nvSpPr>
        <p:spPr>
          <a:xfrm>
            <a:off x="11171660" y="2561286"/>
            <a:ext cx="681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Button</a:t>
            </a:r>
          </a:p>
        </p:txBody>
      </p:sp>
      <p:sp>
        <p:nvSpPr>
          <p:cNvPr id="156" name="TextBox 148">
            <a:extLst>
              <a:ext uri="{FF2B5EF4-FFF2-40B4-BE49-F238E27FC236}">
                <a16:creationId xmlns:a16="http://schemas.microsoft.com/office/drawing/2014/main" id="{246A5795-97B4-8A4E-BF9A-BBF84F2B2BAA}"/>
              </a:ext>
            </a:extLst>
          </p:cNvPr>
          <p:cNvSpPr txBox="1"/>
          <p:nvPr/>
        </p:nvSpPr>
        <p:spPr>
          <a:xfrm>
            <a:off x="344556" y="375338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Buzzer</a:t>
            </a:r>
          </a:p>
        </p:txBody>
      </p:sp>
      <p:sp>
        <p:nvSpPr>
          <p:cNvPr id="157" name="TextBox 155">
            <a:extLst>
              <a:ext uri="{FF2B5EF4-FFF2-40B4-BE49-F238E27FC236}">
                <a16:creationId xmlns:a16="http://schemas.microsoft.com/office/drawing/2014/main" id="{B097410B-0117-C346-A4FC-D9CE13A4FA9C}"/>
              </a:ext>
            </a:extLst>
          </p:cNvPr>
          <p:cNvSpPr txBox="1"/>
          <p:nvPr/>
        </p:nvSpPr>
        <p:spPr>
          <a:xfrm>
            <a:off x="1615289" y="3753384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Indicator</a:t>
            </a:r>
          </a:p>
        </p:txBody>
      </p:sp>
      <p:sp>
        <p:nvSpPr>
          <p:cNvPr id="158" name="TextBox 162">
            <a:extLst>
              <a:ext uri="{FF2B5EF4-FFF2-40B4-BE49-F238E27FC236}">
                <a16:creationId xmlns:a16="http://schemas.microsoft.com/office/drawing/2014/main" id="{1F6DA75A-9EB4-1C48-A7C9-E26D0F125DE1}"/>
              </a:ext>
            </a:extLst>
          </p:cNvPr>
          <p:cNvSpPr txBox="1"/>
          <p:nvPr/>
        </p:nvSpPr>
        <p:spPr>
          <a:xfrm>
            <a:off x="2797857" y="3753384"/>
            <a:ext cx="1180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Thermometer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9" name="TextBox 162">
            <a:extLst>
              <a:ext uri="{FF2B5EF4-FFF2-40B4-BE49-F238E27FC236}">
                <a16:creationId xmlns:a16="http://schemas.microsoft.com/office/drawing/2014/main" id="{2CDCBC2D-585E-674F-940F-4D1C0DEF3938}"/>
              </a:ext>
            </a:extLst>
          </p:cNvPr>
          <p:cNvSpPr txBox="1"/>
          <p:nvPr/>
        </p:nvSpPr>
        <p:spPr>
          <a:xfrm>
            <a:off x="4219272" y="3753384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Hygrometer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0" name="TextBox 162">
            <a:extLst>
              <a:ext uri="{FF2B5EF4-FFF2-40B4-BE49-F238E27FC236}">
                <a16:creationId xmlns:a16="http://schemas.microsoft.com/office/drawing/2014/main" id="{08B65797-CC23-174B-857A-FB25AC548E2E}"/>
              </a:ext>
            </a:extLst>
          </p:cNvPr>
          <p:cNvSpPr txBox="1"/>
          <p:nvPr/>
        </p:nvSpPr>
        <p:spPr>
          <a:xfrm>
            <a:off x="6909817" y="3753384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Acceleration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1" name="TextBox 162">
            <a:extLst>
              <a:ext uri="{FF2B5EF4-FFF2-40B4-BE49-F238E27FC236}">
                <a16:creationId xmlns:a16="http://schemas.microsoft.com/office/drawing/2014/main" id="{3D39FB2C-1949-B24F-B080-05E75E91CBAF}"/>
              </a:ext>
            </a:extLst>
          </p:cNvPr>
          <p:cNvSpPr txBox="1"/>
          <p:nvPr/>
        </p:nvSpPr>
        <p:spPr>
          <a:xfrm>
            <a:off x="8330430" y="3753384"/>
            <a:ext cx="947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Gyroscope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2" name="TextBox 162">
            <a:extLst>
              <a:ext uri="{FF2B5EF4-FFF2-40B4-BE49-F238E27FC236}">
                <a16:creationId xmlns:a16="http://schemas.microsoft.com/office/drawing/2014/main" id="{F6E7BD1D-CA1F-FE41-B147-D35EE69B0764}"/>
              </a:ext>
            </a:extLst>
          </p:cNvPr>
          <p:cNvSpPr txBox="1"/>
          <p:nvPr/>
        </p:nvSpPr>
        <p:spPr>
          <a:xfrm>
            <a:off x="10784535" y="3753384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Model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3" name="TextBox 148">
            <a:extLst>
              <a:ext uri="{FF2B5EF4-FFF2-40B4-BE49-F238E27FC236}">
                <a16:creationId xmlns:a16="http://schemas.microsoft.com/office/drawing/2014/main" id="{C70531C5-7943-964F-8529-70AEA9EBBFE0}"/>
              </a:ext>
            </a:extLst>
          </p:cNvPr>
          <p:cNvSpPr txBox="1"/>
          <p:nvPr/>
        </p:nvSpPr>
        <p:spPr>
          <a:xfrm>
            <a:off x="-48180" y="4945482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Engine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4" name="TextBox 155">
            <a:extLst>
              <a:ext uri="{FF2B5EF4-FFF2-40B4-BE49-F238E27FC236}">
                <a16:creationId xmlns:a16="http://schemas.microsoft.com/office/drawing/2014/main" id="{A8538D79-663A-4F43-967A-E82970884380}"/>
              </a:ext>
            </a:extLst>
          </p:cNvPr>
          <p:cNvSpPr txBox="1"/>
          <p:nvPr/>
        </p:nvSpPr>
        <p:spPr>
          <a:xfrm>
            <a:off x="1305909" y="4945482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Model B</a:t>
            </a:r>
          </a:p>
        </p:txBody>
      </p:sp>
      <p:sp>
        <p:nvSpPr>
          <p:cNvPr id="165" name="TextBox 162">
            <a:extLst>
              <a:ext uri="{FF2B5EF4-FFF2-40B4-BE49-F238E27FC236}">
                <a16:creationId xmlns:a16="http://schemas.microsoft.com/office/drawing/2014/main" id="{D0477B1B-D67A-FF4D-9AFC-CE56E80C5E0C}"/>
              </a:ext>
            </a:extLst>
          </p:cNvPr>
          <p:cNvSpPr txBox="1"/>
          <p:nvPr/>
        </p:nvSpPr>
        <p:spPr>
          <a:xfrm>
            <a:off x="3007049" y="4945482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6" name="TextBox 162">
            <a:extLst>
              <a:ext uri="{FF2B5EF4-FFF2-40B4-BE49-F238E27FC236}">
                <a16:creationId xmlns:a16="http://schemas.microsoft.com/office/drawing/2014/main" id="{B7313F60-F1BF-1D4E-BDDF-FF5A3084FD73}"/>
              </a:ext>
            </a:extLst>
          </p:cNvPr>
          <p:cNvSpPr txBox="1"/>
          <p:nvPr/>
        </p:nvSpPr>
        <p:spPr>
          <a:xfrm>
            <a:off x="4362740" y="4945482"/>
            <a:ext cx="758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C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7" name="TextBox 162">
            <a:extLst>
              <a:ext uri="{FF2B5EF4-FFF2-40B4-BE49-F238E27FC236}">
                <a16:creationId xmlns:a16="http://schemas.microsoft.com/office/drawing/2014/main" id="{77EEEDD8-A2BE-CF40-A7E2-AD71D8FB9066}"/>
              </a:ext>
            </a:extLst>
          </p:cNvPr>
          <p:cNvSpPr txBox="1"/>
          <p:nvPr/>
        </p:nvSpPr>
        <p:spPr>
          <a:xfrm>
            <a:off x="5712822" y="4945482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D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8" name="TextBox 162">
            <a:extLst>
              <a:ext uri="{FF2B5EF4-FFF2-40B4-BE49-F238E27FC236}">
                <a16:creationId xmlns:a16="http://schemas.microsoft.com/office/drawing/2014/main" id="{291A19F4-1184-3D47-A044-ADA1D119449C}"/>
              </a:ext>
            </a:extLst>
          </p:cNvPr>
          <p:cNvSpPr txBox="1"/>
          <p:nvPr/>
        </p:nvSpPr>
        <p:spPr>
          <a:xfrm>
            <a:off x="7074926" y="4945482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9" name="TextBox 162">
            <a:extLst>
              <a:ext uri="{FF2B5EF4-FFF2-40B4-BE49-F238E27FC236}">
                <a16:creationId xmlns:a16="http://schemas.microsoft.com/office/drawing/2014/main" id="{CE22BD60-2C66-7E49-BF0A-BFAFD2BDF2CD}"/>
              </a:ext>
            </a:extLst>
          </p:cNvPr>
          <p:cNvSpPr txBox="1"/>
          <p:nvPr/>
        </p:nvSpPr>
        <p:spPr>
          <a:xfrm>
            <a:off x="8324019" y="4945482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Currency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0" name="TextBox 162">
            <a:extLst>
              <a:ext uri="{FF2B5EF4-FFF2-40B4-BE49-F238E27FC236}">
                <a16:creationId xmlns:a16="http://schemas.microsoft.com/office/drawing/2014/main" id="{ECB4F161-7428-5543-82AF-82C79735CC16}"/>
              </a:ext>
            </a:extLst>
          </p:cNvPr>
          <p:cNvSpPr txBox="1"/>
          <p:nvPr/>
        </p:nvSpPr>
        <p:spPr>
          <a:xfrm>
            <a:off x="9674100" y="4945482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Currency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1" name="TextBox 162">
            <a:extLst>
              <a:ext uri="{FF2B5EF4-FFF2-40B4-BE49-F238E27FC236}">
                <a16:creationId xmlns:a16="http://schemas.microsoft.com/office/drawing/2014/main" id="{44E5E48E-AC21-6F49-81A9-7A1870062810}"/>
              </a:ext>
            </a:extLst>
          </p:cNvPr>
          <p:cNvSpPr txBox="1"/>
          <p:nvPr/>
        </p:nvSpPr>
        <p:spPr>
          <a:xfrm>
            <a:off x="11029795" y="4945482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Currency C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2" name="TextBox 148">
            <a:extLst>
              <a:ext uri="{FF2B5EF4-FFF2-40B4-BE49-F238E27FC236}">
                <a16:creationId xmlns:a16="http://schemas.microsoft.com/office/drawing/2014/main" id="{EAB8298C-E2BD-8E4F-84C7-A92878DA09D3}"/>
              </a:ext>
            </a:extLst>
          </p:cNvPr>
          <p:cNvSpPr txBox="1"/>
          <p:nvPr/>
        </p:nvSpPr>
        <p:spPr>
          <a:xfrm>
            <a:off x="306885" y="6137578"/>
            <a:ext cx="745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F</a:t>
            </a:r>
          </a:p>
        </p:txBody>
      </p:sp>
      <p:sp>
        <p:nvSpPr>
          <p:cNvPr id="173" name="TextBox 155">
            <a:extLst>
              <a:ext uri="{FF2B5EF4-FFF2-40B4-BE49-F238E27FC236}">
                <a16:creationId xmlns:a16="http://schemas.microsoft.com/office/drawing/2014/main" id="{AC16DDA5-3C13-A84F-8A02-34D0A0F6DFA0}"/>
              </a:ext>
            </a:extLst>
          </p:cNvPr>
          <p:cNvSpPr txBox="1"/>
          <p:nvPr/>
        </p:nvSpPr>
        <p:spPr>
          <a:xfrm>
            <a:off x="1650555" y="6137578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G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4" name="TextBox 162">
            <a:extLst>
              <a:ext uri="{FF2B5EF4-FFF2-40B4-BE49-F238E27FC236}">
                <a16:creationId xmlns:a16="http://schemas.microsoft.com/office/drawing/2014/main" id="{DD41FCB8-C465-044F-AD18-56540F8B2493}"/>
              </a:ext>
            </a:extLst>
          </p:cNvPr>
          <p:cNvSpPr txBox="1"/>
          <p:nvPr/>
        </p:nvSpPr>
        <p:spPr>
          <a:xfrm>
            <a:off x="3019071" y="613757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5" name="TextBox 162">
            <a:extLst>
              <a:ext uri="{FF2B5EF4-FFF2-40B4-BE49-F238E27FC236}">
                <a16:creationId xmlns:a16="http://schemas.microsoft.com/office/drawing/2014/main" id="{AC606262-02F8-7740-94E1-B44744F27DA6}"/>
              </a:ext>
            </a:extLst>
          </p:cNvPr>
          <p:cNvSpPr txBox="1"/>
          <p:nvPr/>
        </p:nvSpPr>
        <p:spPr>
          <a:xfrm>
            <a:off x="4375565" y="6137578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F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6" name="TextBox 162">
            <a:extLst>
              <a:ext uri="{FF2B5EF4-FFF2-40B4-BE49-F238E27FC236}">
                <a16:creationId xmlns:a16="http://schemas.microsoft.com/office/drawing/2014/main" id="{8E31F939-531B-0B42-AE15-5DF9624ABE2B}"/>
              </a:ext>
            </a:extLst>
          </p:cNvPr>
          <p:cNvSpPr txBox="1"/>
          <p:nvPr/>
        </p:nvSpPr>
        <p:spPr>
          <a:xfrm>
            <a:off x="5694387" y="6137578"/>
            <a:ext cx="803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Router C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7" name="TextBox 162">
            <a:extLst>
              <a:ext uri="{FF2B5EF4-FFF2-40B4-BE49-F238E27FC236}">
                <a16:creationId xmlns:a16="http://schemas.microsoft.com/office/drawing/2014/main" id="{24DCC923-1814-1646-ABBA-B2EC814D33B4}"/>
              </a:ext>
            </a:extLst>
          </p:cNvPr>
          <p:cNvSpPr txBox="1"/>
          <p:nvPr/>
        </p:nvSpPr>
        <p:spPr>
          <a:xfrm>
            <a:off x="6777569" y="6137578"/>
            <a:ext cx="1345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Switching hub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8" name="TextBox 162">
            <a:extLst>
              <a:ext uri="{FF2B5EF4-FFF2-40B4-BE49-F238E27FC236}">
                <a16:creationId xmlns:a16="http://schemas.microsoft.com/office/drawing/2014/main" id="{5E04DD75-F7EA-A348-9716-9FB0686DA5E2}"/>
              </a:ext>
            </a:extLst>
          </p:cNvPr>
          <p:cNvSpPr txBox="1"/>
          <p:nvPr/>
        </p:nvSpPr>
        <p:spPr>
          <a:xfrm>
            <a:off x="8404970" y="6137578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Router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9" name="TextBox 162">
            <a:extLst>
              <a:ext uri="{FF2B5EF4-FFF2-40B4-BE49-F238E27FC236}">
                <a16:creationId xmlns:a16="http://schemas.microsoft.com/office/drawing/2014/main" id="{817CC173-F427-164C-ADDF-ED888EF9C7D8}"/>
              </a:ext>
            </a:extLst>
          </p:cNvPr>
          <p:cNvSpPr txBox="1"/>
          <p:nvPr/>
        </p:nvSpPr>
        <p:spPr>
          <a:xfrm>
            <a:off x="9489754" y="6137578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Switching hub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80" name="TextBox 162">
            <a:extLst>
              <a:ext uri="{FF2B5EF4-FFF2-40B4-BE49-F238E27FC236}">
                <a16:creationId xmlns:a16="http://schemas.microsoft.com/office/drawing/2014/main" id="{36E248B4-5FD3-FA4A-84AF-946C93A979F8}"/>
              </a:ext>
            </a:extLst>
          </p:cNvPr>
          <p:cNvSpPr txBox="1"/>
          <p:nvPr/>
        </p:nvSpPr>
        <p:spPr>
          <a:xfrm>
            <a:off x="11109143" y="6137578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Router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81" name="TextBox 162">
            <a:extLst>
              <a:ext uri="{FF2B5EF4-FFF2-40B4-BE49-F238E27FC236}">
                <a16:creationId xmlns:a16="http://schemas.microsoft.com/office/drawing/2014/main" id="{8BA8B153-37F1-4140-9C6F-399D191699F2}"/>
              </a:ext>
            </a:extLst>
          </p:cNvPr>
          <p:cNvSpPr txBox="1"/>
          <p:nvPr/>
        </p:nvSpPr>
        <p:spPr>
          <a:xfrm>
            <a:off x="5564544" y="3753384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Sound wave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82" name="TextBox 162">
            <a:extLst>
              <a:ext uri="{FF2B5EF4-FFF2-40B4-BE49-F238E27FC236}">
                <a16:creationId xmlns:a16="http://schemas.microsoft.com/office/drawing/2014/main" id="{88D4B5C7-DA2E-F044-A7EF-82DFB7225846}"/>
              </a:ext>
            </a:extLst>
          </p:cNvPr>
          <p:cNvSpPr txBox="1"/>
          <p:nvPr/>
        </p:nvSpPr>
        <p:spPr>
          <a:xfrm>
            <a:off x="9430443" y="3753384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Engine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68989498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2C1BE11-5231-C943-804C-F3B8EED840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65F14CF-6F5F-0B42-83FA-A5DE1E02400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sp>
        <p:nvSpPr>
          <p:cNvPr id="6" name="TextBox 113">
            <a:extLst>
              <a:ext uri="{FF2B5EF4-FFF2-40B4-BE49-F238E27FC236}">
                <a16:creationId xmlns:a16="http://schemas.microsoft.com/office/drawing/2014/main" id="{2E5B2342-3ABC-F242-8A4F-A9DFCD12F664}"/>
              </a:ext>
            </a:extLst>
          </p:cNvPr>
          <p:cNvSpPr txBox="1"/>
          <p:nvPr/>
        </p:nvSpPr>
        <p:spPr>
          <a:xfrm>
            <a:off x="255590" y="1369188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Excalibur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7" name="TextBox 120">
            <a:extLst>
              <a:ext uri="{FF2B5EF4-FFF2-40B4-BE49-F238E27FC236}">
                <a16:creationId xmlns:a16="http://schemas.microsoft.com/office/drawing/2014/main" id="{92454F1C-EF86-254A-9210-559A79C9CFF4}"/>
              </a:ext>
            </a:extLst>
          </p:cNvPr>
          <p:cNvSpPr txBox="1"/>
          <p:nvPr/>
        </p:nvSpPr>
        <p:spPr>
          <a:xfrm>
            <a:off x="1739522" y="1369188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Slime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A901E74A-FCE2-014A-BF16-34DCA9173E1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0A63A6AE-8436-9D41-9EF8-60BFBF795DF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CA276487-D002-DA47-8315-364F20EF19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0C6C50B7-1FCD-3A45-ACD0-A311D7E73D2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EB9406F1-FCA1-FE4B-B844-DD225FAC33C4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AEEB489-3005-E64B-91F6-43C98DA96B7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1766DC4F-D554-4A40-B5C6-6D6EA83FA24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729078"/>
            <a:ext cx="720000" cy="720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FE30E74-C9D1-A94E-9966-6147F36E7143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DE3A711F-813C-184C-BEDB-011A698755C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8E296169-7EBA-C94E-A5C2-8E386748D582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5712CAF-0230-084D-A414-ECCD100D2E2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C47102E0-7D0E-8D4A-A5B8-E8137003E792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5B076AA3-60B0-7342-A5A3-EE9C2F0353C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59930C53-70F9-0146-B315-C4FE5FF2A2E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764F027D-574A-EB40-AAAE-B56F4A3FC60D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1917599"/>
            <a:ext cx="720000" cy="720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AC8F6E2D-C766-394B-856B-0ED1A40F9C95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C0CE29CD-184E-C948-A09C-5D0F4AC2F176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7884B20A-C090-9F4D-BF36-2A633D85F1F6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29D8718F-F1AF-6245-99EA-A9D0F48B6DB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18832BE3-5D42-F74D-99AC-C37AEE4CD9D4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F555D189-8B74-FB41-A8DB-E24A88044A2F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0C31B396-118D-6347-8DE6-60E90C1C3E8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EF3AE8E5-666E-C34D-903A-558204A3AEE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4D3D7ED1-9A61-524F-9A58-8E9E6687D4C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3113274"/>
            <a:ext cx="720000" cy="720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1AFA3990-2EDE-8F40-972B-7D8068E7B388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sp>
        <p:nvSpPr>
          <p:cNvPr id="33" name="TextBox 114">
            <a:extLst>
              <a:ext uri="{FF2B5EF4-FFF2-40B4-BE49-F238E27FC236}">
                <a16:creationId xmlns:a16="http://schemas.microsoft.com/office/drawing/2014/main" id="{6AD83F75-4408-4F42-9845-610103DF1475}"/>
              </a:ext>
            </a:extLst>
          </p:cNvPr>
          <p:cNvSpPr txBox="1"/>
          <p:nvPr/>
        </p:nvSpPr>
        <p:spPr>
          <a:xfrm>
            <a:off x="11111548" y="1369188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Crossing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4" name="TextBox 127">
            <a:extLst>
              <a:ext uri="{FF2B5EF4-FFF2-40B4-BE49-F238E27FC236}">
                <a16:creationId xmlns:a16="http://schemas.microsoft.com/office/drawing/2014/main" id="{09DDCB36-2A05-7949-AB10-759C8C22161A}"/>
              </a:ext>
            </a:extLst>
          </p:cNvPr>
          <p:cNvSpPr txBox="1"/>
          <p:nvPr/>
        </p:nvSpPr>
        <p:spPr>
          <a:xfrm>
            <a:off x="3067962" y="1369188"/>
            <a:ext cx="639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House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5" name="TextBox 134">
            <a:extLst>
              <a:ext uri="{FF2B5EF4-FFF2-40B4-BE49-F238E27FC236}">
                <a16:creationId xmlns:a16="http://schemas.microsoft.com/office/drawing/2014/main" id="{7A89C14A-44CE-B046-93A0-901B90702A23}"/>
              </a:ext>
            </a:extLst>
          </p:cNvPr>
          <p:cNvSpPr txBox="1"/>
          <p:nvPr/>
        </p:nvSpPr>
        <p:spPr>
          <a:xfrm>
            <a:off x="4456516" y="1369188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Store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6" name="TextBox 141">
            <a:extLst>
              <a:ext uri="{FF2B5EF4-FFF2-40B4-BE49-F238E27FC236}">
                <a16:creationId xmlns:a16="http://schemas.microsoft.com/office/drawing/2014/main" id="{F90F62E1-890B-7E43-AB87-77F90EBC7A68}"/>
              </a:ext>
            </a:extLst>
          </p:cNvPr>
          <p:cNvSpPr txBox="1"/>
          <p:nvPr/>
        </p:nvSpPr>
        <p:spPr>
          <a:xfrm>
            <a:off x="5669541" y="1369188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Factory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7" name="TextBox 148">
            <a:extLst>
              <a:ext uri="{FF2B5EF4-FFF2-40B4-BE49-F238E27FC236}">
                <a16:creationId xmlns:a16="http://schemas.microsoft.com/office/drawing/2014/main" id="{1F76523D-4437-7545-8E1A-5A117284D419}"/>
              </a:ext>
            </a:extLst>
          </p:cNvPr>
          <p:cNvSpPr txBox="1"/>
          <p:nvPr/>
        </p:nvSpPr>
        <p:spPr>
          <a:xfrm>
            <a:off x="7019623" y="1369188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Factory B</a:t>
            </a:r>
            <a:endParaRPr lang="en-US" altLang="ja-JP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8" name="TextBox 155">
            <a:extLst>
              <a:ext uri="{FF2B5EF4-FFF2-40B4-BE49-F238E27FC236}">
                <a16:creationId xmlns:a16="http://schemas.microsoft.com/office/drawing/2014/main" id="{ABBBAA6E-BEA2-6543-B3DF-498B5728BF87}"/>
              </a:ext>
            </a:extLst>
          </p:cNvPr>
          <p:cNvSpPr txBox="1"/>
          <p:nvPr/>
        </p:nvSpPr>
        <p:spPr>
          <a:xfrm>
            <a:off x="8505959" y="1369188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Meter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9" name="TextBox 162">
            <a:extLst>
              <a:ext uri="{FF2B5EF4-FFF2-40B4-BE49-F238E27FC236}">
                <a16:creationId xmlns:a16="http://schemas.microsoft.com/office/drawing/2014/main" id="{BF0A3514-B708-C844-8F11-2D3D6CDA5904}"/>
              </a:ext>
            </a:extLst>
          </p:cNvPr>
          <p:cNvSpPr txBox="1"/>
          <p:nvPr/>
        </p:nvSpPr>
        <p:spPr>
          <a:xfrm>
            <a:off x="9444069" y="1369188"/>
            <a:ext cx="1428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Vending machine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0" name="TextBox 113">
            <a:extLst>
              <a:ext uri="{FF2B5EF4-FFF2-40B4-BE49-F238E27FC236}">
                <a16:creationId xmlns:a16="http://schemas.microsoft.com/office/drawing/2014/main" id="{EE168769-D258-4640-893A-264BF5930D13}"/>
              </a:ext>
            </a:extLst>
          </p:cNvPr>
          <p:cNvSpPr txBox="1"/>
          <p:nvPr/>
        </p:nvSpPr>
        <p:spPr>
          <a:xfrm>
            <a:off x="233949" y="2561286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Handheld</a:t>
            </a:r>
          </a:p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terminal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1" name="TextBox 127">
            <a:extLst>
              <a:ext uri="{FF2B5EF4-FFF2-40B4-BE49-F238E27FC236}">
                <a16:creationId xmlns:a16="http://schemas.microsoft.com/office/drawing/2014/main" id="{79466096-9DFA-174D-99FA-707496C62A54}"/>
              </a:ext>
            </a:extLst>
          </p:cNvPr>
          <p:cNvSpPr txBox="1"/>
          <p:nvPr/>
        </p:nvSpPr>
        <p:spPr>
          <a:xfrm>
            <a:off x="2932509" y="2561286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Generator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2" name="TextBox 134">
            <a:extLst>
              <a:ext uri="{FF2B5EF4-FFF2-40B4-BE49-F238E27FC236}">
                <a16:creationId xmlns:a16="http://schemas.microsoft.com/office/drawing/2014/main" id="{2553122A-5DA7-CB41-B425-9DDD347A29EB}"/>
              </a:ext>
            </a:extLst>
          </p:cNvPr>
          <p:cNvSpPr txBox="1"/>
          <p:nvPr/>
        </p:nvSpPr>
        <p:spPr>
          <a:xfrm>
            <a:off x="4510217" y="2561286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PLC</a:t>
            </a:r>
          </a:p>
        </p:txBody>
      </p:sp>
      <p:sp>
        <p:nvSpPr>
          <p:cNvPr id="43" name="TextBox 141">
            <a:extLst>
              <a:ext uri="{FF2B5EF4-FFF2-40B4-BE49-F238E27FC236}">
                <a16:creationId xmlns:a16="http://schemas.microsoft.com/office/drawing/2014/main" id="{FF724A6A-3E47-E24A-A345-59C0957CC8B1}"/>
              </a:ext>
            </a:extLst>
          </p:cNvPr>
          <p:cNvSpPr txBox="1"/>
          <p:nvPr/>
        </p:nvSpPr>
        <p:spPr>
          <a:xfrm>
            <a:off x="5522866" y="2561286"/>
            <a:ext cx="1146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Analog meter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4" name="TextBox 148">
            <a:extLst>
              <a:ext uri="{FF2B5EF4-FFF2-40B4-BE49-F238E27FC236}">
                <a16:creationId xmlns:a16="http://schemas.microsoft.com/office/drawing/2014/main" id="{75D21B24-BA39-7B48-843F-625DDD154121}"/>
              </a:ext>
            </a:extLst>
          </p:cNvPr>
          <p:cNvSpPr txBox="1"/>
          <p:nvPr/>
        </p:nvSpPr>
        <p:spPr>
          <a:xfrm>
            <a:off x="6985959" y="2561286"/>
            <a:ext cx="928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7 segment</a:t>
            </a:r>
          </a:p>
        </p:txBody>
      </p:sp>
      <p:sp>
        <p:nvSpPr>
          <p:cNvPr id="45" name="TextBox 155">
            <a:extLst>
              <a:ext uri="{FF2B5EF4-FFF2-40B4-BE49-F238E27FC236}">
                <a16:creationId xmlns:a16="http://schemas.microsoft.com/office/drawing/2014/main" id="{FC71F691-49B7-F042-B6A1-815F12D438BA}"/>
              </a:ext>
            </a:extLst>
          </p:cNvPr>
          <p:cNvSpPr txBox="1"/>
          <p:nvPr/>
        </p:nvSpPr>
        <p:spPr>
          <a:xfrm>
            <a:off x="8268715" y="2561286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Robotic Arm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6" name="TextBox 162">
            <a:extLst>
              <a:ext uri="{FF2B5EF4-FFF2-40B4-BE49-F238E27FC236}">
                <a16:creationId xmlns:a16="http://schemas.microsoft.com/office/drawing/2014/main" id="{B47EBBF8-ED6A-9F4E-BF7B-F1A0BF8B96C3}"/>
              </a:ext>
            </a:extLst>
          </p:cNvPr>
          <p:cNvSpPr txBox="1"/>
          <p:nvPr/>
        </p:nvSpPr>
        <p:spPr>
          <a:xfrm>
            <a:off x="9848025" y="2561286"/>
            <a:ext cx="620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Robot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7" name="TextBox 113">
            <a:extLst>
              <a:ext uri="{FF2B5EF4-FFF2-40B4-BE49-F238E27FC236}">
                <a16:creationId xmlns:a16="http://schemas.microsoft.com/office/drawing/2014/main" id="{377219AF-297F-1540-B26C-79DB38552A72}"/>
              </a:ext>
            </a:extLst>
          </p:cNvPr>
          <p:cNvSpPr txBox="1"/>
          <p:nvPr/>
        </p:nvSpPr>
        <p:spPr>
          <a:xfrm>
            <a:off x="1476629" y="2561286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POS</a:t>
            </a:r>
          </a:p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cash-register</a:t>
            </a:r>
          </a:p>
        </p:txBody>
      </p:sp>
      <p:sp>
        <p:nvSpPr>
          <p:cNvPr id="48" name="TextBox 141">
            <a:extLst>
              <a:ext uri="{FF2B5EF4-FFF2-40B4-BE49-F238E27FC236}">
                <a16:creationId xmlns:a16="http://schemas.microsoft.com/office/drawing/2014/main" id="{06AAD8C3-06C3-2440-982F-A858182A9E0F}"/>
              </a:ext>
            </a:extLst>
          </p:cNvPr>
          <p:cNvSpPr txBox="1"/>
          <p:nvPr/>
        </p:nvSpPr>
        <p:spPr>
          <a:xfrm>
            <a:off x="11078687" y="2561286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Conveyor</a:t>
            </a:r>
            <a:endParaRPr lang="en-US" altLang="ja-JP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9" name="TextBox 148">
            <a:extLst>
              <a:ext uri="{FF2B5EF4-FFF2-40B4-BE49-F238E27FC236}">
                <a16:creationId xmlns:a16="http://schemas.microsoft.com/office/drawing/2014/main" id="{FC9B5895-BEC1-8E48-A1E7-87B9FC819A4E}"/>
              </a:ext>
            </a:extLst>
          </p:cNvPr>
          <p:cNvSpPr txBox="1"/>
          <p:nvPr/>
        </p:nvSpPr>
        <p:spPr>
          <a:xfrm>
            <a:off x="365395" y="3753384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Signal</a:t>
            </a:r>
            <a:endParaRPr lang="en-US" altLang="ja-JP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0" name="TextBox 155">
            <a:extLst>
              <a:ext uri="{FF2B5EF4-FFF2-40B4-BE49-F238E27FC236}">
                <a16:creationId xmlns:a16="http://schemas.microsoft.com/office/drawing/2014/main" id="{228C0FC2-5E27-E349-B22D-8ED717BF297D}"/>
              </a:ext>
            </a:extLst>
          </p:cNvPr>
          <p:cNvSpPr txBox="1"/>
          <p:nvPr/>
        </p:nvSpPr>
        <p:spPr>
          <a:xfrm>
            <a:off x="1485446" y="3753384"/>
            <a:ext cx="109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SIM</a:t>
            </a:r>
          </a:p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(Suspended)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1" name="TextBox 162">
            <a:extLst>
              <a:ext uri="{FF2B5EF4-FFF2-40B4-BE49-F238E27FC236}">
                <a16:creationId xmlns:a16="http://schemas.microsoft.com/office/drawing/2014/main" id="{D5835D70-E7D1-7B4D-BF4B-FB0CE918BCEC}"/>
              </a:ext>
            </a:extLst>
          </p:cNvPr>
          <p:cNvSpPr txBox="1"/>
          <p:nvPr/>
        </p:nvSpPr>
        <p:spPr>
          <a:xfrm>
            <a:off x="3141701" y="375338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Map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2" name="TextBox 162">
            <a:extLst>
              <a:ext uri="{FF2B5EF4-FFF2-40B4-BE49-F238E27FC236}">
                <a16:creationId xmlns:a16="http://schemas.microsoft.com/office/drawing/2014/main" id="{C033CD9A-FA61-9647-B576-61AD5A61B2AC}"/>
              </a:ext>
            </a:extLst>
          </p:cNvPr>
          <p:cNvSpPr txBox="1"/>
          <p:nvPr/>
        </p:nvSpPr>
        <p:spPr>
          <a:xfrm>
            <a:off x="4338695" y="3753384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Ethernet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3" name="TextBox 162">
            <a:extLst>
              <a:ext uri="{FF2B5EF4-FFF2-40B4-BE49-F238E27FC236}">
                <a16:creationId xmlns:a16="http://schemas.microsoft.com/office/drawing/2014/main" id="{FB4669B7-4E06-724F-B527-C0D44791ECB2}"/>
              </a:ext>
            </a:extLst>
          </p:cNvPr>
          <p:cNvSpPr txBox="1"/>
          <p:nvPr/>
        </p:nvSpPr>
        <p:spPr>
          <a:xfrm>
            <a:off x="7015615" y="3753384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</a:t>
            </a:r>
          </a:p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4" name="TextBox 162">
            <a:extLst>
              <a:ext uri="{FF2B5EF4-FFF2-40B4-BE49-F238E27FC236}">
                <a16:creationId xmlns:a16="http://schemas.microsoft.com/office/drawing/2014/main" id="{1324CEE4-1AFE-7546-B861-92E44EF7C2CA}"/>
              </a:ext>
            </a:extLst>
          </p:cNvPr>
          <p:cNvSpPr txBox="1"/>
          <p:nvPr/>
        </p:nvSpPr>
        <p:spPr>
          <a:xfrm>
            <a:off x="8425809" y="3753384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5" name="TextBox 162">
            <a:extLst>
              <a:ext uri="{FF2B5EF4-FFF2-40B4-BE49-F238E27FC236}">
                <a16:creationId xmlns:a16="http://schemas.microsoft.com/office/drawing/2014/main" id="{1DAFCDC4-0D15-6B40-AA46-C7B97ED09BF3}"/>
              </a:ext>
            </a:extLst>
          </p:cNvPr>
          <p:cNvSpPr txBox="1"/>
          <p:nvPr/>
        </p:nvSpPr>
        <p:spPr>
          <a:xfrm>
            <a:off x="11133188" y="3753384"/>
            <a:ext cx="758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Suspect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6" name="TextBox 162">
            <a:extLst>
              <a:ext uri="{FF2B5EF4-FFF2-40B4-BE49-F238E27FC236}">
                <a16:creationId xmlns:a16="http://schemas.microsoft.com/office/drawing/2014/main" id="{58ED19A7-6325-E242-8E6D-8655108D415A}"/>
              </a:ext>
            </a:extLst>
          </p:cNvPr>
          <p:cNvSpPr txBox="1"/>
          <p:nvPr/>
        </p:nvSpPr>
        <p:spPr>
          <a:xfrm>
            <a:off x="5665534" y="3753384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</a:t>
            </a:r>
          </a:p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7" name="TextBox 162">
            <a:extLst>
              <a:ext uri="{FF2B5EF4-FFF2-40B4-BE49-F238E27FC236}">
                <a16:creationId xmlns:a16="http://schemas.microsoft.com/office/drawing/2014/main" id="{7709FACA-2C7E-EA4E-A6F4-1CE6527CB187}"/>
              </a:ext>
            </a:extLst>
          </p:cNvPr>
          <p:cNvSpPr txBox="1"/>
          <p:nvPr/>
        </p:nvSpPr>
        <p:spPr>
          <a:xfrm>
            <a:off x="9775891" y="3753384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FA6C92E8-F687-0046-B14D-F6ED846983CF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9D7F78C8-48DE-214C-936D-CA38E5A1FF57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</p:spPr>
      </p:pic>
      <p:sp>
        <p:nvSpPr>
          <p:cNvPr id="62" name="TextBox 148">
            <a:extLst>
              <a:ext uri="{FF2B5EF4-FFF2-40B4-BE49-F238E27FC236}">
                <a16:creationId xmlns:a16="http://schemas.microsoft.com/office/drawing/2014/main" id="{3D6412A1-1ED0-D74F-B71D-AA80AC20063B}"/>
              </a:ext>
            </a:extLst>
          </p:cNvPr>
          <p:cNvSpPr txBox="1"/>
          <p:nvPr/>
        </p:nvSpPr>
        <p:spPr>
          <a:xfrm>
            <a:off x="138570" y="494548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Camera</a:t>
            </a:r>
            <a:r>
              <a:rPr lang="ja-JP" altLang="en-US"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</a:t>
            </a:r>
          </a:p>
        </p:txBody>
      </p:sp>
      <p:sp>
        <p:nvSpPr>
          <p:cNvPr id="63" name="TextBox 155">
            <a:extLst>
              <a:ext uri="{FF2B5EF4-FFF2-40B4-BE49-F238E27FC236}">
                <a16:creationId xmlns:a16="http://schemas.microsoft.com/office/drawing/2014/main" id="{99C31694-3D8B-3246-BA17-997D0C2B3872}"/>
              </a:ext>
            </a:extLst>
          </p:cNvPr>
          <p:cNvSpPr txBox="1"/>
          <p:nvPr/>
        </p:nvSpPr>
        <p:spPr>
          <a:xfrm>
            <a:off x="1488652" y="4945482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Camera</a:t>
            </a:r>
            <a:r>
              <a:rPr lang="ja-JP" altLang="en-US"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</a:t>
            </a:r>
          </a:p>
        </p:txBody>
      </p:sp>
      <p:sp>
        <p:nvSpPr>
          <p:cNvPr id="64" name="TextBox 155">
            <a:extLst>
              <a:ext uri="{FF2B5EF4-FFF2-40B4-BE49-F238E27FC236}">
                <a16:creationId xmlns:a16="http://schemas.microsoft.com/office/drawing/2014/main" id="{62C4F83F-CA35-1B42-877E-6FC9D619111A}"/>
              </a:ext>
            </a:extLst>
          </p:cNvPr>
          <p:cNvSpPr txBox="1"/>
          <p:nvPr/>
        </p:nvSpPr>
        <p:spPr>
          <a:xfrm>
            <a:off x="2842741" y="4945482"/>
            <a:ext cx="109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Smart Notification Service</a:t>
            </a:r>
          </a:p>
        </p:txBody>
      </p:sp>
      <p:sp>
        <p:nvSpPr>
          <p:cNvPr id="65" name="TextBox 155">
            <a:extLst>
              <a:ext uri="{FF2B5EF4-FFF2-40B4-BE49-F238E27FC236}">
                <a16:creationId xmlns:a16="http://schemas.microsoft.com/office/drawing/2014/main" id="{0452F396-752C-E348-8AFD-3189E20C92B5}"/>
              </a:ext>
            </a:extLst>
          </p:cNvPr>
          <p:cNvSpPr txBox="1"/>
          <p:nvPr/>
        </p:nvSpPr>
        <p:spPr>
          <a:xfrm>
            <a:off x="4196830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Type-C</a:t>
            </a:r>
          </a:p>
        </p:txBody>
      </p:sp>
      <p:sp>
        <p:nvSpPr>
          <p:cNvPr id="66" name="TextBox 155">
            <a:extLst>
              <a:ext uri="{FF2B5EF4-FFF2-40B4-BE49-F238E27FC236}">
                <a16:creationId xmlns:a16="http://schemas.microsoft.com/office/drawing/2014/main" id="{862C10C8-5D0D-A14D-B0AC-199FFEAFF258}"/>
              </a:ext>
            </a:extLst>
          </p:cNvPr>
          <p:cNvSpPr txBox="1"/>
          <p:nvPr/>
        </p:nvSpPr>
        <p:spPr>
          <a:xfrm>
            <a:off x="5550919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Type-D</a:t>
            </a:r>
          </a:p>
        </p:txBody>
      </p:sp>
      <p:sp>
        <p:nvSpPr>
          <p:cNvPr id="67" name="TextBox 155">
            <a:extLst>
              <a:ext uri="{FF2B5EF4-FFF2-40B4-BE49-F238E27FC236}">
                <a16:creationId xmlns:a16="http://schemas.microsoft.com/office/drawing/2014/main" id="{0DFA06B3-2E42-A548-A43F-25E214B9D886}"/>
              </a:ext>
            </a:extLst>
          </p:cNvPr>
          <p:cNvSpPr txBox="1"/>
          <p:nvPr/>
        </p:nvSpPr>
        <p:spPr>
          <a:xfrm>
            <a:off x="6905008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Type-E</a:t>
            </a:r>
          </a:p>
        </p:txBody>
      </p:sp>
      <p:sp>
        <p:nvSpPr>
          <p:cNvPr id="68" name="TextBox 155">
            <a:extLst>
              <a:ext uri="{FF2B5EF4-FFF2-40B4-BE49-F238E27FC236}">
                <a16:creationId xmlns:a16="http://schemas.microsoft.com/office/drawing/2014/main" id="{C8BE5CFB-7BB2-2D43-B33A-897F78706FA2}"/>
              </a:ext>
            </a:extLst>
          </p:cNvPr>
          <p:cNvSpPr txBox="1"/>
          <p:nvPr/>
        </p:nvSpPr>
        <p:spPr>
          <a:xfrm>
            <a:off x="8259097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Type-F</a:t>
            </a:r>
          </a:p>
        </p:txBody>
      </p:sp>
      <p:pic>
        <p:nvPicPr>
          <p:cNvPr id="69" name="Picture 68" descr="A close up of a logo&#10;&#10;Description automatically generated">
            <a:extLst>
              <a:ext uri="{FF2B5EF4-FFF2-40B4-BE49-F238E27FC236}">
                <a16:creationId xmlns:a16="http://schemas.microsoft.com/office/drawing/2014/main" id="{80FE61BC-1833-F84C-9509-A974D22E5CF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</p:spPr>
      </p:pic>
      <p:pic>
        <p:nvPicPr>
          <p:cNvPr id="70" name="Picture 69" descr="A close up of a logo&#10;&#10;Description automatically generated">
            <a:extLst>
              <a:ext uri="{FF2B5EF4-FFF2-40B4-BE49-F238E27FC236}">
                <a16:creationId xmlns:a16="http://schemas.microsoft.com/office/drawing/2014/main" id="{AE243141-3129-F144-8FF7-955D61A867B1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</p:spPr>
      </p:pic>
      <p:pic>
        <p:nvPicPr>
          <p:cNvPr id="71" name="Picture 70" descr="A close up of a logo&#10;&#10;Description automatically generated">
            <a:extLst>
              <a:ext uri="{FF2B5EF4-FFF2-40B4-BE49-F238E27FC236}">
                <a16:creationId xmlns:a16="http://schemas.microsoft.com/office/drawing/2014/main" id="{3A66FB25-B9B5-9344-8D8B-E7D7F22B0993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</p:spPr>
      </p:pic>
      <p:pic>
        <p:nvPicPr>
          <p:cNvPr id="72" name="Picture 71" descr="A close up of a logo&#10;&#10;Description automatically generated">
            <a:extLst>
              <a:ext uri="{FF2B5EF4-FFF2-40B4-BE49-F238E27FC236}">
                <a16:creationId xmlns:a16="http://schemas.microsoft.com/office/drawing/2014/main" id="{C90D2D09-7D4A-B04C-8F22-88B944E5B454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</p:spPr>
      </p:pic>
      <p:pic>
        <p:nvPicPr>
          <p:cNvPr id="73" name="Picture 72" descr="A close up of a logo&#10;&#10;Description automatically generated">
            <a:extLst>
              <a:ext uri="{FF2B5EF4-FFF2-40B4-BE49-F238E27FC236}">
                <a16:creationId xmlns:a16="http://schemas.microsoft.com/office/drawing/2014/main" id="{8042BDE1-50C4-DB47-A431-5707AFFFFB25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C673BC1E-E7E8-4A4C-8763-E0A3FD596ECC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1152459" y="4305372"/>
            <a:ext cx="720000" cy="720000"/>
          </a:xfrm>
          <a:prstGeom prst="rect">
            <a:avLst/>
          </a:prstGeom>
        </p:spPr>
      </p:pic>
      <p:sp>
        <p:nvSpPr>
          <p:cNvPr id="75" name="TextBox 155">
            <a:extLst>
              <a:ext uri="{FF2B5EF4-FFF2-40B4-BE49-F238E27FC236}">
                <a16:creationId xmlns:a16="http://schemas.microsoft.com/office/drawing/2014/main" id="{1E9D3E76-CBA7-104F-923A-58A09BFC4F26}"/>
              </a:ext>
            </a:extLst>
          </p:cNvPr>
          <p:cNvSpPr txBox="1"/>
          <p:nvPr/>
        </p:nvSpPr>
        <p:spPr>
          <a:xfrm>
            <a:off x="10967278" y="4945482"/>
            <a:ext cx="1090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GPS Multiunit SORACOM Edition</a:t>
            </a:r>
          </a:p>
        </p:txBody>
      </p:sp>
      <p:pic>
        <p:nvPicPr>
          <p:cNvPr id="91" name="図 90" descr="図形&#10;&#10;低い精度で自動的に生成された説明">
            <a:extLst>
              <a:ext uri="{FF2B5EF4-FFF2-40B4-BE49-F238E27FC236}">
                <a16:creationId xmlns:a16="http://schemas.microsoft.com/office/drawing/2014/main" id="{13E099F5-BAAF-C0B7-5682-779CF6976C8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</p:spPr>
      </p:pic>
      <p:sp>
        <p:nvSpPr>
          <p:cNvPr id="92" name="TextBox 155">
            <a:extLst>
              <a:ext uri="{FF2B5EF4-FFF2-40B4-BE49-F238E27FC236}">
                <a16:creationId xmlns:a16="http://schemas.microsoft.com/office/drawing/2014/main" id="{873649EA-11A4-23A2-EBDC-73F3BCA4316D}"/>
              </a:ext>
            </a:extLst>
          </p:cNvPr>
          <p:cNvSpPr txBox="1"/>
          <p:nvPr/>
        </p:nvSpPr>
        <p:spPr>
          <a:xfrm>
            <a:off x="9613186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Type-G</a:t>
            </a:r>
          </a:p>
        </p:txBody>
      </p:sp>
    </p:spTree>
    <p:extLst>
      <p:ext uri="{BB962C8B-B14F-4D97-AF65-F5344CB8AC3E}">
        <p14:creationId xmlns:p14="http://schemas.microsoft.com/office/powerpoint/2010/main" val="9358228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4" descr="Shape&#10;&#10;Description automatically generated with low confidence">
            <a:extLst>
              <a:ext uri="{FF2B5EF4-FFF2-40B4-BE49-F238E27FC236}">
                <a16:creationId xmlns:a16="http://schemas.microsoft.com/office/drawing/2014/main" id="{38AA5D68-0644-4DDD-9B92-C902F94A1A9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sp>
        <p:nvSpPr>
          <p:cNvPr id="19" name="TextBox 113">
            <a:extLst>
              <a:ext uri="{FF2B5EF4-FFF2-40B4-BE49-F238E27FC236}">
                <a16:creationId xmlns:a16="http://schemas.microsoft.com/office/drawing/2014/main" id="{4DBC9CC1-4CBD-89E5-B619-AAC8C8B42E13}"/>
              </a:ext>
            </a:extLst>
          </p:cNvPr>
          <p:cNvSpPr txBox="1"/>
          <p:nvPr/>
        </p:nvSpPr>
        <p:spPr>
          <a:xfrm>
            <a:off x="102503" y="1369188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5G Devices A</a:t>
            </a:r>
          </a:p>
        </p:txBody>
      </p:sp>
      <p:pic>
        <p:nvPicPr>
          <p:cNvPr id="20" name="Picture 6" descr="Shape&#10;&#10;Description automatically generated with low confidence">
            <a:extLst>
              <a:ext uri="{FF2B5EF4-FFF2-40B4-BE49-F238E27FC236}">
                <a16:creationId xmlns:a16="http://schemas.microsoft.com/office/drawing/2014/main" id="{98E866BF-CE65-CFA3-B688-01D250A30B9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sp>
        <p:nvSpPr>
          <p:cNvPr id="21" name="TextBox 113">
            <a:extLst>
              <a:ext uri="{FF2B5EF4-FFF2-40B4-BE49-F238E27FC236}">
                <a16:creationId xmlns:a16="http://schemas.microsoft.com/office/drawing/2014/main" id="{BFB502B3-0365-E2F6-E36E-FA7F589F6E85}"/>
              </a:ext>
            </a:extLst>
          </p:cNvPr>
          <p:cNvSpPr txBox="1"/>
          <p:nvPr/>
        </p:nvSpPr>
        <p:spPr>
          <a:xfrm>
            <a:off x="1452584" y="1369188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5G Devices B</a:t>
            </a:r>
          </a:p>
        </p:txBody>
      </p:sp>
      <p:pic>
        <p:nvPicPr>
          <p:cNvPr id="22" name="Picture 8" descr="Shape&#10;&#10;Description automatically generated with low confidence">
            <a:extLst>
              <a:ext uri="{FF2B5EF4-FFF2-40B4-BE49-F238E27FC236}">
                <a16:creationId xmlns:a16="http://schemas.microsoft.com/office/drawing/2014/main" id="{B434917D-0095-347C-4A92-3576BFE567B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sp>
        <p:nvSpPr>
          <p:cNvPr id="23" name="TextBox 113">
            <a:extLst>
              <a:ext uri="{FF2B5EF4-FFF2-40B4-BE49-F238E27FC236}">
                <a16:creationId xmlns:a16="http://schemas.microsoft.com/office/drawing/2014/main" id="{E1868C2F-0BA4-F2A5-4253-C68DEA8B6425}"/>
              </a:ext>
            </a:extLst>
          </p:cNvPr>
          <p:cNvSpPr txBox="1"/>
          <p:nvPr/>
        </p:nvSpPr>
        <p:spPr>
          <a:xfrm>
            <a:off x="3136090" y="1369188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5G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</a:endParaRPr>
          </a:p>
        </p:txBody>
      </p:sp>
      <p:pic>
        <p:nvPicPr>
          <p:cNvPr id="24" name="Picture 10" descr="Shape&#10;&#10;Description automatically generated with low confidence">
            <a:extLst>
              <a:ext uri="{FF2B5EF4-FFF2-40B4-BE49-F238E27FC236}">
                <a16:creationId xmlns:a16="http://schemas.microsoft.com/office/drawing/2014/main" id="{253B7BB2-6A4D-3369-18CA-F156CE48BD2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sp>
        <p:nvSpPr>
          <p:cNvPr id="25" name="TextBox 113">
            <a:extLst>
              <a:ext uri="{FF2B5EF4-FFF2-40B4-BE49-F238E27FC236}">
                <a16:creationId xmlns:a16="http://schemas.microsoft.com/office/drawing/2014/main" id="{6269601D-6AD0-7853-02EA-288B8851D117}"/>
              </a:ext>
            </a:extLst>
          </p:cNvPr>
          <p:cNvSpPr txBox="1"/>
          <p:nvPr/>
        </p:nvSpPr>
        <p:spPr>
          <a:xfrm>
            <a:off x="4486172" y="1369188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5G B</a:t>
            </a:r>
          </a:p>
        </p:txBody>
      </p:sp>
      <p:pic>
        <p:nvPicPr>
          <p:cNvPr id="26" name="Picture 12" descr="Shape&#10;&#10;Description automatically generated with low confidence">
            <a:extLst>
              <a:ext uri="{FF2B5EF4-FFF2-40B4-BE49-F238E27FC236}">
                <a16:creationId xmlns:a16="http://schemas.microsoft.com/office/drawing/2014/main" id="{7B2655BC-78E0-8899-B233-8A65263607D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sp>
        <p:nvSpPr>
          <p:cNvPr id="27" name="TextBox 113">
            <a:extLst>
              <a:ext uri="{FF2B5EF4-FFF2-40B4-BE49-F238E27FC236}">
                <a16:creationId xmlns:a16="http://schemas.microsoft.com/office/drawing/2014/main" id="{00FFF0D7-F153-88BB-8285-88F69BA9835C}"/>
              </a:ext>
            </a:extLst>
          </p:cNvPr>
          <p:cNvSpPr txBox="1"/>
          <p:nvPr/>
        </p:nvSpPr>
        <p:spPr>
          <a:xfrm>
            <a:off x="5607826" y="1369188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Virtual SIM</a:t>
            </a:r>
          </a:p>
        </p:txBody>
      </p:sp>
      <p:pic>
        <p:nvPicPr>
          <p:cNvPr id="28" name="Picture 14" descr="Shape&#10;&#10;Description automatically generated with low confidence">
            <a:extLst>
              <a:ext uri="{FF2B5EF4-FFF2-40B4-BE49-F238E27FC236}">
                <a16:creationId xmlns:a16="http://schemas.microsoft.com/office/drawing/2014/main" id="{AB384E41-537B-ECB6-31A3-57EF4209293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sp>
        <p:nvSpPr>
          <p:cNvPr id="29" name="TextBox 113">
            <a:extLst>
              <a:ext uri="{FF2B5EF4-FFF2-40B4-BE49-F238E27FC236}">
                <a16:creationId xmlns:a16="http://schemas.microsoft.com/office/drawing/2014/main" id="{C1EE9AAA-7C3B-DF17-B6E7-0079D469BB4A}"/>
              </a:ext>
            </a:extLst>
          </p:cNvPr>
          <p:cNvSpPr txBox="1"/>
          <p:nvPr/>
        </p:nvSpPr>
        <p:spPr>
          <a:xfrm>
            <a:off x="6940274" y="1369188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Diagnostics</a:t>
            </a:r>
          </a:p>
        </p:txBody>
      </p:sp>
      <p:pic>
        <p:nvPicPr>
          <p:cNvPr id="30" name="グラフィックス 29">
            <a:extLst>
              <a:ext uri="{FF2B5EF4-FFF2-40B4-BE49-F238E27FC236}">
                <a16:creationId xmlns:a16="http://schemas.microsoft.com/office/drawing/2014/main" id="{1BDF621D-8232-F487-3376-F94892343B10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31" name="グラフィックス 30">
            <a:extLst>
              <a:ext uri="{FF2B5EF4-FFF2-40B4-BE49-F238E27FC236}">
                <a16:creationId xmlns:a16="http://schemas.microsoft.com/office/drawing/2014/main" id="{9577E8E5-03A6-9708-CC61-925178E04E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32" name="グラフィックス 31">
            <a:extLst>
              <a:ext uri="{FF2B5EF4-FFF2-40B4-BE49-F238E27FC236}">
                <a16:creationId xmlns:a16="http://schemas.microsoft.com/office/drawing/2014/main" id="{0A608382-64DA-F6CE-EDE6-48496CB75DE6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52459" y="729078"/>
            <a:ext cx="720000" cy="720000"/>
          </a:xfrm>
          <a:prstGeom prst="rect">
            <a:avLst/>
          </a:prstGeom>
        </p:spPr>
      </p:pic>
      <p:sp>
        <p:nvSpPr>
          <p:cNvPr id="33" name="TextBox 113">
            <a:extLst>
              <a:ext uri="{FF2B5EF4-FFF2-40B4-BE49-F238E27FC236}">
                <a16:creationId xmlns:a16="http://schemas.microsoft.com/office/drawing/2014/main" id="{113A5E95-00BF-3707-B07D-7CE442A7E844}"/>
              </a:ext>
            </a:extLst>
          </p:cNvPr>
          <p:cNvSpPr txBox="1"/>
          <p:nvPr/>
        </p:nvSpPr>
        <p:spPr>
          <a:xfrm>
            <a:off x="8441037" y="1369188"/>
            <a:ext cx="726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soratun</a:t>
            </a:r>
          </a:p>
        </p:txBody>
      </p:sp>
      <p:sp>
        <p:nvSpPr>
          <p:cNvPr id="34" name="TextBox 113">
            <a:extLst>
              <a:ext uri="{FF2B5EF4-FFF2-40B4-BE49-F238E27FC236}">
                <a16:creationId xmlns:a16="http://schemas.microsoft.com/office/drawing/2014/main" id="{6F9A1684-E8DC-D8AE-ACFD-33C042A9E444}"/>
              </a:ext>
            </a:extLst>
          </p:cNvPr>
          <p:cNvSpPr txBox="1"/>
          <p:nvPr/>
        </p:nvSpPr>
        <p:spPr>
          <a:xfrm>
            <a:off x="9468114" y="1369188"/>
            <a:ext cx="1380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Soracom Cloud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Camera Services</a:t>
            </a:r>
          </a:p>
        </p:txBody>
      </p:sp>
      <p:sp>
        <p:nvSpPr>
          <p:cNvPr id="35" name="TextBox 113">
            <a:extLst>
              <a:ext uri="{FF2B5EF4-FFF2-40B4-BE49-F238E27FC236}">
                <a16:creationId xmlns:a16="http://schemas.microsoft.com/office/drawing/2014/main" id="{F34C7076-AA44-8E27-0DCE-4D04FB22AD7D}"/>
              </a:ext>
            </a:extLst>
          </p:cNvPr>
          <p:cNvSpPr txBox="1"/>
          <p:nvPr/>
        </p:nvSpPr>
        <p:spPr>
          <a:xfrm>
            <a:off x="10948042" y="1369188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ATOM Cam 2</a:t>
            </a:r>
          </a:p>
        </p:txBody>
      </p:sp>
      <p:pic>
        <p:nvPicPr>
          <p:cNvPr id="117" name="図 116" descr="図形&#10;&#10;低い精度で自動的に生成された説明">
            <a:extLst>
              <a:ext uri="{FF2B5EF4-FFF2-40B4-BE49-F238E27FC236}">
                <a16:creationId xmlns:a16="http://schemas.microsoft.com/office/drawing/2014/main" id="{4C6AA47C-D68F-D42C-9B5C-7B4E7CE3FF0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sp>
        <p:nvSpPr>
          <p:cNvPr id="119" name="TextBox 113">
            <a:extLst>
              <a:ext uri="{FF2B5EF4-FFF2-40B4-BE49-F238E27FC236}">
                <a16:creationId xmlns:a16="http://schemas.microsoft.com/office/drawing/2014/main" id="{3FDA8B8B-6655-25E6-2BD4-28799A3A4660}"/>
              </a:ext>
            </a:extLst>
          </p:cNvPr>
          <p:cNvSpPr txBox="1"/>
          <p:nvPr/>
        </p:nvSpPr>
        <p:spPr>
          <a:xfrm>
            <a:off x="-55713" y="2561286"/>
            <a:ext cx="147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Camera Design</a:t>
            </a:r>
          </a:p>
        </p:txBody>
      </p:sp>
      <p:pic>
        <p:nvPicPr>
          <p:cNvPr id="48" name="図 47" descr="アイコン&#10;&#10;自動的に生成された説明">
            <a:extLst>
              <a:ext uri="{FF2B5EF4-FFF2-40B4-BE49-F238E27FC236}">
                <a16:creationId xmlns:a16="http://schemas.microsoft.com/office/drawing/2014/main" id="{6C0B8294-3CDA-19FB-3F3F-FC0AB4A4328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49" name="図 48" descr="図形&#10;&#10;低い精度で自動的に生成された説明">
            <a:extLst>
              <a:ext uri="{FF2B5EF4-FFF2-40B4-BE49-F238E27FC236}">
                <a16:creationId xmlns:a16="http://schemas.microsoft.com/office/drawing/2014/main" id="{AC2E45F7-1868-FCEC-4DC1-6A7E45AC1FC4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50" name="図 49" descr="図形&#10;&#10;低い精度で自動的に生成された説明">
            <a:extLst>
              <a:ext uri="{FF2B5EF4-FFF2-40B4-BE49-F238E27FC236}">
                <a16:creationId xmlns:a16="http://schemas.microsoft.com/office/drawing/2014/main" id="{AD5E6D55-341C-AB64-CA34-34686D97DB29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51" name="図 50" descr="図形&#10;&#10;低い精度で自動的に生成された説明">
            <a:extLst>
              <a:ext uri="{FF2B5EF4-FFF2-40B4-BE49-F238E27FC236}">
                <a16:creationId xmlns:a16="http://schemas.microsoft.com/office/drawing/2014/main" id="{724AC894-827D-0306-F225-98140EB4C88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52" name="図 51" descr="図形&#10;&#10;低い精度で自動的に生成された説明">
            <a:extLst>
              <a:ext uri="{FF2B5EF4-FFF2-40B4-BE49-F238E27FC236}">
                <a16:creationId xmlns:a16="http://schemas.microsoft.com/office/drawing/2014/main" id="{ACE22A04-058A-6570-0802-DF0353DBF4E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53" name="図 52" descr="図形&#10;&#10;低い精度で自動的に生成された説明">
            <a:extLst>
              <a:ext uri="{FF2B5EF4-FFF2-40B4-BE49-F238E27FC236}">
                <a16:creationId xmlns:a16="http://schemas.microsoft.com/office/drawing/2014/main" id="{77F71BB5-CB25-A5F4-20B7-44F125D3908B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54" name="図 53" descr="図形&#10;&#10;低い精度で自動的に生成された説明">
            <a:extLst>
              <a:ext uri="{FF2B5EF4-FFF2-40B4-BE49-F238E27FC236}">
                <a16:creationId xmlns:a16="http://schemas.microsoft.com/office/drawing/2014/main" id="{75DB85B0-D64F-1622-38A3-96174380B68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55" name="図 54" descr="図形&#10;&#10;低い精度で自動的に生成された説明">
            <a:extLst>
              <a:ext uri="{FF2B5EF4-FFF2-40B4-BE49-F238E27FC236}">
                <a16:creationId xmlns:a16="http://schemas.microsoft.com/office/drawing/2014/main" id="{37E5CEBB-BA3A-AE9A-8EB8-EC1FFE9BD148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56" name="図 55" descr="図形&#10;&#10;低い精度で自動的に生成された説明">
            <a:extLst>
              <a:ext uri="{FF2B5EF4-FFF2-40B4-BE49-F238E27FC236}">
                <a16:creationId xmlns:a16="http://schemas.microsoft.com/office/drawing/2014/main" id="{B5FD84A0-85F0-C9CE-D996-44700CBF8E8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1917599"/>
            <a:ext cx="720000" cy="720000"/>
          </a:xfrm>
          <a:prstGeom prst="rect">
            <a:avLst/>
          </a:prstGeom>
        </p:spPr>
      </p:pic>
      <p:pic>
        <p:nvPicPr>
          <p:cNvPr id="57" name="図 56" descr="図形&#10;&#10;低い精度で自動的に生成された説明">
            <a:extLst>
              <a:ext uri="{FF2B5EF4-FFF2-40B4-BE49-F238E27FC236}">
                <a16:creationId xmlns:a16="http://schemas.microsoft.com/office/drawing/2014/main" id="{5BAE6E1D-4032-006F-7C8A-DEC5C52C8894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sp>
        <p:nvSpPr>
          <p:cNvPr id="58" name="TextBox 127">
            <a:extLst>
              <a:ext uri="{FF2B5EF4-FFF2-40B4-BE49-F238E27FC236}">
                <a16:creationId xmlns:a16="http://schemas.microsoft.com/office/drawing/2014/main" id="{130393BE-015D-C02A-9385-6EA5A692BEEE}"/>
              </a:ext>
            </a:extLst>
          </p:cNvPr>
          <p:cNvSpPr txBox="1"/>
          <p:nvPr/>
        </p:nvSpPr>
        <p:spPr>
          <a:xfrm>
            <a:off x="2814624" y="2561286"/>
            <a:ext cx="1146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Battery (</a:t>
            </a:r>
            <a:r>
              <a:rPr lang="en-US" altLang="ja-JP"/>
              <a:t>Half)</a:t>
            </a:r>
            <a:endParaRPr lang="en-US" dirty="0"/>
          </a:p>
        </p:txBody>
      </p:sp>
      <p:sp>
        <p:nvSpPr>
          <p:cNvPr id="59" name="TextBox 134">
            <a:extLst>
              <a:ext uri="{FF2B5EF4-FFF2-40B4-BE49-F238E27FC236}">
                <a16:creationId xmlns:a16="http://schemas.microsoft.com/office/drawing/2014/main" id="{E3EE29A9-7007-C5D9-98CC-BB1A67B27747}"/>
              </a:ext>
            </a:extLst>
          </p:cNvPr>
          <p:cNvSpPr txBox="1"/>
          <p:nvPr/>
        </p:nvSpPr>
        <p:spPr>
          <a:xfrm>
            <a:off x="4087056" y="2561286"/>
            <a:ext cx="1309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Battery (</a:t>
            </a:r>
            <a:r>
              <a:rPr lang="en-US" altLang="ja-JP"/>
              <a:t>Empty)</a:t>
            </a:r>
            <a:endParaRPr lang="en-US" dirty="0"/>
          </a:p>
        </p:txBody>
      </p:sp>
      <p:sp>
        <p:nvSpPr>
          <p:cNvPr id="60" name="TextBox 141">
            <a:extLst>
              <a:ext uri="{FF2B5EF4-FFF2-40B4-BE49-F238E27FC236}">
                <a16:creationId xmlns:a16="http://schemas.microsoft.com/office/drawing/2014/main" id="{F3EF1334-B08B-B36F-FD6E-D850B3C4C415}"/>
              </a:ext>
            </a:extLst>
          </p:cNvPr>
          <p:cNvSpPr txBox="1"/>
          <p:nvPr/>
        </p:nvSpPr>
        <p:spPr>
          <a:xfrm>
            <a:off x="5627895" y="2561286"/>
            <a:ext cx="936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Still Image</a:t>
            </a:r>
            <a:br>
              <a:rPr lang="en-US" altLang="ja-JP" dirty="0"/>
            </a:br>
            <a:r>
              <a:rPr lang="en-US" altLang="ja-JP" dirty="0"/>
              <a:t>(</a:t>
            </a:r>
            <a:r>
              <a:rPr lang="en-US" altLang="ja-JP"/>
              <a:t>Outdoor)</a:t>
            </a:r>
            <a:endParaRPr lang="en-US" dirty="0"/>
          </a:p>
        </p:txBody>
      </p:sp>
      <p:sp>
        <p:nvSpPr>
          <p:cNvPr id="61" name="TextBox 148">
            <a:extLst>
              <a:ext uri="{FF2B5EF4-FFF2-40B4-BE49-F238E27FC236}">
                <a16:creationId xmlns:a16="http://schemas.microsoft.com/office/drawing/2014/main" id="{B1F54494-3194-BC06-00A4-8DB5474B45C5}"/>
              </a:ext>
            </a:extLst>
          </p:cNvPr>
          <p:cNvSpPr txBox="1"/>
          <p:nvPr/>
        </p:nvSpPr>
        <p:spPr>
          <a:xfrm>
            <a:off x="6981984" y="2561286"/>
            <a:ext cx="936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Still Image</a:t>
            </a:r>
            <a:br>
              <a:rPr lang="en-US" altLang="ja-JP" dirty="0"/>
            </a:br>
            <a:r>
              <a:rPr lang="en-US" altLang="ja-JP" dirty="0"/>
              <a:t>(</a:t>
            </a:r>
            <a:r>
              <a:rPr lang="en-US" altLang="ja-JP"/>
              <a:t>Indoor)</a:t>
            </a:r>
            <a:endParaRPr lang="en-US" altLang="ja-JP" dirty="0"/>
          </a:p>
        </p:txBody>
      </p:sp>
      <p:sp>
        <p:nvSpPr>
          <p:cNvPr id="62" name="TextBox 155">
            <a:extLst>
              <a:ext uri="{FF2B5EF4-FFF2-40B4-BE49-F238E27FC236}">
                <a16:creationId xmlns:a16="http://schemas.microsoft.com/office/drawing/2014/main" id="{1EAD51AE-6778-C1EE-9BCB-48E5583A2F52}"/>
              </a:ext>
            </a:extLst>
          </p:cNvPr>
          <p:cNvSpPr txBox="1"/>
          <p:nvPr/>
        </p:nvSpPr>
        <p:spPr>
          <a:xfrm>
            <a:off x="8509967" y="2561286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Video</a:t>
            </a:r>
            <a:endParaRPr lang="en-US" dirty="0"/>
          </a:p>
        </p:txBody>
      </p:sp>
      <p:sp>
        <p:nvSpPr>
          <p:cNvPr id="63" name="TextBox 162">
            <a:extLst>
              <a:ext uri="{FF2B5EF4-FFF2-40B4-BE49-F238E27FC236}">
                <a16:creationId xmlns:a16="http://schemas.microsoft.com/office/drawing/2014/main" id="{64141222-0C69-E37A-8B30-27C8187FE811}"/>
              </a:ext>
            </a:extLst>
          </p:cNvPr>
          <p:cNvSpPr txBox="1"/>
          <p:nvPr/>
        </p:nvSpPr>
        <p:spPr>
          <a:xfrm>
            <a:off x="9776692" y="2561286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Console</a:t>
            </a:r>
            <a:endParaRPr lang="en-US" dirty="0"/>
          </a:p>
        </p:txBody>
      </p:sp>
      <p:sp>
        <p:nvSpPr>
          <p:cNvPr id="96" name="TextBox 113">
            <a:extLst>
              <a:ext uri="{FF2B5EF4-FFF2-40B4-BE49-F238E27FC236}">
                <a16:creationId xmlns:a16="http://schemas.microsoft.com/office/drawing/2014/main" id="{BC032B35-4F33-4C2B-4F7D-11D8FC68C1B9}"/>
              </a:ext>
            </a:extLst>
          </p:cNvPr>
          <p:cNvSpPr txBox="1"/>
          <p:nvPr/>
        </p:nvSpPr>
        <p:spPr>
          <a:xfrm>
            <a:off x="1479771" y="2561286"/>
            <a:ext cx="1108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Battery (</a:t>
            </a:r>
            <a:r>
              <a:rPr lang="en-US" altLang="ja-JP"/>
              <a:t>Full)</a:t>
            </a:r>
            <a:endParaRPr lang="en-US" dirty="0"/>
          </a:p>
        </p:txBody>
      </p:sp>
      <p:sp>
        <p:nvSpPr>
          <p:cNvPr id="97" name="TextBox 141">
            <a:extLst>
              <a:ext uri="{FF2B5EF4-FFF2-40B4-BE49-F238E27FC236}">
                <a16:creationId xmlns:a16="http://schemas.microsoft.com/office/drawing/2014/main" id="{F7C87120-EF1F-16CB-DA8D-B92969D29C5B}"/>
              </a:ext>
            </a:extLst>
          </p:cNvPr>
          <p:cNvSpPr txBox="1"/>
          <p:nvPr/>
        </p:nvSpPr>
        <p:spPr>
          <a:xfrm>
            <a:off x="10926818" y="2561286"/>
            <a:ext cx="117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SORACOM CLI</a:t>
            </a:r>
            <a:endParaRPr lang="en-US" altLang="ja-JP" dirty="0"/>
          </a:p>
        </p:txBody>
      </p:sp>
      <p:sp>
        <p:nvSpPr>
          <p:cNvPr id="98" name="TextBox 148">
            <a:extLst>
              <a:ext uri="{FF2B5EF4-FFF2-40B4-BE49-F238E27FC236}">
                <a16:creationId xmlns:a16="http://schemas.microsoft.com/office/drawing/2014/main" id="{AAE89449-3FC1-075F-8F2E-614272FA5087}"/>
              </a:ext>
            </a:extLst>
          </p:cNvPr>
          <p:cNvSpPr txBox="1"/>
          <p:nvPr/>
        </p:nvSpPr>
        <p:spPr>
          <a:xfrm>
            <a:off x="241547" y="3753384"/>
            <a:ext cx="876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Signature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29040077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1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sp>
        <p:nvSpPr>
          <p:cNvPr id="32" name="TextBox 106"/>
          <p:cNvSpPr txBox="1"/>
          <p:nvPr/>
        </p:nvSpPr>
        <p:spPr>
          <a:xfrm>
            <a:off x="208301" y="1369188"/>
            <a:ext cx="942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Platform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4" name="TextBox 120"/>
          <p:cNvSpPr txBox="1"/>
          <p:nvPr/>
        </p:nvSpPr>
        <p:spPr>
          <a:xfrm>
            <a:off x="1557581" y="1369188"/>
            <a:ext cx="95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Platform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5" name="TextBox 127"/>
          <p:cNvSpPr txBox="1"/>
          <p:nvPr/>
        </p:nvSpPr>
        <p:spPr>
          <a:xfrm>
            <a:off x="2947738" y="1369188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 A</a:t>
            </a:r>
          </a:p>
        </p:txBody>
      </p:sp>
      <p:sp>
        <p:nvSpPr>
          <p:cNvPr id="36" name="TextBox 134"/>
          <p:cNvSpPr txBox="1"/>
          <p:nvPr/>
        </p:nvSpPr>
        <p:spPr>
          <a:xfrm>
            <a:off x="4299422" y="1369188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 B</a:t>
            </a:r>
          </a:p>
        </p:txBody>
      </p:sp>
      <p:sp>
        <p:nvSpPr>
          <p:cNvPr id="37" name="TextBox 141"/>
          <p:cNvSpPr txBox="1"/>
          <p:nvPr/>
        </p:nvSpPr>
        <p:spPr>
          <a:xfrm>
            <a:off x="5637481" y="1369188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Beam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8" name="TextBox 148"/>
          <p:cNvSpPr txBox="1"/>
          <p:nvPr/>
        </p:nvSpPr>
        <p:spPr>
          <a:xfrm>
            <a:off x="6991570" y="1369188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Canal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9" name="TextBox 155"/>
          <p:cNvSpPr txBox="1"/>
          <p:nvPr/>
        </p:nvSpPr>
        <p:spPr>
          <a:xfrm>
            <a:off x="8345659" y="1369188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Direct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0" name="TextBox 162"/>
          <p:cNvSpPr txBox="1"/>
          <p:nvPr/>
        </p:nvSpPr>
        <p:spPr>
          <a:xfrm>
            <a:off x="9699748" y="1369188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Endorse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74" name="TextBox 106"/>
          <p:cNvSpPr txBox="1"/>
          <p:nvPr/>
        </p:nvSpPr>
        <p:spPr>
          <a:xfrm>
            <a:off x="203492" y="2561286"/>
            <a:ext cx="95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Door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75" name="TextBox 120"/>
          <p:cNvSpPr txBox="1"/>
          <p:nvPr/>
        </p:nvSpPr>
        <p:spPr>
          <a:xfrm>
            <a:off x="1557581" y="2561286"/>
            <a:ext cx="95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</a:t>
            </a:r>
          </a:p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Gate</a:t>
            </a:r>
          </a:p>
        </p:txBody>
      </p:sp>
      <p:sp>
        <p:nvSpPr>
          <p:cNvPr id="76" name="TextBox 127"/>
          <p:cNvSpPr txBox="1"/>
          <p:nvPr/>
        </p:nvSpPr>
        <p:spPr>
          <a:xfrm>
            <a:off x="2879610" y="2561286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</a:t>
            </a:r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</a:p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for Global A</a:t>
            </a:r>
          </a:p>
        </p:txBody>
      </p:sp>
      <p:sp>
        <p:nvSpPr>
          <p:cNvPr id="77" name="TextBox 134"/>
          <p:cNvSpPr txBox="1"/>
          <p:nvPr/>
        </p:nvSpPr>
        <p:spPr>
          <a:xfrm>
            <a:off x="4229692" y="2561286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</a:t>
            </a:r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</a:p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for Global B</a:t>
            </a:r>
          </a:p>
        </p:txBody>
      </p:sp>
      <p:sp>
        <p:nvSpPr>
          <p:cNvPr id="80" name="TextBox 114"/>
          <p:cNvSpPr txBox="1"/>
          <p:nvPr/>
        </p:nvSpPr>
        <p:spPr>
          <a:xfrm>
            <a:off x="11053840" y="1369188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Funnel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83" name="Picture 9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pic>
        <p:nvPicPr>
          <p:cNvPr id="84" name="Picture 9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pic>
        <p:nvPicPr>
          <p:cNvPr id="85" name="Picture 9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pic>
        <p:nvPicPr>
          <p:cNvPr id="86" name="Picture 9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pic>
        <p:nvPicPr>
          <p:cNvPr id="87" name="Picture 9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pic>
        <p:nvPicPr>
          <p:cNvPr id="88" name="Picture 9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pic>
        <p:nvPicPr>
          <p:cNvPr id="89" name="Picture 9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90" name="Picture 9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91" name="Picture 10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729078"/>
            <a:ext cx="720000" cy="72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1917599"/>
            <a:ext cx="720000" cy="720000"/>
          </a:xfrm>
          <a:prstGeom prst="rect">
            <a:avLst/>
          </a:prstGeom>
        </p:spPr>
      </p:pic>
      <p:sp>
        <p:nvSpPr>
          <p:cNvPr id="92" name="TextBox 141"/>
          <p:cNvSpPr txBox="1"/>
          <p:nvPr/>
        </p:nvSpPr>
        <p:spPr>
          <a:xfrm>
            <a:off x="5637481" y="256128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Harvest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3" name="TextBox 148"/>
          <p:cNvSpPr txBox="1"/>
          <p:nvPr/>
        </p:nvSpPr>
        <p:spPr>
          <a:xfrm>
            <a:off x="6991570" y="256128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Inventory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4" name="TextBox 155"/>
          <p:cNvSpPr txBox="1"/>
          <p:nvPr/>
        </p:nvSpPr>
        <p:spPr>
          <a:xfrm>
            <a:off x="8149291" y="2561286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Inventory client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5" name="TextBox 162"/>
          <p:cNvSpPr txBox="1"/>
          <p:nvPr/>
        </p:nvSpPr>
        <p:spPr>
          <a:xfrm>
            <a:off x="9699748" y="256128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Junction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6" name="TextBox 114"/>
          <p:cNvSpPr txBox="1"/>
          <p:nvPr/>
        </p:nvSpPr>
        <p:spPr>
          <a:xfrm>
            <a:off x="11053840" y="256128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Air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47" name="図 46">
            <a:extLst>
              <a:ext uri="{FF2B5EF4-FFF2-40B4-BE49-F238E27FC236}">
                <a16:creationId xmlns:a16="http://schemas.microsoft.com/office/drawing/2014/main" id="{B7DBE6E9-48F3-2B44-A0B2-37A4C910234A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A9992D4F-DBD7-694D-AAFC-46369CAA0627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B873AF9C-AC80-E041-A3BF-757DF799684A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sp>
        <p:nvSpPr>
          <p:cNvPr id="50" name="TextBox 148">
            <a:extLst>
              <a:ext uri="{FF2B5EF4-FFF2-40B4-BE49-F238E27FC236}">
                <a16:creationId xmlns:a16="http://schemas.microsoft.com/office/drawing/2014/main" id="{2FE37E12-BB9A-834B-AD9A-F5A39468943A}"/>
              </a:ext>
            </a:extLst>
          </p:cNvPr>
          <p:cNvSpPr txBox="1"/>
          <p:nvPr/>
        </p:nvSpPr>
        <p:spPr>
          <a:xfrm>
            <a:off x="221125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Krypton</a:t>
            </a:r>
            <a:endParaRPr lang="en-US" altLang="ja-JP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1" name="TextBox 155">
            <a:extLst>
              <a:ext uri="{FF2B5EF4-FFF2-40B4-BE49-F238E27FC236}">
                <a16:creationId xmlns:a16="http://schemas.microsoft.com/office/drawing/2014/main" id="{C766321B-D5B3-6A43-8F52-4D785D608BA7}"/>
              </a:ext>
            </a:extLst>
          </p:cNvPr>
          <p:cNvSpPr txBox="1"/>
          <p:nvPr/>
        </p:nvSpPr>
        <p:spPr>
          <a:xfrm>
            <a:off x="1508689" y="3753384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Krypton key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2" name="TextBox 162">
            <a:extLst>
              <a:ext uri="{FF2B5EF4-FFF2-40B4-BE49-F238E27FC236}">
                <a16:creationId xmlns:a16="http://schemas.microsoft.com/office/drawing/2014/main" id="{EE858C9F-61B6-E544-8062-DB8457AA6E3C}"/>
              </a:ext>
            </a:extLst>
          </p:cNvPr>
          <p:cNvSpPr txBox="1"/>
          <p:nvPr/>
        </p:nvSpPr>
        <p:spPr>
          <a:xfrm>
            <a:off x="2929303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Lagoon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B714EE55-C0C4-684C-9BE4-18C4088347DB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1FB78109-1341-ED44-B010-28D46698B401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37BE18E5-8C90-814C-8C1A-01202EAE0E91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sp>
        <p:nvSpPr>
          <p:cNvPr id="53" name="TextBox 162">
            <a:extLst>
              <a:ext uri="{FF2B5EF4-FFF2-40B4-BE49-F238E27FC236}">
                <a16:creationId xmlns:a16="http://schemas.microsoft.com/office/drawing/2014/main" id="{736D6565-D5B5-9145-8C73-B71FDFDD4A01}"/>
              </a:ext>
            </a:extLst>
          </p:cNvPr>
          <p:cNvSpPr txBox="1"/>
          <p:nvPr/>
        </p:nvSpPr>
        <p:spPr>
          <a:xfrm>
            <a:off x="4283392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Funk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4" name="TextBox 162">
            <a:extLst>
              <a:ext uri="{FF2B5EF4-FFF2-40B4-BE49-F238E27FC236}">
                <a16:creationId xmlns:a16="http://schemas.microsoft.com/office/drawing/2014/main" id="{104AF042-71ED-F140-8707-5B0D48108707}"/>
              </a:ext>
            </a:extLst>
          </p:cNvPr>
          <p:cNvSpPr txBox="1"/>
          <p:nvPr/>
        </p:nvSpPr>
        <p:spPr>
          <a:xfrm>
            <a:off x="5637481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Mosaic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5" name="TextBox 162">
            <a:extLst>
              <a:ext uri="{FF2B5EF4-FFF2-40B4-BE49-F238E27FC236}">
                <a16:creationId xmlns:a16="http://schemas.microsoft.com/office/drawing/2014/main" id="{EC09DC18-FC21-FC42-9F11-30BC537CE14C}"/>
              </a:ext>
            </a:extLst>
          </p:cNvPr>
          <p:cNvSpPr txBox="1"/>
          <p:nvPr/>
        </p:nvSpPr>
        <p:spPr>
          <a:xfrm>
            <a:off x="6991570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Napter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6" name="TextBox 162">
            <a:extLst>
              <a:ext uri="{FF2B5EF4-FFF2-40B4-BE49-F238E27FC236}">
                <a16:creationId xmlns:a16="http://schemas.microsoft.com/office/drawing/2014/main" id="{63412E5D-0577-C64A-9344-F9624DEF7711}"/>
              </a:ext>
            </a:extLst>
          </p:cNvPr>
          <p:cNvSpPr txBox="1"/>
          <p:nvPr/>
        </p:nvSpPr>
        <p:spPr>
          <a:xfrm>
            <a:off x="8345659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Orbit</a:t>
            </a:r>
          </a:p>
        </p:txBody>
      </p:sp>
      <p:sp>
        <p:nvSpPr>
          <p:cNvPr id="57" name="TextBox 162">
            <a:extLst>
              <a:ext uri="{FF2B5EF4-FFF2-40B4-BE49-F238E27FC236}">
                <a16:creationId xmlns:a16="http://schemas.microsoft.com/office/drawing/2014/main" id="{B81C1158-A147-544C-877A-B828AEB5DD90}"/>
              </a:ext>
            </a:extLst>
          </p:cNvPr>
          <p:cNvSpPr txBox="1"/>
          <p:nvPr/>
        </p:nvSpPr>
        <p:spPr>
          <a:xfrm>
            <a:off x="9699748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Peek</a:t>
            </a:r>
          </a:p>
        </p:txBody>
      </p:sp>
      <p:pic>
        <p:nvPicPr>
          <p:cNvPr id="58" name="Picture 57" descr="A close up of a logo&#10;&#10;Description automatically generated">
            <a:extLst>
              <a:ext uri="{FF2B5EF4-FFF2-40B4-BE49-F238E27FC236}">
                <a16:creationId xmlns:a16="http://schemas.microsoft.com/office/drawing/2014/main" id="{FFE5B532-4559-5544-9DFC-96136B120B6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59" name="Picture 58" descr="A close up of a logo&#10;&#10;Description automatically generated">
            <a:extLst>
              <a:ext uri="{FF2B5EF4-FFF2-40B4-BE49-F238E27FC236}">
                <a16:creationId xmlns:a16="http://schemas.microsoft.com/office/drawing/2014/main" id="{F5187AE7-2E27-2D4E-B901-E0E281355491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61" name="Picture 60" descr="Shape&#10;&#10;Description automatically generated with low confidence">
            <a:extLst>
              <a:ext uri="{FF2B5EF4-FFF2-40B4-BE49-F238E27FC236}">
                <a16:creationId xmlns:a16="http://schemas.microsoft.com/office/drawing/2014/main" id="{432367F6-614A-7A4E-AF3F-6A7316DBAA8F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4229" y="3113274"/>
            <a:ext cx="720000" cy="720000"/>
          </a:xfrm>
          <a:prstGeom prst="rect">
            <a:avLst/>
          </a:prstGeom>
        </p:spPr>
      </p:pic>
      <p:sp>
        <p:nvSpPr>
          <p:cNvPr id="62" name="TextBox 113">
            <a:extLst>
              <a:ext uri="{FF2B5EF4-FFF2-40B4-BE49-F238E27FC236}">
                <a16:creationId xmlns:a16="http://schemas.microsoft.com/office/drawing/2014/main" id="{15F31E28-2164-5947-89F1-B6642061554E}"/>
              </a:ext>
            </a:extLst>
          </p:cNvPr>
          <p:cNvSpPr txBox="1"/>
          <p:nvPr/>
        </p:nvSpPr>
        <p:spPr>
          <a:xfrm>
            <a:off x="10920791" y="3753384"/>
            <a:ext cx="11833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SORACOM Arc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</a:endParaRPr>
          </a:p>
        </p:txBody>
      </p:sp>
      <p:pic>
        <p:nvPicPr>
          <p:cNvPr id="30" name="図 29" descr="図形&#10;&#10;低い精度で自動的に生成された説明">
            <a:extLst>
              <a:ext uri="{FF2B5EF4-FFF2-40B4-BE49-F238E27FC236}">
                <a16:creationId xmlns:a16="http://schemas.microsoft.com/office/drawing/2014/main" id="{B6629C2A-67A1-4345-A903-B665021CAD31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  <p:sp>
        <p:nvSpPr>
          <p:cNvPr id="31" name="TextBox 148">
            <a:extLst>
              <a:ext uri="{FF2B5EF4-FFF2-40B4-BE49-F238E27FC236}">
                <a16:creationId xmlns:a16="http://schemas.microsoft.com/office/drawing/2014/main" id="{EC0DF3F9-7726-704D-9C46-B00C8E6ACBE2}"/>
              </a:ext>
            </a:extLst>
          </p:cNvPr>
          <p:cNvSpPr txBox="1"/>
          <p:nvPr/>
        </p:nvSpPr>
        <p:spPr>
          <a:xfrm>
            <a:off x="221125" y="494548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" altLang="ja-JP" dirty="0"/>
              <a:t>SORACOM</a:t>
            </a:r>
          </a:p>
          <a:p>
            <a:r>
              <a:rPr lang="en" altLang="ja-JP"/>
              <a:t>Relay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7705213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pic>
        <p:nvPicPr>
          <p:cNvPr id="3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pic>
        <p:nvPicPr>
          <p:cNvPr id="4" name="Pictur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pic>
        <p:nvPicPr>
          <p:cNvPr id="5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pic>
        <p:nvPicPr>
          <p:cNvPr id="6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pic>
        <p:nvPicPr>
          <p:cNvPr id="7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pic>
        <p:nvPicPr>
          <p:cNvPr id="8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9" name="Picture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10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729078"/>
            <a:ext cx="720000" cy="720000"/>
          </a:xfrm>
          <a:prstGeom prst="rect">
            <a:avLst/>
          </a:prstGeom>
        </p:spPr>
      </p:pic>
      <p:pic>
        <p:nvPicPr>
          <p:cNvPr id="11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12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13" name="Picture 7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14" name="Picture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15" name="Picture 7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16" name="Picture 7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17" name="Picture 7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18" name="Picture 8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19" name="Picture 8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1917599"/>
            <a:ext cx="720000" cy="720000"/>
          </a:xfrm>
          <a:prstGeom prst="rect">
            <a:avLst/>
          </a:prstGeom>
        </p:spPr>
      </p:pic>
      <p:pic>
        <p:nvPicPr>
          <p:cNvPr id="20" name="Picture 8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21" name="Picture 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22" name="Picture 8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pic>
        <p:nvPicPr>
          <p:cNvPr id="23" name="Picture 8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24" name="Picture 8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25" name="Picture 8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pic>
        <p:nvPicPr>
          <p:cNvPr id="26" name="Picture 8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27" name="Picture 8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28" name="Picture 9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3113274"/>
            <a:ext cx="720000" cy="720000"/>
          </a:xfrm>
          <a:prstGeom prst="rect">
            <a:avLst/>
          </a:prstGeom>
        </p:spPr>
      </p:pic>
      <p:pic>
        <p:nvPicPr>
          <p:cNvPr id="29" name="Picture 9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  <p:pic>
        <p:nvPicPr>
          <p:cNvPr id="30" name="Picture 9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</p:spPr>
      </p:pic>
      <p:pic>
        <p:nvPicPr>
          <p:cNvPr id="31" name="Picture 9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</p:spPr>
      </p:pic>
      <p:pic>
        <p:nvPicPr>
          <p:cNvPr id="32" name="Picture 9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</p:spPr>
      </p:pic>
      <p:pic>
        <p:nvPicPr>
          <p:cNvPr id="33" name="Picture 9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</p:spPr>
      </p:pic>
      <p:pic>
        <p:nvPicPr>
          <p:cNvPr id="34" name="Picture 9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</p:spPr>
      </p:pic>
      <p:pic>
        <p:nvPicPr>
          <p:cNvPr id="35" name="Picture 9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</p:spPr>
      </p:pic>
      <p:pic>
        <p:nvPicPr>
          <p:cNvPr id="36" name="Picture 9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</p:spPr>
      </p:pic>
      <p:pic>
        <p:nvPicPr>
          <p:cNvPr id="37" name="Picture 9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4305372"/>
            <a:ext cx="720000" cy="720000"/>
          </a:xfrm>
          <a:prstGeom prst="rect">
            <a:avLst/>
          </a:prstGeom>
        </p:spPr>
      </p:pic>
      <p:pic>
        <p:nvPicPr>
          <p:cNvPr id="38" name="Picture 10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5497468"/>
            <a:ext cx="720000" cy="720000"/>
          </a:xfrm>
          <a:prstGeom prst="rect">
            <a:avLst/>
          </a:prstGeom>
        </p:spPr>
      </p:pic>
      <p:pic>
        <p:nvPicPr>
          <p:cNvPr id="39" name="Picture 10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5497468"/>
            <a:ext cx="720000" cy="720000"/>
          </a:xfrm>
          <a:prstGeom prst="rect">
            <a:avLst/>
          </a:prstGeom>
        </p:spPr>
      </p:pic>
      <p:pic>
        <p:nvPicPr>
          <p:cNvPr id="40" name="Picture 10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5497468"/>
            <a:ext cx="720000" cy="720000"/>
          </a:xfrm>
          <a:prstGeom prst="rect">
            <a:avLst/>
          </a:prstGeom>
        </p:spPr>
      </p:pic>
      <p:pic>
        <p:nvPicPr>
          <p:cNvPr id="41" name="Picture 10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5497468"/>
            <a:ext cx="720000" cy="720000"/>
          </a:xfrm>
          <a:prstGeom prst="rect">
            <a:avLst/>
          </a:prstGeom>
        </p:spPr>
      </p:pic>
      <p:pic>
        <p:nvPicPr>
          <p:cNvPr id="42" name="Picture 10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5497468"/>
            <a:ext cx="720000" cy="720000"/>
          </a:xfrm>
          <a:prstGeom prst="rect">
            <a:avLst/>
          </a:prstGeom>
        </p:spPr>
      </p:pic>
      <p:pic>
        <p:nvPicPr>
          <p:cNvPr id="43" name="Picture 10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5497468"/>
            <a:ext cx="720000" cy="720000"/>
          </a:xfrm>
          <a:prstGeom prst="rect">
            <a:avLst/>
          </a:prstGeom>
        </p:spPr>
      </p:pic>
      <p:pic>
        <p:nvPicPr>
          <p:cNvPr id="44" name="Picture 10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5497468"/>
            <a:ext cx="720000" cy="720000"/>
          </a:xfrm>
          <a:prstGeom prst="rect">
            <a:avLst/>
          </a:prstGeom>
        </p:spPr>
      </p:pic>
      <p:pic>
        <p:nvPicPr>
          <p:cNvPr id="45" name="Picture 10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5497468"/>
            <a:ext cx="720000" cy="720000"/>
          </a:xfrm>
          <a:prstGeom prst="rect">
            <a:avLst/>
          </a:prstGeom>
        </p:spPr>
      </p:pic>
      <p:pic>
        <p:nvPicPr>
          <p:cNvPr id="46" name="Picture 10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5497468"/>
            <a:ext cx="720000" cy="720000"/>
          </a:xfrm>
          <a:prstGeom prst="rect">
            <a:avLst/>
          </a:prstGeom>
        </p:spPr>
      </p:pic>
      <p:sp>
        <p:nvSpPr>
          <p:cNvPr id="95" name="TextBox 102"/>
          <p:cNvSpPr txBox="1"/>
          <p:nvPr/>
        </p:nvSpPr>
        <p:spPr>
          <a:xfrm>
            <a:off x="1650555" y="1341542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Cloud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1" name="TextBox 103"/>
          <p:cNvSpPr txBox="1"/>
          <p:nvPr/>
        </p:nvSpPr>
        <p:spPr>
          <a:xfrm>
            <a:off x="1416517" y="256128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Feature Phone</a:t>
            </a:r>
            <a:endParaRPr lang="en-US" altLang="ja-JP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7" name="TextBox 104"/>
          <p:cNvSpPr txBox="1"/>
          <p:nvPr/>
        </p:nvSpPr>
        <p:spPr>
          <a:xfrm>
            <a:off x="1514300" y="3753384"/>
            <a:ext cx="1039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Controller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3" name="TextBox 105"/>
          <p:cNvSpPr txBox="1"/>
          <p:nvPr/>
        </p:nvSpPr>
        <p:spPr>
          <a:xfrm>
            <a:off x="1584031" y="4945482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9" name="TextBox 106"/>
          <p:cNvSpPr txBox="1"/>
          <p:nvPr/>
        </p:nvSpPr>
        <p:spPr>
          <a:xfrm>
            <a:off x="1643342" y="6137578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Config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0" name="TextBox 109"/>
          <p:cNvSpPr txBox="1"/>
          <p:nvPr/>
        </p:nvSpPr>
        <p:spPr>
          <a:xfrm>
            <a:off x="298871" y="1341542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Cloud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1" name="TextBox 110"/>
          <p:cNvSpPr txBox="1"/>
          <p:nvPr/>
        </p:nvSpPr>
        <p:spPr>
          <a:xfrm>
            <a:off x="357381" y="2561286"/>
            <a:ext cx="644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Tablet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2" name="TextBox 111"/>
          <p:cNvSpPr txBox="1"/>
          <p:nvPr/>
        </p:nvSpPr>
        <p:spPr>
          <a:xfrm>
            <a:off x="94488" y="3753384"/>
            <a:ext cx="1170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Transmitter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3" name="TextBox 112"/>
          <p:cNvSpPr txBox="1"/>
          <p:nvPr/>
        </p:nvSpPr>
        <p:spPr>
          <a:xfrm>
            <a:off x="342953" y="4945482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User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4" name="TextBox 113"/>
          <p:cNvSpPr txBox="1"/>
          <p:nvPr/>
        </p:nvSpPr>
        <p:spPr>
          <a:xfrm>
            <a:off x="287650" y="6137578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Config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5" name="TextBox 116"/>
          <p:cNvSpPr txBox="1"/>
          <p:nvPr/>
        </p:nvSpPr>
        <p:spPr>
          <a:xfrm>
            <a:off x="2548590" y="1341542"/>
            <a:ext cx="1678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Telephone Exchange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6" name="TextBox 117"/>
          <p:cNvSpPr txBox="1"/>
          <p:nvPr/>
        </p:nvSpPr>
        <p:spPr>
          <a:xfrm>
            <a:off x="3016667" y="2561286"/>
            <a:ext cx="74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Camera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7" name="TextBox 118"/>
          <p:cNvSpPr txBox="1"/>
          <p:nvPr/>
        </p:nvSpPr>
        <p:spPr>
          <a:xfrm>
            <a:off x="2864381" y="3753384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Controller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8" name="TextBox 119"/>
          <p:cNvSpPr txBox="1"/>
          <p:nvPr/>
        </p:nvSpPr>
        <p:spPr>
          <a:xfrm>
            <a:off x="2934112" y="4945482"/>
            <a:ext cx="907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9" name="TextBox 120"/>
          <p:cNvSpPr txBox="1"/>
          <p:nvPr/>
        </p:nvSpPr>
        <p:spPr>
          <a:xfrm>
            <a:off x="3066360" y="6137578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Power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0" name="TextBox 123"/>
          <p:cNvSpPr txBox="1"/>
          <p:nvPr/>
        </p:nvSpPr>
        <p:spPr>
          <a:xfrm>
            <a:off x="4198433" y="1341542"/>
            <a:ext cx="1087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Base Station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1" name="TextBox 124"/>
          <p:cNvSpPr txBox="1"/>
          <p:nvPr/>
        </p:nvSpPr>
        <p:spPr>
          <a:xfrm>
            <a:off x="3904282" y="2561286"/>
            <a:ext cx="1675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 Surveillance camera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2" name="TextBox 125"/>
          <p:cNvSpPr txBox="1"/>
          <p:nvPr/>
        </p:nvSpPr>
        <p:spPr>
          <a:xfrm>
            <a:off x="4037331" y="3753384"/>
            <a:ext cx="1409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Device Group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3" name="TextBox 126"/>
          <p:cNvSpPr txBox="1"/>
          <p:nvPr/>
        </p:nvSpPr>
        <p:spPr>
          <a:xfrm>
            <a:off x="4289804" y="4945482"/>
            <a:ext cx="904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4" name="TextBox 127"/>
          <p:cNvSpPr txBox="1"/>
          <p:nvPr/>
        </p:nvSpPr>
        <p:spPr>
          <a:xfrm>
            <a:off x="4424456" y="6137578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Watch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5" name="TextBox 130"/>
          <p:cNvSpPr txBox="1"/>
          <p:nvPr/>
        </p:nvSpPr>
        <p:spPr>
          <a:xfrm>
            <a:off x="5714425" y="1341542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Internet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6" name="TextBox 131"/>
          <p:cNvSpPr txBox="1"/>
          <p:nvPr/>
        </p:nvSpPr>
        <p:spPr>
          <a:xfrm>
            <a:off x="5784958" y="2561286"/>
            <a:ext cx="622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Drone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7" name="TextBox 132"/>
          <p:cNvSpPr txBox="1"/>
          <p:nvPr/>
        </p:nvSpPr>
        <p:spPr>
          <a:xfrm>
            <a:off x="5709616" y="3753384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Server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8" name="TextBox 133"/>
          <p:cNvSpPr txBox="1"/>
          <p:nvPr/>
        </p:nvSpPr>
        <p:spPr>
          <a:xfrm>
            <a:off x="5639886" y="4945482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9" name="TextBox 134"/>
          <p:cNvSpPr txBox="1"/>
          <p:nvPr/>
        </p:nvSpPr>
        <p:spPr>
          <a:xfrm>
            <a:off x="5834651" y="6137578"/>
            <a:ext cx="522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Alert</a:t>
            </a:r>
          </a:p>
        </p:txBody>
      </p:sp>
      <p:sp>
        <p:nvSpPr>
          <p:cNvPr id="140" name="TextBox 137"/>
          <p:cNvSpPr txBox="1"/>
          <p:nvPr/>
        </p:nvSpPr>
        <p:spPr>
          <a:xfrm>
            <a:off x="7218395" y="1341542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SIM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1" name="TextBox 138"/>
          <p:cNvSpPr txBox="1"/>
          <p:nvPr/>
        </p:nvSpPr>
        <p:spPr>
          <a:xfrm>
            <a:off x="6896191" y="256128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Smart Watch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2" name="TextBox 139"/>
          <p:cNvSpPr txBox="1"/>
          <p:nvPr/>
        </p:nvSpPr>
        <p:spPr>
          <a:xfrm>
            <a:off x="7059698" y="3753384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Server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3" name="TextBox 140"/>
          <p:cNvSpPr txBox="1"/>
          <p:nvPr/>
        </p:nvSpPr>
        <p:spPr>
          <a:xfrm>
            <a:off x="7141451" y="4945482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Link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4" name="TextBox 141"/>
          <p:cNvSpPr txBox="1"/>
          <p:nvPr/>
        </p:nvSpPr>
        <p:spPr>
          <a:xfrm>
            <a:off x="7165496" y="6137578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Send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610154" y="1341542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8495989" y="2561286"/>
            <a:ext cx="6165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Board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415390" y="3753384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Server 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491533" y="4945482"/>
            <a:ext cx="625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Link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9" name="TextBox 151"/>
          <p:cNvSpPr txBox="1"/>
          <p:nvPr/>
        </p:nvSpPr>
        <p:spPr>
          <a:xfrm>
            <a:off x="9780636" y="1341542"/>
            <a:ext cx="7554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LAPTOP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0" name="TextBox 152"/>
          <p:cNvSpPr txBox="1"/>
          <p:nvPr/>
        </p:nvSpPr>
        <p:spPr>
          <a:xfrm>
            <a:off x="9798333" y="2561286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Dongle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1" name="TextBox 153"/>
          <p:cNvSpPr txBox="1"/>
          <p:nvPr/>
        </p:nvSpPr>
        <p:spPr>
          <a:xfrm>
            <a:off x="9707763" y="3753384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Data Base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2" name="TextBox 154"/>
          <p:cNvSpPr txBox="1"/>
          <p:nvPr/>
        </p:nvSpPr>
        <p:spPr>
          <a:xfrm>
            <a:off x="9872872" y="4945482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Code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3" name="TextBox 155"/>
          <p:cNvSpPr txBox="1"/>
          <p:nvPr/>
        </p:nvSpPr>
        <p:spPr>
          <a:xfrm>
            <a:off x="9660475" y="6137578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Attention B</a:t>
            </a:r>
          </a:p>
        </p:txBody>
      </p:sp>
      <p:sp>
        <p:nvSpPr>
          <p:cNvPr id="154" name="TextBox 158"/>
          <p:cNvSpPr txBox="1"/>
          <p:nvPr/>
        </p:nvSpPr>
        <p:spPr>
          <a:xfrm>
            <a:off x="10952851" y="1341542"/>
            <a:ext cx="1119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Smart phone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5" name="TextBox 159"/>
          <p:cNvSpPr txBox="1"/>
          <p:nvPr/>
        </p:nvSpPr>
        <p:spPr>
          <a:xfrm>
            <a:off x="10931210" y="2561286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Transmitter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6" name="TextBox 160"/>
          <p:cNvSpPr txBox="1"/>
          <p:nvPr/>
        </p:nvSpPr>
        <p:spPr>
          <a:xfrm>
            <a:off x="11192500" y="3753384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User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7" name="TextBox 161"/>
          <p:cNvSpPr txBox="1"/>
          <p:nvPr/>
        </p:nvSpPr>
        <p:spPr>
          <a:xfrm>
            <a:off x="11124372" y="4945482"/>
            <a:ext cx="776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Config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8" name="TextBox 162"/>
          <p:cNvSpPr txBox="1"/>
          <p:nvPr/>
        </p:nvSpPr>
        <p:spPr>
          <a:xfrm>
            <a:off x="11229369" y="6137578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Time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9" name="TextBox 148"/>
          <p:cNvSpPr txBox="1"/>
          <p:nvPr/>
        </p:nvSpPr>
        <p:spPr>
          <a:xfrm>
            <a:off x="8310393" y="6137578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Attention A</a:t>
            </a:r>
            <a:endParaRPr lang="en-US" altLang="ja-JP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2526576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3" name="Picture 1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4" name="Picture 1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5" name="Picture 1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6" name="Picture 1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7" name="Picture 1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8" name="Picture 1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9" name="Picture 1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10" name="Picture 1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1917599"/>
            <a:ext cx="720000" cy="720000"/>
          </a:xfrm>
          <a:prstGeom prst="rect">
            <a:avLst/>
          </a:prstGeom>
        </p:spPr>
      </p:pic>
      <p:pic>
        <p:nvPicPr>
          <p:cNvPr id="11" name="Picture 1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12" name="Picture 1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13" name="Picture 1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pic>
        <p:nvPicPr>
          <p:cNvPr id="14" name="Picture 1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15" name="Picture 1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16" name="Picture 1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pic>
        <p:nvPicPr>
          <p:cNvPr id="17" name="Picture 1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18" name="Picture 1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19" name="Picture 1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3113274"/>
            <a:ext cx="720000" cy="720000"/>
          </a:xfrm>
          <a:prstGeom prst="rect">
            <a:avLst/>
          </a:prstGeom>
        </p:spPr>
      </p:pic>
      <p:pic>
        <p:nvPicPr>
          <p:cNvPr id="20" name="Picture 1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  <p:pic>
        <p:nvPicPr>
          <p:cNvPr id="21" name="Picture 1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</p:spPr>
      </p:pic>
      <p:pic>
        <p:nvPicPr>
          <p:cNvPr id="22" name="Picture 1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</p:spPr>
      </p:pic>
      <p:pic>
        <p:nvPicPr>
          <p:cNvPr id="23" name="Picture 13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</p:spPr>
      </p:pic>
      <p:pic>
        <p:nvPicPr>
          <p:cNvPr id="24" name="Picture 1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</p:spPr>
      </p:pic>
      <p:pic>
        <p:nvPicPr>
          <p:cNvPr id="25" name="Picture 14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</p:spPr>
      </p:pic>
      <p:pic>
        <p:nvPicPr>
          <p:cNvPr id="26" name="Picture 1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</p:spPr>
      </p:pic>
      <p:pic>
        <p:nvPicPr>
          <p:cNvPr id="27" name="Picture 14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</p:spPr>
      </p:pic>
      <p:pic>
        <p:nvPicPr>
          <p:cNvPr id="28" name="Picture 14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4305372"/>
            <a:ext cx="720000" cy="720000"/>
          </a:xfrm>
          <a:prstGeom prst="rect">
            <a:avLst/>
          </a:prstGeom>
        </p:spPr>
      </p:pic>
      <p:pic>
        <p:nvPicPr>
          <p:cNvPr id="29" name="Picture 1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5497468"/>
            <a:ext cx="720000" cy="720000"/>
          </a:xfrm>
          <a:prstGeom prst="rect">
            <a:avLst/>
          </a:prstGeom>
        </p:spPr>
      </p:pic>
      <p:pic>
        <p:nvPicPr>
          <p:cNvPr id="30" name="Picture 14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5497468"/>
            <a:ext cx="720000" cy="720000"/>
          </a:xfrm>
          <a:prstGeom prst="rect">
            <a:avLst/>
          </a:prstGeom>
        </p:spPr>
      </p:pic>
      <p:pic>
        <p:nvPicPr>
          <p:cNvPr id="31" name="Picture 14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5497468"/>
            <a:ext cx="720000" cy="720000"/>
          </a:xfrm>
          <a:prstGeom prst="rect">
            <a:avLst/>
          </a:prstGeom>
        </p:spPr>
      </p:pic>
      <p:pic>
        <p:nvPicPr>
          <p:cNvPr id="32" name="Picture 14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5497468"/>
            <a:ext cx="720000" cy="720000"/>
          </a:xfrm>
          <a:prstGeom prst="rect">
            <a:avLst/>
          </a:prstGeom>
        </p:spPr>
      </p:pic>
      <p:pic>
        <p:nvPicPr>
          <p:cNvPr id="33" name="Picture 14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5497468"/>
            <a:ext cx="720000" cy="720000"/>
          </a:xfrm>
          <a:prstGeom prst="rect">
            <a:avLst/>
          </a:prstGeom>
        </p:spPr>
      </p:pic>
      <p:pic>
        <p:nvPicPr>
          <p:cNvPr id="34" name="Picture 15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5497468"/>
            <a:ext cx="720000" cy="720000"/>
          </a:xfrm>
          <a:prstGeom prst="rect">
            <a:avLst/>
          </a:prstGeom>
        </p:spPr>
      </p:pic>
      <p:pic>
        <p:nvPicPr>
          <p:cNvPr id="35" name="Picture 15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5497468"/>
            <a:ext cx="720000" cy="720000"/>
          </a:xfrm>
          <a:prstGeom prst="rect">
            <a:avLst/>
          </a:prstGeom>
        </p:spPr>
      </p:pic>
      <p:pic>
        <p:nvPicPr>
          <p:cNvPr id="36" name="Picture 152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5497468"/>
            <a:ext cx="720000" cy="720000"/>
          </a:xfrm>
          <a:prstGeom prst="rect">
            <a:avLst/>
          </a:prstGeom>
        </p:spPr>
      </p:pic>
      <p:pic>
        <p:nvPicPr>
          <p:cNvPr id="111" name="Picture 10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pic>
        <p:nvPicPr>
          <p:cNvPr id="112" name="Picture 11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pic>
        <p:nvPicPr>
          <p:cNvPr id="113" name="Picture 11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pic>
        <p:nvPicPr>
          <p:cNvPr id="114" name="Picture 11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pic>
        <p:nvPicPr>
          <p:cNvPr id="115" name="Picture 11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pic>
        <p:nvPicPr>
          <p:cNvPr id="116" name="Picture 11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pic>
        <p:nvPicPr>
          <p:cNvPr id="117" name="Picture 1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118" name="Picture 11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119" name="Picture 11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729078"/>
            <a:ext cx="720000" cy="720000"/>
          </a:xfrm>
          <a:prstGeom prst="rect">
            <a:avLst/>
          </a:prstGeom>
        </p:spPr>
      </p:pic>
      <p:pic>
        <p:nvPicPr>
          <p:cNvPr id="38" name="図 37" descr="SIS0090GY.png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5497468"/>
            <a:ext cx="720000" cy="720000"/>
          </a:xfrm>
          <a:prstGeom prst="rect">
            <a:avLst/>
          </a:prstGeom>
        </p:spPr>
      </p:pic>
      <p:sp>
        <p:nvSpPr>
          <p:cNvPr id="95" name="TextBox 102"/>
          <p:cNvSpPr txBox="1"/>
          <p:nvPr/>
        </p:nvSpPr>
        <p:spPr>
          <a:xfrm>
            <a:off x="1442165" y="2561286"/>
            <a:ext cx="1183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SDK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6" name="TextBox 103"/>
          <p:cNvSpPr txBox="1"/>
          <p:nvPr/>
        </p:nvSpPr>
        <p:spPr>
          <a:xfrm>
            <a:off x="1659371" y="3753384"/>
            <a:ext cx="748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7" name="TextBox 104"/>
          <p:cNvSpPr txBox="1"/>
          <p:nvPr/>
        </p:nvSpPr>
        <p:spPr>
          <a:xfrm>
            <a:off x="1460599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Stop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2" name="TextBox 105"/>
          <p:cNvSpPr txBox="1"/>
          <p:nvPr/>
        </p:nvSpPr>
        <p:spPr>
          <a:xfrm>
            <a:off x="1460599" y="6137578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Live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3" name="TextBox 109"/>
          <p:cNvSpPr txBox="1"/>
          <p:nvPr/>
        </p:nvSpPr>
        <p:spPr>
          <a:xfrm>
            <a:off x="141776" y="2561286"/>
            <a:ext cx="1075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Controllable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4" name="TextBox 110"/>
          <p:cNvSpPr txBox="1"/>
          <p:nvPr/>
        </p:nvSpPr>
        <p:spPr>
          <a:xfrm>
            <a:off x="309290" y="3753384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9" name="TextBox 111"/>
          <p:cNvSpPr txBox="1"/>
          <p:nvPr/>
        </p:nvSpPr>
        <p:spPr>
          <a:xfrm>
            <a:off x="106510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Active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0" name="TextBox 112"/>
          <p:cNvSpPr txBox="1"/>
          <p:nvPr/>
        </p:nvSpPr>
        <p:spPr>
          <a:xfrm>
            <a:off x="92885" y="613757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Minimum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9" name="TextBox 116"/>
          <p:cNvSpPr txBox="1"/>
          <p:nvPr/>
        </p:nvSpPr>
        <p:spPr>
          <a:xfrm>
            <a:off x="2995026" y="2561286"/>
            <a:ext cx="78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Big Data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0" name="TextBox 117"/>
          <p:cNvSpPr txBox="1"/>
          <p:nvPr/>
        </p:nvSpPr>
        <p:spPr>
          <a:xfrm>
            <a:off x="3015064" y="3753384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1" name="TextBox 118"/>
          <p:cNvSpPr txBox="1"/>
          <p:nvPr/>
        </p:nvSpPr>
        <p:spPr>
          <a:xfrm>
            <a:off x="2814688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Inactive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2" name="TextBox 119"/>
          <p:cNvSpPr txBox="1"/>
          <p:nvPr/>
        </p:nvSpPr>
        <p:spPr>
          <a:xfrm>
            <a:off x="2814688" y="6137578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Dead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3" name="TextBox 123"/>
          <p:cNvSpPr txBox="1"/>
          <p:nvPr/>
        </p:nvSpPr>
        <p:spPr>
          <a:xfrm>
            <a:off x="4429265" y="2561286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4" name="TextBox 124"/>
          <p:cNvSpPr txBox="1"/>
          <p:nvPr/>
        </p:nvSpPr>
        <p:spPr>
          <a:xfrm>
            <a:off x="4365145" y="3753384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5" name="TextBox 125"/>
          <p:cNvSpPr txBox="1"/>
          <p:nvPr/>
        </p:nvSpPr>
        <p:spPr>
          <a:xfrm>
            <a:off x="4101451" y="4945482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Low Speed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6" name="TextBox 126"/>
          <p:cNvSpPr txBox="1"/>
          <p:nvPr/>
        </p:nvSpPr>
        <p:spPr>
          <a:xfrm>
            <a:off x="4147938" y="6137578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Unknown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7" name="TextBox 130"/>
          <p:cNvSpPr txBox="1"/>
          <p:nvPr/>
        </p:nvSpPr>
        <p:spPr>
          <a:xfrm>
            <a:off x="5855489" y="2561286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Mail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8" name="TextBox 131"/>
          <p:cNvSpPr txBox="1"/>
          <p:nvPr/>
        </p:nvSpPr>
        <p:spPr>
          <a:xfrm>
            <a:off x="5378596" y="3753384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A</a:t>
            </a:r>
            <a:b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</a:b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Gateway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altLang="ja-JP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9" name="TextBox 132"/>
          <p:cNvSpPr txBox="1"/>
          <p:nvPr/>
        </p:nvSpPr>
        <p:spPr>
          <a:xfrm>
            <a:off x="5438708" y="494548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High Speed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0" name="TextBox 133"/>
          <p:cNvSpPr txBox="1"/>
          <p:nvPr/>
        </p:nvSpPr>
        <p:spPr>
          <a:xfrm>
            <a:off x="5522866" y="6137578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Free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1" name="TextBox 137"/>
          <p:cNvSpPr txBox="1"/>
          <p:nvPr/>
        </p:nvSpPr>
        <p:spPr>
          <a:xfrm>
            <a:off x="7175113" y="2561286"/>
            <a:ext cx="550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Read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2" name="TextBox 138"/>
          <p:cNvSpPr txBox="1"/>
          <p:nvPr/>
        </p:nvSpPr>
        <p:spPr>
          <a:xfrm>
            <a:off x="6728677" y="3753384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B</a:t>
            </a:r>
          </a:p>
        </p:txBody>
      </p:sp>
      <p:sp>
        <p:nvSpPr>
          <p:cNvPr id="143" name="TextBox 139"/>
          <p:cNvSpPr txBox="1"/>
          <p:nvPr/>
        </p:nvSpPr>
        <p:spPr>
          <a:xfrm>
            <a:off x="6876955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Checked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4" name="TextBox 140"/>
          <p:cNvSpPr txBox="1"/>
          <p:nvPr/>
        </p:nvSpPr>
        <p:spPr>
          <a:xfrm>
            <a:off x="6781159" y="6137578"/>
            <a:ext cx="133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Communication</a:t>
            </a:r>
            <a:b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</a:b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path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 (Branch)</a:t>
            </a:r>
            <a:endParaRPr lang="en-US" altLang="ja-JP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8461075" y="2561286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Reload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8084369" y="3753384"/>
            <a:ext cx="1439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C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231044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Fast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135249" y="6137578"/>
            <a:ext cx="133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Communication</a:t>
            </a:r>
            <a:b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</a:b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path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 (conversion)</a:t>
            </a:r>
          </a:p>
        </p:txBody>
      </p:sp>
      <p:sp>
        <p:nvSpPr>
          <p:cNvPr id="149" name="TextBox 151"/>
          <p:cNvSpPr txBox="1"/>
          <p:nvPr/>
        </p:nvSpPr>
        <p:spPr>
          <a:xfrm>
            <a:off x="9693336" y="2561286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Expansion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0" name="TextBox 152"/>
          <p:cNvSpPr txBox="1"/>
          <p:nvPr/>
        </p:nvSpPr>
        <p:spPr>
          <a:xfrm>
            <a:off x="9434451" y="3753384"/>
            <a:ext cx="1447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D</a:t>
            </a:r>
          </a:p>
        </p:txBody>
      </p:sp>
      <p:sp>
        <p:nvSpPr>
          <p:cNvPr id="151" name="TextBox 153"/>
          <p:cNvSpPr txBox="1"/>
          <p:nvPr/>
        </p:nvSpPr>
        <p:spPr>
          <a:xfrm>
            <a:off x="9585133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Slow</a:t>
            </a:r>
            <a:r>
              <a:rPr lang="ja-JP" alt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2" name="TextBox 154"/>
          <p:cNvSpPr txBox="1"/>
          <p:nvPr/>
        </p:nvSpPr>
        <p:spPr>
          <a:xfrm>
            <a:off x="9489338" y="6137578"/>
            <a:ext cx="133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Communication</a:t>
            </a:r>
            <a:b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</a:b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path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 (Consolidation)</a:t>
            </a:r>
          </a:p>
        </p:txBody>
      </p:sp>
      <p:sp>
        <p:nvSpPr>
          <p:cNvPr id="153" name="TextBox 158"/>
          <p:cNvSpPr txBox="1"/>
          <p:nvPr/>
        </p:nvSpPr>
        <p:spPr>
          <a:xfrm>
            <a:off x="11076282" y="2561286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Shrinking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4" name="TextBox 159"/>
          <p:cNvSpPr txBox="1"/>
          <p:nvPr/>
        </p:nvSpPr>
        <p:spPr>
          <a:xfrm>
            <a:off x="10796558" y="3753384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E</a:t>
            </a:r>
          </a:p>
        </p:txBody>
      </p:sp>
      <p:sp>
        <p:nvSpPr>
          <p:cNvPr id="155" name="TextBox 160"/>
          <p:cNvSpPr txBox="1"/>
          <p:nvPr/>
        </p:nvSpPr>
        <p:spPr>
          <a:xfrm>
            <a:off x="10932012" y="4945482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de-DE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de-DE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Standard</a:t>
            </a:r>
            <a:r>
              <a:rPr lang="ja-JP" altLang="de-DE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6" name="TextBox 161"/>
          <p:cNvSpPr txBox="1"/>
          <p:nvPr/>
        </p:nvSpPr>
        <p:spPr>
          <a:xfrm>
            <a:off x="11210934" y="6137578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SBR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7" name="TextBox 107"/>
          <p:cNvSpPr txBox="1"/>
          <p:nvPr/>
        </p:nvSpPr>
        <p:spPr>
          <a:xfrm>
            <a:off x="1530330" y="1341542"/>
            <a:ext cx="100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Night Time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8" name="TextBox 114"/>
          <p:cNvSpPr txBox="1"/>
          <p:nvPr/>
        </p:nvSpPr>
        <p:spPr>
          <a:xfrm>
            <a:off x="252384" y="1341542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Day Time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9" name="TextBox 121"/>
          <p:cNvSpPr txBox="1"/>
          <p:nvPr/>
        </p:nvSpPr>
        <p:spPr>
          <a:xfrm>
            <a:off x="2984606" y="1341542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Auth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key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0" name="TextBox 128"/>
          <p:cNvSpPr txBox="1"/>
          <p:nvPr/>
        </p:nvSpPr>
        <p:spPr>
          <a:xfrm>
            <a:off x="4139923" y="1341542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Authenticated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1" name="TextBox 135"/>
          <p:cNvSpPr txBox="1"/>
          <p:nvPr/>
        </p:nvSpPr>
        <p:spPr>
          <a:xfrm>
            <a:off x="5473173" y="1341542"/>
            <a:ext cx="1245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authentication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2" name="TextBox 142"/>
          <p:cNvSpPr txBox="1"/>
          <p:nvPr/>
        </p:nvSpPr>
        <p:spPr>
          <a:xfrm>
            <a:off x="7093360" y="1341542"/>
            <a:ext cx="713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Protect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3" name="TextBox 149"/>
          <p:cNvSpPr txBox="1"/>
          <p:nvPr/>
        </p:nvSpPr>
        <p:spPr>
          <a:xfrm>
            <a:off x="8360086" y="1341542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Protect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(with key)</a:t>
            </a:r>
          </a:p>
        </p:txBody>
      </p:sp>
      <p:sp>
        <p:nvSpPr>
          <p:cNvPr id="164" name="TextBox 156"/>
          <p:cNvSpPr txBox="1"/>
          <p:nvPr/>
        </p:nvSpPr>
        <p:spPr>
          <a:xfrm>
            <a:off x="9948213" y="134154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API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5" name="TextBox 163"/>
          <p:cNvSpPr txBox="1"/>
          <p:nvPr/>
        </p:nvSpPr>
        <p:spPr>
          <a:xfrm>
            <a:off x="11112350" y="134154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Protocol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79223599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Pictur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  <a:effectLst/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  <a:effectLst/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  <a:effectLst/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  <a:effectLst/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  <a:effectLst/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  <a:effectLst/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  <a:effectLst/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729078"/>
            <a:ext cx="720000" cy="720000"/>
          </a:xfrm>
          <a:prstGeom prst="rect">
            <a:avLst/>
          </a:prstGeom>
          <a:effectLst/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  <a:effectLst/>
        </p:spPr>
      </p:pic>
      <p:pic>
        <p:nvPicPr>
          <p:cNvPr id="131" name="Picture 13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  <a:effectLst/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  <a:effectLst/>
        </p:spPr>
      </p:pic>
      <p:pic>
        <p:nvPicPr>
          <p:cNvPr id="133" name="Picture 13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  <a:effectLst/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  <a:effectLst/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  <a:effectLst/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  <a:effectLst/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  <a:effectLst/>
        </p:spPr>
      </p:pic>
      <p:pic>
        <p:nvPicPr>
          <p:cNvPr id="142" name="Picture 15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  <a:effectLst/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  <a:effectLst/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  <a:effectLst/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  <a:effectLst/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  <a:effectLst/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  <a:effectLst/>
        </p:spPr>
      </p:pic>
      <p:pic>
        <p:nvPicPr>
          <p:cNvPr id="118" name="Picture 117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3113274"/>
            <a:ext cx="720000" cy="720000"/>
          </a:xfrm>
          <a:prstGeom prst="rect">
            <a:avLst/>
          </a:prstGeom>
          <a:effectLst/>
        </p:spPr>
      </p:pic>
      <p:pic>
        <p:nvPicPr>
          <p:cNvPr id="119" name="Picture 118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  <a:effectLst/>
        </p:spPr>
      </p:pic>
      <p:pic>
        <p:nvPicPr>
          <p:cNvPr id="120" name="Picture 1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  <a:effectLst/>
        </p:spPr>
      </p:pic>
      <p:pic>
        <p:nvPicPr>
          <p:cNvPr id="121" name="Picture 120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  <a:effectLst/>
        </p:spPr>
      </p:pic>
      <p:pic>
        <p:nvPicPr>
          <p:cNvPr id="122" name="Picture 121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  <a:effectLst/>
        </p:spPr>
      </p:pic>
      <p:pic>
        <p:nvPicPr>
          <p:cNvPr id="123" name="Picture 122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  <a:effectLst/>
        </p:spPr>
      </p:pic>
      <p:pic>
        <p:nvPicPr>
          <p:cNvPr id="124" name="Picture 123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  <a:effectLst/>
        </p:spPr>
      </p:pic>
      <p:pic>
        <p:nvPicPr>
          <p:cNvPr id="125" name="Picture 124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  <a:effectLst/>
        </p:spPr>
      </p:pic>
      <p:pic>
        <p:nvPicPr>
          <p:cNvPr id="126" name="Picture 125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  <a:effectLst/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4305372"/>
            <a:ext cx="720000" cy="720000"/>
          </a:xfrm>
          <a:prstGeom prst="rect">
            <a:avLst/>
          </a:prstGeom>
          <a:effectLst/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5497468"/>
            <a:ext cx="720000" cy="720000"/>
          </a:xfrm>
          <a:prstGeom prst="rect">
            <a:avLst/>
          </a:prstGeom>
          <a:effectLst/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5497468"/>
            <a:ext cx="720000" cy="720000"/>
          </a:xfrm>
          <a:prstGeom prst="rect">
            <a:avLst/>
          </a:prstGeom>
          <a:effectLst/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5497468"/>
            <a:ext cx="720000" cy="720000"/>
          </a:xfrm>
          <a:prstGeom prst="rect">
            <a:avLst/>
          </a:prstGeom>
          <a:effectLst/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5497468"/>
            <a:ext cx="720000" cy="720000"/>
          </a:xfrm>
          <a:prstGeom prst="rect">
            <a:avLst/>
          </a:prstGeom>
          <a:effectLst/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5497468"/>
            <a:ext cx="720000" cy="720000"/>
          </a:xfrm>
          <a:prstGeom prst="rect">
            <a:avLst/>
          </a:prstGeom>
          <a:effectLst/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5497468"/>
            <a:ext cx="720000" cy="720000"/>
          </a:xfrm>
          <a:prstGeom prst="rect">
            <a:avLst/>
          </a:prstGeom>
          <a:effectLst/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5497468"/>
            <a:ext cx="720000" cy="720000"/>
          </a:xfrm>
          <a:prstGeom prst="rect">
            <a:avLst/>
          </a:prstGeom>
          <a:effectLst/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5497468"/>
            <a:ext cx="720000" cy="720000"/>
          </a:xfrm>
          <a:prstGeom prst="rect">
            <a:avLst/>
          </a:prstGeom>
          <a:effectLst/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1917599"/>
            <a:ext cx="720000" cy="720000"/>
          </a:xfrm>
          <a:prstGeom prst="rect">
            <a:avLst/>
          </a:prstGeom>
          <a:effectLst/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  <a:effectLst/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  <a:effectLst/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  <a:effectLst/>
        </p:spPr>
      </p:pic>
      <p:sp>
        <p:nvSpPr>
          <p:cNvPr id="143" name="TextBox 113"/>
          <p:cNvSpPr txBox="1"/>
          <p:nvPr/>
        </p:nvSpPr>
        <p:spPr>
          <a:xfrm>
            <a:off x="365395" y="1341542"/>
            <a:ext cx="628698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SBR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4" name="TextBox 114"/>
          <p:cNvSpPr txBox="1"/>
          <p:nvPr/>
        </p:nvSpPr>
        <p:spPr>
          <a:xfrm>
            <a:off x="11266238" y="1341542"/>
            <a:ext cx="492443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5" name="TextBox 120"/>
          <p:cNvSpPr txBox="1"/>
          <p:nvPr/>
        </p:nvSpPr>
        <p:spPr>
          <a:xfrm>
            <a:off x="1708263" y="1341542"/>
            <a:ext cx="651140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Global</a:t>
            </a:r>
          </a:p>
        </p:txBody>
      </p:sp>
      <p:sp>
        <p:nvSpPr>
          <p:cNvPr id="146" name="TextBox 127"/>
          <p:cNvSpPr txBox="1"/>
          <p:nvPr/>
        </p:nvSpPr>
        <p:spPr>
          <a:xfrm>
            <a:off x="3047123" y="1341542"/>
            <a:ext cx="681598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 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Base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7" name="TextBox 134"/>
          <p:cNvSpPr txBox="1"/>
          <p:nvPr/>
        </p:nvSpPr>
        <p:spPr>
          <a:xfrm>
            <a:off x="4398808" y="1341542"/>
            <a:ext cx="686406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Base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8" name="TextBox 141"/>
          <p:cNvSpPr txBox="1"/>
          <p:nvPr/>
        </p:nvSpPr>
        <p:spPr>
          <a:xfrm>
            <a:off x="5701601" y="1341542"/>
            <a:ext cx="788999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9" name="TextBox 148"/>
          <p:cNvSpPr txBox="1"/>
          <p:nvPr/>
        </p:nvSpPr>
        <p:spPr>
          <a:xfrm>
            <a:off x="7051683" y="1341542"/>
            <a:ext cx="797013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 B</a:t>
            </a:r>
          </a:p>
        </p:txBody>
      </p:sp>
      <p:sp>
        <p:nvSpPr>
          <p:cNvPr id="150" name="TextBox 155"/>
          <p:cNvSpPr txBox="1"/>
          <p:nvPr/>
        </p:nvSpPr>
        <p:spPr>
          <a:xfrm>
            <a:off x="8454663" y="1341542"/>
            <a:ext cx="699230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1" name="TextBox 162"/>
          <p:cNvSpPr txBox="1"/>
          <p:nvPr/>
        </p:nvSpPr>
        <p:spPr>
          <a:xfrm>
            <a:off x="9806347" y="1341542"/>
            <a:ext cx="704040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7" name="TextBox 113"/>
          <p:cNvSpPr txBox="1"/>
          <p:nvPr/>
        </p:nvSpPr>
        <p:spPr>
          <a:xfrm>
            <a:off x="274826" y="2561286"/>
            <a:ext cx="809837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Gateway</a:t>
            </a:r>
          </a:p>
        </p:txBody>
      </p:sp>
      <p:sp>
        <p:nvSpPr>
          <p:cNvPr id="158" name="TextBox 127"/>
          <p:cNvSpPr txBox="1"/>
          <p:nvPr/>
        </p:nvSpPr>
        <p:spPr>
          <a:xfrm>
            <a:off x="3139296" y="2561286"/>
            <a:ext cx="49725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Safe</a:t>
            </a:r>
          </a:p>
        </p:txBody>
      </p:sp>
      <p:sp>
        <p:nvSpPr>
          <p:cNvPr id="159" name="TextBox 134"/>
          <p:cNvSpPr txBox="1"/>
          <p:nvPr/>
        </p:nvSpPr>
        <p:spPr>
          <a:xfrm>
            <a:off x="4390793" y="2561286"/>
            <a:ext cx="702436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Danger</a:t>
            </a:r>
          </a:p>
        </p:txBody>
      </p:sp>
      <p:sp>
        <p:nvSpPr>
          <p:cNvPr id="160" name="TextBox 141"/>
          <p:cNvSpPr txBox="1"/>
          <p:nvPr/>
        </p:nvSpPr>
        <p:spPr>
          <a:xfrm>
            <a:off x="5639084" y="2561286"/>
            <a:ext cx="914033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Connect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1" name="TextBox 148"/>
          <p:cNvSpPr txBox="1"/>
          <p:nvPr/>
        </p:nvSpPr>
        <p:spPr>
          <a:xfrm>
            <a:off x="6972334" y="2561286"/>
            <a:ext cx="955711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Connect B</a:t>
            </a:r>
          </a:p>
        </p:txBody>
      </p:sp>
      <p:sp>
        <p:nvSpPr>
          <p:cNvPr id="162" name="TextBox 155"/>
          <p:cNvSpPr txBox="1"/>
          <p:nvPr/>
        </p:nvSpPr>
        <p:spPr>
          <a:xfrm>
            <a:off x="8328026" y="2561286"/>
            <a:ext cx="952505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Connect 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3" name="TextBox 162"/>
          <p:cNvSpPr txBox="1"/>
          <p:nvPr/>
        </p:nvSpPr>
        <p:spPr>
          <a:xfrm>
            <a:off x="9900925" y="2561286"/>
            <a:ext cx="514885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Beer</a:t>
            </a:r>
          </a:p>
        </p:txBody>
      </p:sp>
      <p:sp>
        <p:nvSpPr>
          <p:cNvPr id="164" name="TextBox 113"/>
          <p:cNvSpPr txBox="1"/>
          <p:nvPr/>
        </p:nvSpPr>
        <p:spPr>
          <a:xfrm>
            <a:off x="1347588" y="2561286"/>
            <a:ext cx="1372491" cy="461665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Interconnection 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network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5" name="TextBox 113"/>
          <p:cNvSpPr txBox="1"/>
          <p:nvPr/>
        </p:nvSpPr>
        <p:spPr>
          <a:xfrm>
            <a:off x="43993" y="3753384"/>
            <a:ext cx="127150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Sigfox Device B</a:t>
            </a:r>
            <a:endParaRPr lang="en-US" dirty="0"/>
          </a:p>
        </p:txBody>
      </p:sp>
      <p:sp>
        <p:nvSpPr>
          <p:cNvPr id="166" name="TextBox 113"/>
          <p:cNvSpPr txBox="1"/>
          <p:nvPr/>
        </p:nvSpPr>
        <p:spPr>
          <a:xfrm>
            <a:off x="1657769" y="3753384"/>
            <a:ext cx="75212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Sigfox A</a:t>
            </a:r>
          </a:p>
        </p:txBody>
      </p:sp>
      <p:sp>
        <p:nvSpPr>
          <p:cNvPr id="167" name="TextBox 113"/>
          <p:cNvSpPr txBox="1"/>
          <p:nvPr/>
        </p:nvSpPr>
        <p:spPr>
          <a:xfrm>
            <a:off x="2988614" y="3753384"/>
            <a:ext cx="798617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 err="1"/>
              <a:t>Sigfox</a:t>
            </a:r>
            <a:r>
              <a:rPr lang="en-US" dirty="0"/>
              <a:t> B	</a:t>
            </a:r>
          </a:p>
        </p:txBody>
      </p:sp>
      <p:sp>
        <p:nvSpPr>
          <p:cNvPr id="168" name="TextBox 113"/>
          <p:cNvSpPr txBox="1"/>
          <p:nvPr/>
        </p:nvSpPr>
        <p:spPr>
          <a:xfrm>
            <a:off x="4519835" y="3753384"/>
            <a:ext cx="44435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Car</a:t>
            </a:r>
          </a:p>
        </p:txBody>
      </p:sp>
      <p:sp>
        <p:nvSpPr>
          <p:cNvPr id="169" name="TextBox 113"/>
          <p:cNvSpPr txBox="1"/>
          <p:nvPr/>
        </p:nvSpPr>
        <p:spPr>
          <a:xfrm>
            <a:off x="5854688" y="3753384"/>
            <a:ext cx="48282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Taxi</a:t>
            </a:r>
          </a:p>
        </p:txBody>
      </p:sp>
      <p:sp>
        <p:nvSpPr>
          <p:cNvPr id="170" name="TextBox 113"/>
          <p:cNvSpPr txBox="1"/>
          <p:nvPr/>
        </p:nvSpPr>
        <p:spPr>
          <a:xfrm>
            <a:off x="7153473" y="3753384"/>
            <a:ext cx="59343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Truck</a:t>
            </a:r>
          </a:p>
        </p:txBody>
      </p:sp>
      <p:sp>
        <p:nvSpPr>
          <p:cNvPr id="171" name="TextBox 113"/>
          <p:cNvSpPr txBox="1"/>
          <p:nvPr/>
        </p:nvSpPr>
        <p:spPr>
          <a:xfrm>
            <a:off x="8572484" y="3753384"/>
            <a:ext cx="46358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Bus</a:t>
            </a:r>
          </a:p>
        </p:txBody>
      </p:sp>
      <p:sp>
        <p:nvSpPr>
          <p:cNvPr id="172" name="TextBox 113"/>
          <p:cNvSpPr txBox="1"/>
          <p:nvPr/>
        </p:nvSpPr>
        <p:spPr>
          <a:xfrm>
            <a:off x="9878483" y="3753384"/>
            <a:ext cx="55976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Train</a:t>
            </a:r>
          </a:p>
        </p:txBody>
      </p:sp>
      <p:sp>
        <p:nvSpPr>
          <p:cNvPr id="173" name="TextBox 113"/>
          <p:cNvSpPr txBox="1"/>
          <p:nvPr/>
        </p:nvSpPr>
        <p:spPr>
          <a:xfrm>
            <a:off x="10909570" y="3753384"/>
            <a:ext cx="120577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Motor Scooter</a:t>
            </a:r>
          </a:p>
        </p:txBody>
      </p:sp>
      <p:sp>
        <p:nvSpPr>
          <p:cNvPr id="174" name="TextBox 113"/>
          <p:cNvSpPr txBox="1"/>
          <p:nvPr/>
        </p:nvSpPr>
        <p:spPr>
          <a:xfrm>
            <a:off x="119334" y="6137578"/>
            <a:ext cx="1120820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Snow blower</a:t>
            </a:r>
          </a:p>
        </p:txBody>
      </p:sp>
      <p:sp>
        <p:nvSpPr>
          <p:cNvPr id="175" name="TextBox 113"/>
          <p:cNvSpPr txBox="1"/>
          <p:nvPr/>
        </p:nvSpPr>
        <p:spPr>
          <a:xfrm>
            <a:off x="1763567" y="6137578"/>
            <a:ext cx="540533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Boat</a:t>
            </a:r>
          </a:p>
        </p:txBody>
      </p:sp>
      <p:sp>
        <p:nvSpPr>
          <p:cNvPr id="176" name="TextBox 113"/>
          <p:cNvSpPr txBox="1"/>
          <p:nvPr/>
        </p:nvSpPr>
        <p:spPr>
          <a:xfrm>
            <a:off x="3125671" y="6137578"/>
            <a:ext cx="524503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Ship</a:t>
            </a:r>
          </a:p>
        </p:txBody>
      </p:sp>
      <p:sp>
        <p:nvSpPr>
          <p:cNvPr id="177" name="TextBox 113"/>
          <p:cNvSpPr txBox="1"/>
          <p:nvPr/>
        </p:nvSpPr>
        <p:spPr>
          <a:xfrm>
            <a:off x="4323467" y="6137578"/>
            <a:ext cx="83708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Freighter</a:t>
            </a:r>
          </a:p>
        </p:txBody>
      </p:sp>
      <p:sp>
        <p:nvSpPr>
          <p:cNvPr id="178" name="TextBox 113"/>
          <p:cNvSpPr txBox="1"/>
          <p:nvPr/>
        </p:nvSpPr>
        <p:spPr>
          <a:xfrm>
            <a:off x="5712020" y="6137578"/>
            <a:ext cx="768160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Balloon</a:t>
            </a:r>
          </a:p>
        </p:txBody>
      </p:sp>
      <p:sp>
        <p:nvSpPr>
          <p:cNvPr id="179" name="TextBox 113"/>
          <p:cNvSpPr txBox="1"/>
          <p:nvPr/>
        </p:nvSpPr>
        <p:spPr>
          <a:xfrm>
            <a:off x="6860925" y="6137578"/>
            <a:ext cx="1178528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Space Shuttle</a:t>
            </a:r>
          </a:p>
        </p:txBody>
      </p:sp>
      <p:sp>
        <p:nvSpPr>
          <p:cNvPr id="180" name="TextBox 113"/>
          <p:cNvSpPr txBox="1"/>
          <p:nvPr/>
        </p:nvSpPr>
        <p:spPr>
          <a:xfrm>
            <a:off x="8550041" y="6137578"/>
            <a:ext cx="50847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UFO</a:t>
            </a:r>
          </a:p>
        </p:txBody>
      </p:sp>
      <p:sp>
        <p:nvSpPr>
          <p:cNvPr id="181" name="TextBox 113"/>
          <p:cNvSpPr txBox="1"/>
          <p:nvPr/>
        </p:nvSpPr>
        <p:spPr>
          <a:xfrm>
            <a:off x="9770280" y="6137578"/>
            <a:ext cx="77617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Satellite</a:t>
            </a:r>
          </a:p>
        </p:txBody>
      </p:sp>
      <p:sp>
        <p:nvSpPr>
          <p:cNvPr id="182" name="TextBox 113"/>
          <p:cNvSpPr txBox="1"/>
          <p:nvPr/>
        </p:nvSpPr>
        <p:spPr>
          <a:xfrm>
            <a:off x="190668" y="4945482"/>
            <a:ext cx="978152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Motorcycle</a:t>
            </a:r>
          </a:p>
        </p:txBody>
      </p:sp>
      <p:sp>
        <p:nvSpPr>
          <p:cNvPr id="183" name="TextBox 113"/>
          <p:cNvSpPr txBox="1"/>
          <p:nvPr/>
        </p:nvSpPr>
        <p:spPr>
          <a:xfrm>
            <a:off x="1687424" y="4945482"/>
            <a:ext cx="692818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Bicycle</a:t>
            </a:r>
          </a:p>
        </p:txBody>
      </p:sp>
      <p:sp>
        <p:nvSpPr>
          <p:cNvPr id="184" name="TextBox 113"/>
          <p:cNvSpPr txBox="1"/>
          <p:nvPr/>
        </p:nvSpPr>
        <p:spPr>
          <a:xfrm>
            <a:off x="3092008" y="4945482"/>
            <a:ext cx="59182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Plane</a:t>
            </a:r>
          </a:p>
        </p:txBody>
      </p:sp>
      <p:sp>
        <p:nvSpPr>
          <p:cNvPr id="185" name="TextBox 113"/>
          <p:cNvSpPr txBox="1"/>
          <p:nvPr/>
        </p:nvSpPr>
        <p:spPr>
          <a:xfrm>
            <a:off x="4273774" y="4945482"/>
            <a:ext cx="93647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Helicopter</a:t>
            </a:r>
          </a:p>
        </p:txBody>
      </p:sp>
      <p:sp>
        <p:nvSpPr>
          <p:cNvPr id="186" name="TextBox 113"/>
          <p:cNvSpPr txBox="1"/>
          <p:nvPr/>
        </p:nvSpPr>
        <p:spPr>
          <a:xfrm>
            <a:off x="5649504" y="4945482"/>
            <a:ext cx="893193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Excavator</a:t>
            </a:r>
          </a:p>
        </p:txBody>
      </p:sp>
      <p:sp>
        <p:nvSpPr>
          <p:cNvPr id="187" name="TextBox 113"/>
          <p:cNvSpPr txBox="1"/>
          <p:nvPr/>
        </p:nvSpPr>
        <p:spPr>
          <a:xfrm>
            <a:off x="7146260" y="4945482"/>
            <a:ext cx="607859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Crane</a:t>
            </a:r>
          </a:p>
        </p:txBody>
      </p:sp>
      <p:sp>
        <p:nvSpPr>
          <p:cNvPr id="188" name="TextBox 113"/>
          <p:cNvSpPr txBox="1"/>
          <p:nvPr/>
        </p:nvSpPr>
        <p:spPr>
          <a:xfrm>
            <a:off x="8368101" y="4945482"/>
            <a:ext cx="872354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Bulldozer</a:t>
            </a:r>
          </a:p>
        </p:txBody>
      </p:sp>
      <p:sp>
        <p:nvSpPr>
          <p:cNvPr id="189" name="TextBox 113"/>
          <p:cNvSpPr txBox="1"/>
          <p:nvPr/>
        </p:nvSpPr>
        <p:spPr>
          <a:xfrm>
            <a:off x="9642842" y="4945482"/>
            <a:ext cx="1031051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Dump truck</a:t>
            </a:r>
          </a:p>
        </p:txBody>
      </p:sp>
      <p:sp>
        <p:nvSpPr>
          <p:cNvPr id="190" name="TextBox 113"/>
          <p:cNvSpPr txBox="1"/>
          <p:nvPr/>
        </p:nvSpPr>
        <p:spPr>
          <a:xfrm>
            <a:off x="11156433" y="4945482"/>
            <a:ext cx="712053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Tractor</a:t>
            </a:r>
          </a:p>
        </p:txBody>
      </p:sp>
      <p:sp>
        <p:nvSpPr>
          <p:cNvPr id="191" name="TextBox 113"/>
          <p:cNvSpPr txBox="1"/>
          <p:nvPr/>
        </p:nvSpPr>
        <p:spPr>
          <a:xfrm>
            <a:off x="10880716" y="2561286"/>
            <a:ext cx="1263487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dirty="0"/>
              <a:t>Sigfox Device A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38117CEC-AD37-6941-B59A-A27B039E2AD6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5497468"/>
            <a:ext cx="720000" cy="720000"/>
          </a:xfrm>
          <a:prstGeom prst="rect">
            <a:avLst/>
          </a:prstGeom>
          <a:effectLst/>
        </p:spPr>
      </p:pic>
      <p:sp>
        <p:nvSpPr>
          <p:cNvPr id="91" name="TextBox 162">
            <a:extLst>
              <a:ext uri="{FF2B5EF4-FFF2-40B4-BE49-F238E27FC236}">
                <a16:creationId xmlns:a16="http://schemas.microsoft.com/office/drawing/2014/main" id="{A6181686-EB2C-444D-BD00-8CF060FB2C91}"/>
              </a:ext>
            </a:extLst>
          </p:cNvPr>
          <p:cNvSpPr txBox="1"/>
          <p:nvPr/>
        </p:nvSpPr>
        <p:spPr>
          <a:xfrm>
            <a:off x="11182882" y="6137578"/>
            <a:ext cx="659155" cy="276999"/>
          </a:xfrm>
          <a:prstGeom prst="rect">
            <a:avLst/>
          </a:prstGeom>
          <a:noFill/>
          <a:effectLst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eSIM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504718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365DA3A7-B0A1-CE45-8D0C-605A483974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08D9078-94A1-8F4A-8983-3AA8A853901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7FE9563-A598-B945-830F-16BBD3E5CA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97CCCAD-E829-B64E-BC9E-C494EEDFE45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E2F2E681-EBF0-8444-ABDA-492DE5357BF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64B8865F-89E7-5840-8603-4C3F1DBB954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A0AFC076-0FED-434C-B6EE-299E9549369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F11B907-7037-0047-8184-DF72692DFF8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67C5A6A-3CE5-0941-BE25-01125D8F54C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729078"/>
            <a:ext cx="720000" cy="7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42FB906-04A9-1F4E-AE4D-F95F3F448DF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3393769-0108-5548-8B0C-5B791BA1348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64E4EACF-BFD9-AB4D-BBC8-2C1522414F20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BD20F938-9BAA-5146-B324-AE37C82BBB30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C42CEA70-A3C4-C14C-8A4D-AB9F7070B8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578A04B1-B613-2447-8440-5C8AEAC7945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D1BC8DA2-4E00-E541-991A-700309DEED5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3098B8D3-9E36-FD46-B6FB-4114EC6B15D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84230F38-ABC0-424B-AEAE-F8B4CF305C1F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1917599"/>
            <a:ext cx="720000" cy="72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4A71E1EE-9BBC-4946-AC4C-8AAF3A4CDA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D7054A21-B46B-E94C-A16E-432E375E492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E5EBBEC4-E126-2A4C-8A7A-0B60E29BF7B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F309557B-92D3-5749-93EB-57518DCA62E7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7354ED88-33D3-7949-AE26-F73B5F9BB91A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F655CA14-80AE-E344-A103-402D34542E54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4EB47A2F-1C2B-A44E-94D9-996BC60D331B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305C17B6-8FBB-6C4E-8BB8-513FC3701B0A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51066170-3467-124D-83E1-5C4AE0D25343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3113274"/>
            <a:ext cx="720000" cy="72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B811D0ED-0D0D-224F-B457-D20D7E4DFD5B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E6054E3-F565-3746-821F-67F2E52DE7CE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9D8A463-8295-7C49-A76E-D256FEF3D846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0DFCCA80-0513-7E48-9456-D4D62EAC6E8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439475B1-8DC1-0B4B-BB7D-133B5EA5D337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192B1FC7-4C20-1244-A5DD-7DA42405C52C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0CDCBCAB-10CE-8945-9E4F-271E1BD8186C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0820085E-EF4F-564A-9836-5EAC193DCD2B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112C4210-72B6-EE4E-A36F-1E16FC40C5A4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4305372"/>
            <a:ext cx="720000" cy="720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16EC2A52-3C62-E342-A463-F6477707C08C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5497468"/>
            <a:ext cx="720000" cy="720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9C7A6630-61C1-3C4E-8081-43E31F8CCCE2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5497468"/>
            <a:ext cx="720000" cy="720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7D4FD06E-17A4-9A4C-8334-1CE00F688842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5497468"/>
            <a:ext cx="720000" cy="720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CFCDB4B2-33E9-AE43-8C2F-7EFD1C425BFF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5497468"/>
            <a:ext cx="720000" cy="720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040971D8-A34C-F14E-8F24-D3810A481C30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5497468"/>
            <a:ext cx="720000" cy="720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86C10E37-C66E-3D48-A709-E156745B7C52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5497468"/>
            <a:ext cx="720000" cy="720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6600B6CC-6D82-584A-BC80-09D3A25C6DC6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5497468"/>
            <a:ext cx="720000" cy="720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FB8D42BA-83EC-B14C-92A3-ECA23C96B693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5497468"/>
            <a:ext cx="720000" cy="7200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CA5D2F25-B2C1-114B-8BFA-917814B80E40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5497468"/>
            <a:ext cx="720000" cy="720000"/>
          </a:xfrm>
          <a:prstGeom prst="rect">
            <a:avLst/>
          </a:prstGeom>
        </p:spPr>
      </p:pic>
      <p:sp>
        <p:nvSpPr>
          <p:cNvPr id="92" name="TextBox 113">
            <a:extLst>
              <a:ext uri="{FF2B5EF4-FFF2-40B4-BE49-F238E27FC236}">
                <a16:creationId xmlns:a16="http://schemas.microsoft.com/office/drawing/2014/main" id="{BF286249-6CAA-8C4D-90A7-E4B687BD4A65}"/>
              </a:ext>
            </a:extLst>
          </p:cNvPr>
          <p:cNvSpPr txBox="1"/>
          <p:nvPr/>
        </p:nvSpPr>
        <p:spPr>
          <a:xfrm>
            <a:off x="235552" y="1341542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Air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eSIM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4" name="TextBox 114">
            <a:extLst>
              <a:ext uri="{FF2B5EF4-FFF2-40B4-BE49-F238E27FC236}">
                <a16:creationId xmlns:a16="http://schemas.microsoft.com/office/drawing/2014/main" id="{320CE13C-E225-AF43-964E-777A80701E94}"/>
              </a:ext>
            </a:extLst>
          </p:cNvPr>
          <p:cNvSpPr txBox="1"/>
          <p:nvPr/>
        </p:nvSpPr>
        <p:spPr>
          <a:xfrm>
            <a:off x="11238551" y="1341542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5" name="TextBox 120">
            <a:extLst>
              <a:ext uri="{FF2B5EF4-FFF2-40B4-BE49-F238E27FC236}">
                <a16:creationId xmlns:a16="http://schemas.microsoft.com/office/drawing/2014/main" id="{6D9AE6B7-B1B4-1B4A-9F0A-46DF193BA727}"/>
              </a:ext>
            </a:extLst>
          </p:cNvPr>
          <p:cNvSpPr txBox="1"/>
          <p:nvPr/>
        </p:nvSpPr>
        <p:spPr>
          <a:xfrm>
            <a:off x="1585633" y="1341542"/>
            <a:ext cx="896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Air </a:t>
            </a:r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eSIM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  <a:p>
            <a:pPr algn="ctr"/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6" name="TextBox 127">
            <a:extLst>
              <a:ext uri="{FF2B5EF4-FFF2-40B4-BE49-F238E27FC236}">
                <a16:creationId xmlns:a16="http://schemas.microsoft.com/office/drawing/2014/main" id="{CF050506-D9F1-1542-9278-A687C23E51C8}"/>
              </a:ext>
            </a:extLst>
          </p:cNvPr>
          <p:cNvSpPr txBox="1"/>
          <p:nvPr/>
        </p:nvSpPr>
        <p:spPr>
          <a:xfrm>
            <a:off x="2646373" y="1341542"/>
            <a:ext cx="1483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Funnel 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Adaptor</a:t>
            </a:r>
          </a:p>
        </p:txBody>
      </p:sp>
      <p:sp>
        <p:nvSpPr>
          <p:cNvPr id="97" name="TextBox 134">
            <a:extLst>
              <a:ext uri="{FF2B5EF4-FFF2-40B4-BE49-F238E27FC236}">
                <a16:creationId xmlns:a16="http://schemas.microsoft.com/office/drawing/2014/main" id="{5C4F7049-5EB0-D34B-9A51-AA412B233A0C}"/>
              </a:ext>
            </a:extLst>
          </p:cNvPr>
          <p:cNvSpPr txBox="1"/>
          <p:nvPr/>
        </p:nvSpPr>
        <p:spPr>
          <a:xfrm>
            <a:off x="4315452" y="1341542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SPS 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Partner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3" name="TextBox 141">
            <a:extLst>
              <a:ext uri="{FF2B5EF4-FFF2-40B4-BE49-F238E27FC236}">
                <a16:creationId xmlns:a16="http://schemas.microsoft.com/office/drawing/2014/main" id="{2BC60F8E-BA40-FA43-9911-D1D211AE2F83}"/>
              </a:ext>
            </a:extLst>
          </p:cNvPr>
          <p:cNvSpPr txBox="1"/>
          <p:nvPr/>
        </p:nvSpPr>
        <p:spPr>
          <a:xfrm>
            <a:off x="5665533" y="1341542"/>
            <a:ext cx="861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SPS 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Partner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4" name="TextBox 148">
            <a:extLst>
              <a:ext uri="{FF2B5EF4-FFF2-40B4-BE49-F238E27FC236}">
                <a16:creationId xmlns:a16="http://schemas.microsoft.com/office/drawing/2014/main" id="{64E8A681-A5EF-6B45-B3A5-BA8367BB1479}"/>
              </a:ext>
            </a:extLst>
          </p:cNvPr>
          <p:cNvSpPr txBox="1"/>
          <p:nvPr/>
        </p:nvSpPr>
        <p:spPr>
          <a:xfrm>
            <a:off x="7019623" y="1341542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A</a:t>
            </a:r>
          </a:p>
        </p:txBody>
      </p:sp>
      <p:sp>
        <p:nvSpPr>
          <p:cNvPr id="145" name="TextBox 155">
            <a:extLst>
              <a:ext uri="{FF2B5EF4-FFF2-40B4-BE49-F238E27FC236}">
                <a16:creationId xmlns:a16="http://schemas.microsoft.com/office/drawing/2014/main" id="{2F6AA063-0805-D34E-9547-6CDE9886C3B2}"/>
              </a:ext>
            </a:extLst>
          </p:cNvPr>
          <p:cNvSpPr txBox="1"/>
          <p:nvPr/>
        </p:nvSpPr>
        <p:spPr>
          <a:xfrm>
            <a:off x="8369704" y="1341542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B</a:t>
            </a:r>
          </a:p>
        </p:txBody>
      </p:sp>
      <p:sp>
        <p:nvSpPr>
          <p:cNvPr id="146" name="TextBox 162">
            <a:extLst>
              <a:ext uri="{FF2B5EF4-FFF2-40B4-BE49-F238E27FC236}">
                <a16:creationId xmlns:a16="http://schemas.microsoft.com/office/drawing/2014/main" id="{81F2AFC7-0E6C-DA4D-93F4-E3B1F0488E57}"/>
              </a:ext>
            </a:extLst>
          </p:cNvPr>
          <p:cNvSpPr txBox="1"/>
          <p:nvPr/>
        </p:nvSpPr>
        <p:spPr>
          <a:xfrm>
            <a:off x="9868864" y="1341542"/>
            <a:ext cx="579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7" name="TextBox 113">
            <a:extLst>
              <a:ext uri="{FF2B5EF4-FFF2-40B4-BE49-F238E27FC236}">
                <a16:creationId xmlns:a16="http://schemas.microsoft.com/office/drawing/2014/main" id="{589CC003-E1B3-0B49-8F1F-EA1DE5E9CC97}"/>
              </a:ext>
            </a:extLst>
          </p:cNvPr>
          <p:cNvSpPr txBox="1"/>
          <p:nvPr/>
        </p:nvSpPr>
        <p:spPr>
          <a:xfrm>
            <a:off x="136166" y="2561286"/>
            <a:ext cx="1087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8" name="TextBox 127">
            <a:extLst>
              <a:ext uri="{FF2B5EF4-FFF2-40B4-BE49-F238E27FC236}">
                <a16:creationId xmlns:a16="http://schemas.microsoft.com/office/drawing/2014/main" id="{8A7F6DE3-B89C-6143-9144-30CF330B7BAB}"/>
              </a:ext>
            </a:extLst>
          </p:cNvPr>
          <p:cNvSpPr txBox="1"/>
          <p:nvPr/>
        </p:nvSpPr>
        <p:spPr>
          <a:xfrm>
            <a:off x="3136090" y="2561286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A</a:t>
            </a:r>
          </a:p>
        </p:txBody>
      </p:sp>
      <p:sp>
        <p:nvSpPr>
          <p:cNvPr id="149" name="TextBox 134">
            <a:extLst>
              <a:ext uri="{FF2B5EF4-FFF2-40B4-BE49-F238E27FC236}">
                <a16:creationId xmlns:a16="http://schemas.microsoft.com/office/drawing/2014/main" id="{AAE4841F-7BB3-6042-A7FC-485785F85D37}"/>
              </a:ext>
            </a:extLst>
          </p:cNvPr>
          <p:cNvSpPr txBox="1"/>
          <p:nvPr/>
        </p:nvSpPr>
        <p:spPr>
          <a:xfrm>
            <a:off x="4486171" y="2561286"/>
            <a:ext cx="511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B</a:t>
            </a:r>
          </a:p>
        </p:txBody>
      </p:sp>
      <p:sp>
        <p:nvSpPr>
          <p:cNvPr id="150" name="TextBox 141">
            <a:extLst>
              <a:ext uri="{FF2B5EF4-FFF2-40B4-BE49-F238E27FC236}">
                <a16:creationId xmlns:a16="http://schemas.microsoft.com/office/drawing/2014/main" id="{AEB45CC8-8DB3-F349-87EF-3D2D3E0AC361}"/>
              </a:ext>
            </a:extLst>
          </p:cNvPr>
          <p:cNvSpPr txBox="1"/>
          <p:nvPr/>
        </p:nvSpPr>
        <p:spPr>
          <a:xfrm>
            <a:off x="5452334" y="2561286"/>
            <a:ext cx="1287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Microcomputer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1" name="TextBox 148">
            <a:extLst>
              <a:ext uri="{FF2B5EF4-FFF2-40B4-BE49-F238E27FC236}">
                <a16:creationId xmlns:a16="http://schemas.microsoft.com/office/drawing/2014/main" id="{7EB80831-ADE2-D148-A1D6-578F490091CE}"/>
              </a:ext>
            </a:extLst>
          </p:cNvPr>
          <p:cNvSpPr txBox="1"/>
          <p:nvPr/>
        </p:nvSpPr>
        <p:spPr>
          <a:xfrm>
            <a:off x="7072522" y="2561286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Wio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LTE</a:t>
            </a:r>
          </a:p>
        </p:txBody>
      </p:sp>
      <p:sp>
        <p:nvSpPr>
          <p:cNvPr id="152" name="TextBox 155">
            <a:extLst>
              <a:ext uri="{FF2B5EF4-FFF2-40B4-BE49-F238E27FC236}">
                <a16:creationId xmlns:a16="http://schemas.microsoft.com/office/drawing/2014/main" id="{4F97C4A1-4517-2B49-9D9D-C791C95D5C6E}"/>
              </a:ext>
            </a:extLst>
          </p:cNvPr>
          <p:cNvSpPr txBox="1"/>
          <p:nvPr/>
        </p:nvSpPr>
        <p:spPr>
          <a:xfrm>
            <a:off x="8464281" y="2561286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Wio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3G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3" name="TextBox 162">
            <a:extLst>
              <a:ext uri="{FF2B5EF4-FFF2-40B4-BE49-F238E27FC236}">
                <a16:creationId xmlns:a16="http://schemas.microsoft.com/office/drawing/2014/main" id="{7AF4B390-1977-BF45-BA53-A648D0E766E4}"/>
              </a:ext>
            </a:extLst>
          </p:cNvPr>
          <p:cNvSpPr txBox="1"/>
          <p:nvPr/>
        </p:nvSpPr>
        <p:spPr>
          <a:xfrm>
            <a:off x="9710969" y="2561286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Processor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4" name="TextBox 113">
            <a:extLst>
              <a:ext uri="{FF2B5EF4-FFF2-40B4-BE49-F238E27FC236}">
                <a16:creationId xmlns:a16="http://schemas.microsoft.com/office/drawing/2014/main" id="{3FB51EA4-22EB-2746-9CDA-FCECE7AFFA14}"/>
              </a:ext>
            </a:extLst>
          </p:cNvPr>
          <p:cNvSpPr txBox="1"/>
          <p:nvPr/>
        </p:nvSpPr>
        <p:spPr>
          <a:xfrm>
            <a:off x="1486247" y="2561286"/>
            <a:ext cx="1095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5" name="TextBox 141">
            <a:extLst>
              <a:ext uri="{FF2B5EF4-FFF2-40B4-BE49-F238E27FC236}">
                <a16:creationId xmlns:a16="http://schemas.microsoft.com/office/drawing/2014/main" id="{196C9DF5-4FCE-4247-954D-9C2997640B3E}"/>
              </a:ext>
            </a:extLst>
          </p:cNvPr>
          <p:cNvSpPr txBox="1"/>
          <p:nvPr/>
        </p:nvSpPr>
        <p:spPr>
          <a:xfrm>
            <a:off x="11191262" y="2561286"/>
            <a:ext cx="681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Button</a:t>
            </a:r>
          </a:p>
        </p:txBody>
      </p:sp>
      <p:sp>
        <p:nvSpPr>
          <p:cNvPr id="156" name="TextBox 148">
            <a:extLst>
              <a:ext uri="{FF2B5EF4-FFF2-40B4-BE49-F238E27FC236}">
                <a16:creationId xmlns:a16="http://schemas.microsoft.com/office/drawing/2014/main" id="{1505C540-8639-CA46-8511-B43DA080CE22}"/>
              </a:ext>
            </a:extLst>
          </p:cNvPr>
          <p:cNvSpPr txBox="1"/>
          <p:nvPr/>
        </p:nvSpPr>
        <p:spPr>
          <a:xfrm>
            <a:off x="344556" y="375338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Buzzer</a:t>
            </a:r>
          </a:p>
        </p:txBody>
      </p:sp>
      <p:sp>
        <p:nvSpPr>
          <p:cNvPr id="157" name="TextBox 155">
            <a:extLst>
              <a:ext uri="{FF2B5EF4-FFF2-40B4-BE49-F238E27FC236}">
                <a16:creationId xmlns:a16="http://schemas.microsoft.com/office/drawing/2014/main" id="{F715F993-324E-E440-8CEE-693DB12583F2}"/>
              </a:ext>
            </a:extLst>
          </p:cNvPr>
          <p:cNvSpPr txBox="1"/>
          <p:nvPr/>
        </p:nvSpPr>
        <p:spPr>
          <a:xfrm>
            <a:off x="1615289" y="3753384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Indicator</a:t>
            </a:r>
          </a:p>
        </p:txBody>
      </p:sp>
      <p:sp>
        <p:nvSpPr>
          <p:cNvPr id="158" name="TextBox 162">
            <a:extLst>
              <a:ext uri="{FF2B5EF4-FFF2-40B4-BE49-F238E27FC236}">
                <a16:creationId xmlns:a16="http://schemas.microsoft.com/office/drawing/2014/main" id="{58866BA9-481A-B341-813A-2EAE033E076D}"/>
              </a:ext>
            </a:extLst>
          </p:cNvPr>
          <p:cNvSpPr txBox="1"/>
          <p:nvPr/>
        </p:nvSpPr>
        <p:spPr>
          <a:xfrm>
            <a:off x="2797857" y="3753384"/>
            <a:ext cx="1180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Thermometer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9" name="TextBox 162">
            <a:extLst>
              <a:ext uri="{FF2B5EF4-FFF2-40B4-BE49-F238E27FC236}">
                <a16:creationId xmlns:a16="http://schemas.microsoft.com/office/drawing/2014/main" id="{330DF7A8-644E-D443-8274-CC0944708083}"/>
              </a:ext>
            </a:extLst>
          </p:cNvPr>
          <p:cNvSpPr txBox="1"/>
          <p:nvPr/>
        </p:nvSpPr>
        <p:spPr>
          <a:xfrm>
            <a:off x="4219272" y="3753384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Hygrometer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0" name="TextBox 162">
            <a:extLst>
              <a:ext uri="{FF2B5EF4-FFF2-40B4-BE49-F238E27FC236}">
                <a16:creationId xmlns:a16="http://schemas.microsoft.com/office/drawing/2014/main" id="{F8D41E8F-0723-ED46-BD68-E80EA1731C15}"/>
              </a:ext>
            </a:extLst>
          </p:cNvPr>
          <p:cNvSpPr txBox="1"/>
          <p:nvPr/>
        </p:nvSpPr>
        <p:spPr>
          <a:xfrm>
            <a:off x="6909817" y="3753384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Acceleration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1" name="TextBox 162">
            <a:extLst>
              <a:ext uri="{FF2B5EF4-FFF2-40B4-BE49-F238E27FC236}">
                <a16:creationId xmlns:a16="http://schemas.microsoft.com/office/drawing/2014/main" id="{3EBDEEFB-2905-644B-819F-1F2E899FA54E}"/>
              </a:ext>
            </a:extLst>
          </p:cNvPr>
          <p:cNvSpPr txBox="1"/>
          <p:nvPr/>
        </p:nvSpPr>
        <p:spPr>
          <a:xfrm>
            <a:off x="8330430" y="3753384"/>
            <a:ext cx="947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Gyroscope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2" name="TextBox 162">
            <a:extLst>
              <a:ext uri="{FF2B5EF4-FFF2-40B4-BE49-F238E27FC236}">
                <a16:creationId xmlns:a16="http://schemas.microsoft.com/office/drawing/2014/main" id="{171FF1DB-B691-824B-83B7-229D8DC3626F}"/>
              </a:ext>
            </a:extLst>
          </p:cNvPr>
          <p:cNvSpPr txBox="1"/>
          <p:nvPr/>
        </p:nvSpPr>
        <p:spPr>
          <a:xfrm>
            <a:off x="10804137" y="3753384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Model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3" name="TextBox 148">
            <a:extLst>
              <a:ext uri="{FF2B5EF4-FFF2-40B4-BE49-F238E27FC236}">
                <a16:creationId xmlns:a16="http://schemas.microsoft.com/office/drawing/2014/main" id="{69742668-ED3A-594F-B52B-E546FF7B219B}"/>
              </a:ext>
            </a:extLst>
          </p:cNvPr>
          <p:cNvSpPr txBox="1"/>
          <p:nvPr/>
        </p:nvSpPr>
        <p:spPr>
          <a:xfrm>
            <a:off x="-48180" y="4945482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Engine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4" name="TextBox 155">
            <a:extLst>
              <a:ext uri="{FF2B5EF4-FFF2-40B4-BE49-F238E27FC236}">
                <a16:creationId xmlns:a16="http://schemas.microsoft.com/office/drawing/2014/main" id="{816CE362-3282-224A-AE06-A50B85D51054}"/>
              </a:ext>
            </a:extLst>
          </p:cNvPr>
          <p:cNvSpPr txBox="1"/>
          <p:nvPr/>
        </p:nvSpPr>
        <p:spPr>
          <a:xfrm>
            <a:off x="1305909" y="4945482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Model B</a:t>
            </a:r>
          </a:p>
        </p:txBody>
      </p:sp>
      <p:sp>
        <p:nvSpPr>
          <p:cNvPr id="165" name="TextBox 162">
            <a:extLst>
              <a:ext uri="{FF2B5EF4-FFF2-40B4-BE49-F238E27FC236}">
                <a16:creationId xmlns:a16="http://schemas.microsoft.com/office/drawing/2014/main" id="{E59CA605-B99A-AD41-8E01-1ADA915E1436}"/>
              </a:ext>
            </a:extLst>
          </p:cNvPr>
          <p:cNvSpPr txBox="1"/>
          <p:nvPr/>
        </p:nvSpPr>
        <p:spPr>
          <a:xfrm>
            <a:off x="3007049" y="4945482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6" name="TextBox 162">
            <a:extLst>
              <a:ext uri="{FF2B5EF4-FFF2-40B4-BE49-F238E27FC236}">
                <a16:creationId xmlns:a16="http://schemas.microsoft.com/office/drawing/2014/main" id="{5369B965-EEBD-DC45-9B88-3173EB102F18}"/>
              </a:ext>
            </a:extLst>
          </p:cNvPr>
          <p:cNvSpPr txBox="1"/>
          <p:nvPr/>
        </p:nvSpPr>
        <p:spPr>
          <a:xfrm>
            <a:off x="4362740" y="4945482"/>
            <a:ext cx="758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7" name="TextBox 162">
            <a:extLst>
              <a:ext uri="{FF2B5EF4-FFF2-40B4-BE49-F238E27FC236}">
                <a16:creationId xmlns:a16="http://schemas.microsoft.com/office/drawing/2014/main" id="{F6AD4CBF-E1AB-9741-BB07-AF502DF3A8CD}"/>
              </a:ext>
            </a:extLst>
          </p:cNvPr>
          <p:cNvSpPr txBox="1"/>
          <p:nvPr/>
        </p:nvSpPr>
        <p:spPr>
          <a:xfrm>
            <a:off x="5712822" y="4945482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D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8" name="TextBox 162">
            <a:extLst>
              <a:ext uri="{FF2B5EF4-FFF2-40B4-BE49-F238E27FC236}">
                <a16:creationId xmlns:a16="http://schemas.microsoft.com/office/drawing/2014/main" id="{A3B63F67-E750-904F-9C16-340A18FA6954}"/>
              </a:ext>
            </a:extLst>
          </p:cNvPr>
          <p:cNvSpPr txBox="1"/>
          <p:nvPr/>
        </p:nvSpPr>
        <p:spPr>
          <a:xfrm>
            <a:off x="7074926" y="4945482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9" name="TextBox 162">
            <a:extLst>
              <a:ext uri="{FF2B5EF4-FFF2-40B4-BE49-F238E27FC236}">
                <a16:creationId xmlns:a16="http://schemas.microsoft.com/office/drawing/2014/main" id="{7B887FA3-BC81-8B41-941C-5F8C12EAEAA5}"/>
              </a:ext>
            </a:extLst>
          </p:cNvPr>
          <p:cNvSpPr txBox="1"/>
          <p:nvPr/>
        </p:nvSpPr>
        <p:spPr>
          <a:xfrm>
            <a:off x="8324019" y="4945482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Currency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0" name="TextBox 162">
            <a:extLst>
              <a:ext uri="{FF2B5EF4-FFF2-40B4-BE49-F238E27FC236}">
                <a16:creationId xmlns:a16="http://schemas.microsoft.com/office/drawing/2014/main" id="{974806F3-3590-6A4B-AF55-B4F051BA5DEB}"/>
              </a:ext>
            </a:extLst>
          </p:cNvPr>
          <p:cNvSpPr txBox="1"/>
          <p:nvPr/>
        </p:nvSpPr>
        <p:spPr>
          <a:xfrm>
            <a:off x="9674100" y="4945482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Currency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1" name="TextBox 162">
            <a:extLst>
              <a:ext uri="{FF2B5EF4-FFF2-40B4-BE49-F238E27FC236}">
                <a16:creationId xmlns:a16="http://schemas.microsoft.com/office/drawing/2014/main" id="{769666EB-6236-D641-8104-439F0CBF92CB}"/>
              </a:ext>
            </a:extLst>
          </p:cNvPr>
          <p:cNvSpPr txBox="1"/>
          <p:nvPr/>
        </p:nvSpPr>
        <p:spPr>
          <a:xfrm>
            <a:off x="11049397" y="4945482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Currency 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2" name="TextBox 148">
            <a:extLst>
              <a:ext uri="{FF2B5EF4-FFF2-40B4-BE49-F238E27FC236}">
                <a16:creationId xmlns:a16="http://schemas.microsoft.com/office/drawing/2014/main" id="{CC1BD980-27A9-574D-BCC3-46035D803FBE}"/>
              </a:ext>
            </a:extLst>
          </p:cNvPr>
          <p:cNvSpPr txBox="1"/>
          <p:nvPr/>
        </p:nvSpPr>
        <p:spPr>
          <a:xfrm>
            <a:off x="306885" y="6137578"/>
            <a:ext cx="745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F</a:t>
            </a:r>
          </a:p>
        </p:txBody>
      </p:sp>
      <p:sp>
        <p:nvSpPr>
          <p:cNvPr id="173" name="TextBox 155">
            <a:extLst>
              <a:ext uri="{FF2B5EF4-FFF2-40B4-BE49-F238E27FC236}">
                <a16:creationId xmlns:a16="http://schemas.microsoft.com/office/drawing/2014/main" id="{7B3B0A4D-FB63-A845-9661-F77B31DD60D0}"/>
              </a:ext>
            </a:extLst>
          </p:cNvPr>
          <p:cNvSpPr txBox="1"/>
          <p:nvPr/>
        </p:nvSpPr>
        <p:spPr>
          <a:xfrm>
            <a:off x="1650555" y="6137578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G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4" name="TextBox 162">
            <a:extLst>
              <a:ext uri="{FF2B5EF4-FFF2-40B4-BE49-F238E27FC236}">
                <a16:creationId xmlns:a16="http://schemas.microsoft.com/office/drawing/2014/main" id="{E74202CD-FA59-2B43-8E7E-AFC87278913E}"/>
              </a:ext>
            </a:extLst>
          </p:cNvPr>
          <p:cNvSpPr txBox="1"/>
          <p:nvPr/>
        </p:nvSpPr>
        <p:spPr>
          <a:xfrm>
            <a:off x="3019071" y="613757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5" name="TextBox 162">
            <a:extLst>
              <a:ext uri="{FF2B5EF4-FFF2-40B4-BE49-F238E27FC236}">
                <a16:creationId xmlns:a16="http://schemas.microsoft.com/office/drawing/2014/main" id="{22FD7F78-4953-6C4B-BEE5-65D8A78A678A}"/>
              </a:ext>
            </a:extLst>
          </p:cNvPr>
          <p:cNvSpPr txBox="1"/>
          <p:nvPr/>
        </p:nvSpPr>
        <p:spPr>
          <a:xfrm>
            <a:off x="4375565" y="6137578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F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6" name="TextBox 162">
            <a:extLst>
              <a:ext uri="{FF2B5EF4-FFF2-40B4-BE49-F238E27FC236}">
                <a16:creationId xmlns:a16="http://schemas.microsoft.com/office/drawing/2014/main" id="{25F4247D-EC3A-CD4F-8254-18D3090C69C2}"/>
              </a:ext>
            </a:extLst>
          </p:cNvPr>
          <p:cNvSpPr txBox="1"/>
          <p:nvPr/>
        </p:nvSpPr>
        <p:spPr>
          <a:xfrm>
            <a:off x="5694387" y="6137578"/>
            <a:ext cx="803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Router 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7" name="TextBox 162">
            <a:extLst>
              <a:ext uri="{FF2B5EF4-FFF2-40B4-BE49-F238E27FC236}">
                <a16:creationId xmlns:a16="http://schemas.microsoft.com/office/drawing/2014/main" id="{3F531B82-E528-FD4F-9A30-327F69BA5F6C}"/>
              </a:ext>
            </a:extLst>
          </p:cNvPr>
          <p:cNvSpPr txBox="1"/>
          <p:nvPr/>
        </p:nvSpPr>
        <p:spPr>
          <a:xfrm>
            <a:off x="6777569" y="6137578"/>
            <a:ext cx="1345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Switching hub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8" name="TextBox 162">
            <a:extLst>
              <a:ext uri="{FF2B5EF4-FFF2-40B4-BE49-F238E27FC236}">
                <a16:creationId xmlns:a16="http://schemas.microsoft.com/office/drawing/2014/main" id="{17D8AE5A-43CF-E546-8E60-04AD654ADAE8}"/>
              </a:ext>
            </a:extLst>
          </p:cNvPr>
          <p:cNvSpPr txBox="1"/>
          <p:nvPr/>
        </p:nvSpPr>
        <p:spPr>
          <a:xfrm>
            <a:off x="8404970" y="6137578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Router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9" name="TextBox 162">
            <a:extLst>
              <a:ext uri="{FF2B5EF4-FFF2-40B4-BE49-F238E27FC236}">
                <a16:creationId xmlns:a16="http://schemas.microsoft.com/office/drawing/2014/main" id="{77D603D7-8E72-BB4C-845F-4C9992F9BC02}"/>
              </a:ext>
            </a:extLst>
          </p:cNvPr>
          <p:cNvSpPr txBox="1"/>
          <p:nvPr/>
        </p:nvSpPr>
        <p:spPr>
          <a:xfrm>
            <a:off x="9489754" y="6137578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Switching hub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80" name="TextBox 162">
            <a:extLst>
              <a:ext uri="{FF2B5EF4-FFF2-40B4-BE49-F238E27FC236}">
                <a16:creationId xmlns:a16="http://schemas.microsoft.com/office/drawing/2014/main" id="{86E3EC09-C1E5-014A-8E9F-EA841863C716}"/>
              </a:ext>
            </a:extLst>
          </p:cNvPr>
          <p:cNvSpPr txBox="1"/>
          <p:nvPr/>
        </p:nvSpPr>
        <p:spPr>
          <a:xfrm>
            <a:off x="11128745" y="6137578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Router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81" name="TextBox 162">
            <a:extLst>
              <a:ext uri="{FF2B5EF4-FFF2-40B4-BE49-F238E27FC236}">
                <a16:creationId xmlns:a16="http://schemas.microsoft.com/office/drawing/2014/main" id="{37F3EA21-62DF-184F-BFFC-0509A20C8C4F}"/>
              </a:ext>
            </a:extLst>
          </p:cNvPr>
          <p:cNvSpPr txBox="1"/>
          <p:nvPr/>
        </p:nvSpPr>
        <p:spPr>
          <a:xfrm>
            <a:off x="5564544" y="3753384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Sound wave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82" name="TextBox 162">
            <a:extLst>
              <a:ext uri="{FF2B5EF4-FFF2-40B4-BE49-F238E27FC236}">
                <a16:creationId xmlns:a16="http://schemas.microsoft.com/office/drawing/2014/main" id="{658EF2BF-2E35-7543-A86F-19273A736A31}"/>
              </a:ext>
            </a:extLst>
          </p:cNvPr>
          <p:cNvSpPr txBox="1"/>
          <p:nvPr/>
        </p:nvSpPr>
        <p:spPr>
          <a:xfrm>
            <a:off x="9430443" y="3753384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Engine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2818395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8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4" y="722856"/>
            <a:ext cx="720000" cy="720000"/>
          </a:xfrm>
          <a:prstGeom prst="rect">
            <a:avLst/>
          </a:prstGeom>
        </p:spPr>
      </p:pic>
      <p:pic>
        <p:nvPicPr>
          <p:cNvPr id="4" name="Picture 8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34" y="722856"/>
            <a:ext cx="720000" cy="720000"/>
          </a:xfrm>
          <a:prstGeom prst="rect">
            <a:avLst/>
          </a:prstGeom>
        </p:spPr>
      </p:pic>
      <p:pic>
        <p:nvPicPr>
          <p:cNvPr id="5" name="Picture 8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3" y="722856"/>
            <a:ext cx="720000" cy="720000"/>
          </a:xfrm>
          <a:prstGeom prst="rect">
            <a:avLst/>
          </a:prstGeom>
        </p:spPr>
      </p:pic>
      <p:pic>
        <p:nvPicPr>
          <p:cNvPr id="6" name="Picture 8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1" y="722856"/>
            <a:ext cx="720000" cy="720000"/>
          </a:xfrm>
          <a:prstGeom prst="rect">
            <a:avLst/>
          </a:prstGeom>
        </p:spPr>
      </p:pic>
      <p:pic>
        <p:nvPicPr>
          <p:cNvPr id="7" name="Picture 8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00" y="722856"/>
            <a:ext cx="720000" cy="720000"/>
          </a:xfrm>
          <a:prstGeom prst="rect">
            <a:avLst/>
          </a:prstGeom>
        </p:spPr>
      </p:pic>
      <p:pic>
        <p:nvPicPr>
          <p:cNvPr id="8" name="Picture 8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89" y="722856"/>
            <a:ext cx="720000" cy="720000"/>
          </a:xfrm>
          <a:prstGeom prst="rect">
            <a:avLst/>
          </a:prstGeom>
        </p:spPr>
      </p:pic>
      <p:pic>
        <p:nvPicPr>
          <p:cNvPr id="9" name="Picture 8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79" y="722856"/>
            <a:ext cx="720000" cy="720000"/>
          </a:xfrm>
          <a:prstGeom prst="rect">
            <a:avLst/>
          </a:prstGeom>
        </p:spPr>
      </p:pic>
      <p:pic>
        <p:nvPicPr>
          <p:cNvPr id="10" name="Picture 8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68" y="722856"/>
            <a:ext cx="720000" cy="720000"/>
          </a:xfrm>
          <a:prstGeom prst="rect">
            <a:avLst/>
          </a:prstGeom>
        </p:spPr>
      </p:pic>
      <p:pic>
        <p:nvPicPr>
          <p:cNvPr id="11" name="Picture 8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684" y="722856"/>
            <a:ext cx="720000" cy="720000"/>
          </a:xfrm>
          <a:prstGeom prst="rect">
            <a:avLst/>
          </a:prstGeom>
        </p:spPr>
      </p:pic>
      <p:pic>
        <p:nvPicPr>
          <p:cNvPr id="12" name="Picture 8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4" y="1974284"/>
            <a:ext cx="720000" cy="720000"/>
          </a:xfrm>
          <a:prstGeom prst="rect">
            <a:avLst/>
          </a:prstGeom>
        </p:spPr>
      </p:pic>
      <p:pic>
        <p:nvPicPr>
          <p:cNvPr id="13" name="Picture 9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34" y="1974284"/>
            <a:ext cx="720000" cy="720000"/>
          </a:xfrm>
          <a:prstGeom prst="rect">
            <a:avLst/>
          </a:prstGeom>
        </p:spPr>
      </p:pic>
      <p:pic>
        <p:nvPicPr>
          <p:cNvPr id="14" name="Picture 9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3" y="1974284"/>
            <a:ext cx="720000" cy="720000"/>
          </a:xfrm>
          <a:prstGeom prst="rect">
            <a:avLst/>
          </a:prstGeom>
        </p:spPr>
      </p:pic>
      <p:pic>
        <p:nvPicPr>
          <p:cNvPr id="15" name="Picture 9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1" y="1974284"/>
            <a:ext cx="720000" cy="720000"/>
          </a:xfrm>
          <a:prstGeom prst="rect">
            <a:avLst/>
          </a:prstGeom>
        </p:spPr>
      </p:pic>
      <p:pic>
        <p:nvPicPr>
          <p:cNvPr id="16" name="Picture 9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00" y="1974284"/>
            <a:ext cx="720000" cy="720000"/>
          </a:xfrm>
          <a:prstGeom prst="rect">
            <a:avLst/>
          </a:prstGeom>
        </p:spPr>
      </p:pic>
      <p:pic>
        <p:nvPicPr>
          <p:cNvPr id="17" name="Picture 9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89" y="1974284"/>
            <a:ext cx="720000" cy="720000"/>
          </a:xfrm>
          <a:prstGeom prst="rect">
            <a:avLst/>
          </a:prstGeom>
        </p:spPr>
      </p:pic>
      <p:pic>
        <p:nvPicPr>
          <p:cNvPr id="18" name="Picture 9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79" y="1974284"/>
            <a:ext cx="720000" cy="720000"/>
          </a:xfrm>
          <a:prstGeom prst="rect">
            <a:avLst/>
          </a:prstGeom>
        </p:spPr>
      </p:pic>
      <p:pic>
        <p:nvPicPr>
          <p:cNvPr id="19" name="Picture 9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68" y="1974284"/>
            <a:ext cx="720000" cy="720000"/>
          </a:xfrm>
          <a:prstGeom prst="rect">
            <a:avLst/>
          </a:prstGeom>
        </p:spPr>
      </p:pic>
      <p:pic>
        <p:nvPicPr>
          <p:cNvPr id="20" name="Picture 97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684" y="1974284"/>
            <a:ext cx="720000" cy="720000"/>
          </a:xfrm>
          <a:prstGeom prst="rect">
            <a:avLst/>
          </a:prstGeom>
        </p:spPr>
      </p:pic>
      <p:pic>
        <p:nvPicPr>
          <p:cNvPr id="21" name="Picture 9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4" y="3093864"/>
            <a:ext cx="720000" cy="720000"/>
          </a:xfrm>
          <a:prstGeom prst="rect">
            <a:avLst/>
          </a:prstGeom>
        </p:spPr>
      </p:pic>
      <p:pic>
        <p:nvPicPr>
          <p:cNvPr id="22" name="Picture 99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34" y="3093864"/>
            <a:ext cx="720000" cy="720000"/>
          </a:xfrm>
          <a:prstGeom prst="rect">
            <a:avLst/>
          </a:prstGeom>
        </p:spPr>
      </p:pic>
      <p:pic>
        <p:nvPicPr>
          <p:cNvPr id="23" name="Picture 100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3" y="3093864"/>
            <a:ext cx="720000" cy="720000"/>
          </a:xfrm>
          <a:prstGeom prst="rect">
            <a:avLst/>
          </a:prstGeom>
        </p:spPr>
      </p:pic>
      <p:pic>
        <p:nvPicPr>
          <p:cNvPr id="24" name="Picture 101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1" y="3093864"/>
            <a:ext cx="720000" cy="720000"/>
          </a:xfrm>
          <a:prstGeom prst="rect">
            <a:avLst/>
          </a:prstGeom>
        </p:spPr>
      </p:pic>
      <p:pic>
        <p:nvPicPr>
          <p:cNvPr id="25" name="Picture 102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00" y="3093864"/>
            <a:ext cx="720000" cy="720000"/>
          </a:xfrm>
          <a:prstGeom prst="rect">
            <a:avLst/>
          </a:prstGeom>
        </p:spPr>
      </p:pic>
      <p:pic>
        <p:nvPicPr>
          <p:cNvPr id="26" name="Picture 103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89" y="3093864"/>
            <a:ext cx="720000" cy="720000"/>
          </a:xfrm>
          <a:prstGeom prst="rect">
            <a:avLst/>
          </a:prstGeom>
        </p:spPr>
      </p:pic>
      <p:pic>
        <p:nvPicPr>
          <p:cNvPr id="27" name="Picture 104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79" y="3093864"/>
            <a:ext cx="720000" cy="720000"/>
          </a:xfrm>
          <a:prstGeom prst="rect">
            <a:avLst/>
          </a:prstGeom>
        </p:spPr>
      </p:pic>
      <p:pic>
        <p:nvPicPr>
          <p:cNvPr id="28" name="Picture 105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68" y="3093864"/>
            <a:ext cx="720000" cy="720000"/>
          </a:xfrm>
          <a:prstGeom prst="rect">
            <a:avLst/>
          </a:prstGeom>
        </p:spPr>
      </p:pic>
      <p:pic>
        <p:nvPicPr>
          <p:cNvPr id="29" name="Picture 106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684" y="3093864"/>
            <a:ext cx="720000" cy="720000"/>
          </a:xfrm>
          <a:prstGeom prst="rect">
            <a:avLst/>
          </a:prstGeom>
        </p:spPr>
      </p:pic>
      <p:pic>
        <p:nvPicPr>
          <p:cNvPr id="30" name="Picture 107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4" y="4379278"/>
            <a:ext cx="720000" cy="720000"/>
          </a:xfrm>
          <a:prstGeom prst="rect">
            <a:avLst/>
          </a:prstGeom>
        </p:spPr>
      </p:pic>
      <p:pic>
        <p:nvPicPr>
          <p:cNvPr id="31" name="Picture 108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34" y="4379278"/>
            <a:ext cx="720000" cy="720000"/>
          </a:xfrm>
          <a:prstGeom prst="rect">
            <a:avLst/>
          </a:prstGeom>
        </p:spPr>
      </p:pic>
      <p:pic>
        <p:nvPicPr>
          <p:cNvPr id="32" name="Picture 10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3" y="4379278"/>
            <a:ext cx="720000" cy="720000"/>
          </a:xfrm>
          <a:prstGeom prst="rect">
            <a:avLst/>
          </a:prstGeom>
        </p:spPr>
      </p:pic>
      <p:pic>
        <p:nvPicPr>
          <p:cNvPr id="33" name="Picture 11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1" y="4379278"/>
            <a:ext cx="720000" cy="720000"/>
          </a:xfrm>
          <a:prstGeom prst="rect">
            <a:avLst/>
          </a:prstGeom>
        </p:spPr>
      </p:pic>
      <p:pic>
        <p:nvPicPr>
          <p:cNvPr id="34" name="Picture 11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00" y="4379278"/>
            <a:ext cx="720000" cy="720000"/>
          </a:xfrm>
          <a:prstGeom prst="rect">
            <a:avLst/>
          </a:prstGeom>
        </p:spPr>
      </p:pic>
      <p:pic>
        <p:nvPicPr>
          <p:cNvPr id="35" name="Picture 112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89" y="4379278"/>
            <a:ext cx="720000" cy="720000"/>
          </a:xfrm>
          <a:prstGeom prst="rect">
            <a:avLst/>
          </a:prstGeom>
        </p:spPr>
      </p:pic>
      <p:pic>
        <p:nvPicPr>
          <p:cNvPr id="36" name="Picture 113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79" y="4379278"/>
            <a:ext cx="720000" cy="720000"/>
          </a:xfrm>
          <a:prstGeom prst="rect">
            <a:avLst/>
          </a:prstGeom>
        </p:spPr>
      </p:pic>
      <p:pic>
        <p:nvPicPr>
          <p:cNvPr id="37" name="Picture 114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68" y="4379278"/>
            <a:ext cx="720000" cy="720000"/>
          </a:xfrm>
          <a:prstGeom prst="rect">
            <a:avLst/>
          </a:prstGeom>
        </p:spPr>
      </p:pic>
      <p:pic>
        <p:nvPicPr>
          <p:cNvPr id="38" name="Picture 11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684" y="4379278"/>
            <a:ext cx="720000" cy="720000"/>
          </a:xfrm>
          <a:prstGeom prst="rect">
            <a:avLst/>
          </a:prstGeom>
        </p:spPr>
      </p:pic>
      <p:pic>
        <p:nvPicPr>
          <p:cNvPr id="39" name="Picture 11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344" y="5543442"/>
            <a:ext cx="720000" cy="720000"/>
          </a:xfrm>
          <a:prstGeom prst="rect">
            <a:avLst/>
          </a:prstGeom>
        </p:spPr>
      </p:pic>
      <p:pic>
        <p:nvPicPr>
          <p:cNvPr id="40" name="Picture 11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8434" y="5543442"/>
            <a:ext cx="720000" cy="720000"/>
          </a:xfrm>
          <a:prstGeom prst="rect">
            <a:avLst/>
          </a:prstGeom>
        </p:spPr>
      </p:pic>
      <p:pic>
        <p:nvPicPr>
          <p:cNvPr id="41" name="Picture 118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2523" y="5543442"/>
            <a:ext cx="720000" cy="720000"/>
          </a:xfrm>
          <a:prstGeom prst="rect">
            <a:avLst/>
          </a:prstGeom>
        </p:spPr>
      </p:pic>
      <p:pic>
        <p:nvPicPr>
          <p:cNvPr id="42" name="Picture 119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6611" y="5543442"/>
            <a:ext cx="720000" cy="720000"/>
          </a:xfrm>
          <a:prstGeom prst="rect">
            <a:avLst/>
          </a:prstGeom>
        </p:spPr>
      </p:pic>
      <p:pic>
        <p:nvPicPr>
          <p:cNvPr id="43" name="Picture 120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700" y="5543442"/>
            <a:ext cx="720000" cy="720000"/>
          </a:xfrm>
          <a:prstGeom prst="rect">
            <a:avLst/>
          </a:prstGeom>
        </p:spPr>
      </p:pic>
      <p:pic>
        <p:nvPicPr>
          <p:cNvPr id="44" name="Picture 121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4789" y="5543442"/>
            <a:ext cx="720000" cy="720000"/>
          </a:xfrm>
          <a:prstGeom prst="rect">
            <a:avLst/>
          </a:prstGeom>
        </p:spPr>
      </p:pic>
      <p:pic>
        <p:nvPicPr>
          <p:cNvPr id="45" name="Picture 122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879" y="5543442"/>
            <a:ext cx="720000" cy="720000"/>
          </a:xfrm>
          <a:prstGeom prst="rect">
            <a:avLst/>
          </a:prstGeom>
        </p:spPr>
      </p:pic>
      <p:pic>
        <p:nvPicPr>
          <p:cNvPr id="46" name="Picture 123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2968" y="5543442"/>
            <a:ext cx="720000" cy="720000"/>
          </a:xfrm>
          <a:prstGeom prst="rect">
            <a:avLst/>
          </a:prstGeom>
        </p:spPr>
      </p:pic>
      <p:pic>
        <p:nvPicPr>
          <p:cNvPr id="47" name="Picture 124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9684" y="5543442"/>
            <a:ext cx="720000" cy="720000"/>
          </a:xfrm>
          <a:prstGeom prst="rect">
            <a:avLst/>
          </a:prstGeom>
        </p:spPr>
      </p:pic>
      <p:sp>
        <p:nvSpPr>
          <p:cNvPr id="96" name="TextBox 102"/>
          <p:cNvSpPr txBox="1"/>
          <p:nvPr/>
        </p:nvSpPr>
        <p:spPr>
          <a:xfrm>
            <a:off x="1636377" y="1341542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Cloud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2" name="TextBox 103"/>
          <p:cNvSpPr txBox="1"/>
          <p:nvPr/>
        </p:nvSpPr>
        <p:spPr>
          <a:xfrm>
            <a:off x="1391119" y="2626283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Feature Phone</a:t>
            </a:r>
            <a:endParaRPr lang="en-US" altLang="ja-JP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8" name="TextBox 104"/>
          <p:cNvSpPr txBox="1"/>
          <p:nvPr/>
        </p:nvSpPr>
        <p:spPr>
          <a:xfrm>
            <a:off x="1488903" y="3779657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Controller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4" name="TextBox 105"/>
          <p:cNvSpPr txBox="1"/>
          <p:nvPr/>
        </p:nvSpPr>
        <p:spPr>
          <a:xfrm>
            <a:off x="1558632" y="5024990"/>
            <a:ext cx="899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0" name="TextBox 106"/>
          <p:cNvSpPr txBox="1"/>
          <p:nvPr/>
        </p:nvSpPr>
        <p:spPr>
          <a:xfrm>
            <a:off x="1617943" y="6214270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Config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1" name="TextBox 109"/>
          <p:cNvSpPr txBox="1"/>
          <p:nvPr/>
        </p:nvSpPr>
        <p:spPr>
          <a:xfrm>
            <a:off x="286294" y="1341542"/>
            <a:ext cx="736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Cloud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2" name="TextBox 110"/>
          <p:cNvSpPr txBox="1"/>
          <p:nvPr/>
        </p:nvSpPr>
        <p:spPr>
          <a:xfrm>
            <a:off x="331983" y="2626283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Tablet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3" name="TextBox 111"/>
          <p:cNvSpPr txBox="1"/>
          <p:nvPr/>
        </p:nvSpPr>
        <p:spPr>
          <a:xfrm>
            <a:off x="72293" y="3779657"/>
            <a:ext cx="1164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Bold" panose="020B0500000000000000" pitchFamily="34" charset="-128"/>
                <a:ea typeface="Noto Sans JP Bold" panose="020B0500000000000000" pitchFamily="34" charset="-128"/>
              </a:rPr>
              <a:t>Transmitter 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4" name="TextBox 112"/>
          <p:cNvSpPr txBox="1"/>
          <p:nvPr/>
        </p:nvSpPr>
        <p:spPr>
          <a:xfrm>
            <a:off x="330377" y="5024990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User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5" name="TextBox 113"/>
          <p:cNvSpPr txBox="1"/>
          <p:nvPr/>
        </p:nvSpPr>
        <p:spPr>
          <a:xfrm>
            <a:off x="262250" y="6214270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Config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6" name="TextBox 116"/>
          <p:cNvSpPr txBox="1"/>
          <p:nvPr/>
        </p:nvSpPr>
        <p:spPr>
          <a:xfrm>
            <a:off x="2523190" y="1341542"/>
            <a:ext cx="1678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Telephone Exchange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7" name="TextBox 117"/>
          <p:cNvSpPr txBox="1"/>
          <p:nvPr/>
        </p:nvSpPr>
        <p:spPr>
          <a:xfrm>
            <a:off x="2984857" y="2655426"/>
            <a:ext cx="74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Camera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8" name="TextBox 118"/>
          <p:cNvSpPr txBox="1"/>
          <p:nvPr/>
        </p:nvSpPr>
        <p:spPr>
          <a:xfrm>
            <a:off x="2838984" y="3779657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Controller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9" name="TextBox 119"/>
          <p:cNvSpPr txBox="1"/>
          <p:nvPr/>
        </p:nvSpPr>
        <p:spPr>
          <a:xfrm>
            <a:off x="2908715" y="5024990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0" name="TextBox 120"/>
          <p:cNvSpPr txBox="1"/>
          <p:nvPr/>
        </p:nvSpPr>
        <p:spPr>
          <a:xfrm>
            <a:off x="3040961" y="6214270"/>
            <a:ext cx="643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Power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1" name="TextBox 123"/>
          <p:cNvSpPr txBox="1"/>
          <p:nvPr/>
        </p:nvSpPr>
        <p:spPr>
          <a:xfrm>
            <a:off x="4173035" y="1341542"/>
            <a:ext cx="1087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Base Station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2" name="TextBox 124"/>
          <p:cNvSpPr txBox="1"/>
          <p:nvPr/>
        </p:nvSpPr>
        <p:spPr>
          <a:xfrm>
            <a:off x="3878881" y="2626283"/>
            <a:ext cx="1675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 Surveillance camera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3" name="TextBox 125"/>
          <p:cNvSpPr txBox="1"/>
          <p:nvPr/>
        </p:nvSpPr>
        <p:spPr>
          <a:xfrm>
            <a:off x="4011934" y="3779657"/>
            <a:ext cx="1409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Device Group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4" name="TextBox 126"/>
          <p:cNvSpPr txBox="1"/>
          <p:nvPr/>
        </p:nvSpPr>
        <p:spPr>
          <a:xfrm>
            <a:off x="4264405" y="5024990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C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5" name="TextBox 127"/>
          <p:cNvSpPr txBox="1"/>
          <p:nvPr/>
        </p:nvSpPr>
        <p:spPr>
          <a:xfrm>
            <a:off x="4399058" y="6214270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Watch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6" name="TextBox 130"/>
          <p:cNvSpPr txBox="1"/>
          <p:nvPr/>
        </p:nvSpPr>
        <p:spPr>
          <a:xfrm>
            <a:off x="5689026" y="1341542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Internet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7" name="TextBox 131"/>
          <p:cNvSpPr txBox="1"/>
          <p:nvPr/>
        </p:nvSpPr>
        <p:spPr>
          <a:xfrm>
            <a:off x="5759559" y="2626283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Drone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8" name="TextBox 132"/>
          <p:cNvSpPr txBox="1"/>
          <p:nvPr/>
        </p:nvSpPr>
        <p:spPr>
          <a:xfrm>
            <a:off x="5684218" y="3779657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Server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9" name="TextBox 133"/>
          <p:cNvSpPr txBox="1"/>
          <p:nvPr/>
        </p:nvSpPr>
        <p:spPr>
          <a:xfrm>
            <a:off x="5614487" y="5024990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D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0" name="TextBox 134"/>
          <p:cNvSpPr txBox="1"/>
          <p:nvPr/>
        </p:nvSpPr>
        <p:spPr>
          <a:xfrm>
            <a:off x="5809251" y="6214270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Alert</a:t>
            </a:r>
          </a:p>
        </p:txBody>
      </p:sp>
      <p:sp>
        <p:nvSpPr>
          <p:cNvPr id="141" name="TextBox 137"/>
          <p:cNvSpPr txBox="1"/>
          <p:nvPr/>
        </p:nvSpPr>
        <p:spPr>
          <a:xfrm>
            <a:off x="7201811" y="1341542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SIM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2" name="TextBox 138"/>
          <p:cNvSpPr txBox="1"/>
          <p:nvPr/>
        </p:nvSpPr>
        <p:spPr>
          <a:xfrm>
            <a:off x="6870794" y="2626283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Smart Watch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3" name="TextBox 139"/>
          <p:cNvSpPr txBox="1"/>
          <p:nvPr/>
        </p:nvSpPr>
        <p:spPr>
          <a:xfrm>
            <a:off x="7034300" y="3779657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Server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4" name="TextBox 140"/>
          <p:cNvSpPr txBox="1"/>
          <p:nvPr/>
        </p:nvSpPr>
        <p:spPr>
          <a:xfrm>
            <a:off x="7116051" y="5024990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Link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5" name="TextBox 141"/>
          <p:cNvSpPr txBox="1"/>
          <p:nvPr/>
        </p:nvSpPr>
        <p:spPr>
          <a:xfrm>
            <a:off x="7148915" y="6214270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Send</a:t>
            </a:r>
          </a:p>
        </p:txBody>
      </p:sp>
      <p:sp>
        <p:nvSpPr>
          <p:cNvPr id="146" name="TextBox 144"/>
          <p:cNvSpPr txBox="1"/>
          <p:nvPr/>
        </p:nvSpPr>
        <p:spPr>
          <a:xfrm>
            <a:off x="8588763" y="1341542"/>
            <a:ext cx="380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PC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7" name="TextBox 145"/>
          <p:cNvSpPr txBox="1"/>
          <p:nvPr/>
        </p:nvSpPr>
        <p:spPr>
          <a:xfrm>
            <a:off x="8468537" y="2626283"/>
            <a:ext cx="620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Board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8" name="TextBox 146"/>
          <p:cNvSpPr txBox="1"/>
          <p:nvPr/>
        </p:nvSpPr>
        <p:spPr>
          <a:xfrm>
            <a:off x="8389991" y="3779657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Server C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9" name="TextBox 147"/>
          <p:cNvSpPr txBox="1"/>
          <p:nvPr/>
        </p:nvSpPr>
        <p:spPr>
          <a:xfrm>
            <a:off x="8466133" y="5024990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Link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0" name="TextBox 151"/>
          <p:cNvSpPr txBox="1"/>
          <p:nvPr/>
        </p:nvSpPr>
        <p:spPr>
          <a:xfrm>
            <a:off x="9751293" y="1341542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LAPTOP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1" name="TextBox 152"/>
          <p:cNvSpPr txBox="1"/>
          <p:nvPr/>
        </p:nvSpPr>
        <p:spPr>
          <a:xfrm>
            <a:off x="9786559" y="2626283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Dongle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2" name="TextBox 153"/>
          <p:cNvSpPr txBox="1"/>
          <p:nvPr/>
        </p:nvSpPr>
        <p:spPr>
          <a:xfrm>
            <a:off x="9682364" y="3779657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Data Base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3" name="TextBox 154"/>
          <p:cNvSpPr txBox="1"/>
          <p:nvPr/>
        </p:nvSpPr>
        <p:spPr>
          <a:xfrm>
            <a:off x="9854687" y="5024990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Code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4" name="TextBox 155"/>
          <p:cNvSpPr txBox="1"/>
          <p:nvPr/>
        </p:nvSpPr>
        <p:spPr>
          <a:xfrm>
            <a:off x="9635076" y="6214270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Attention B</a:t>
            </a:r>
          </a:p>
        </p:txBody>
      </p:sp>
      <p:sp>
        <p:nvSpPr>
          <p:cNvPr id="155" name="TextBox 158"/>
          <p:cNvSpPr txBox="1"/>
          <p:nvPr/>
        </p:nvSpPr>
        <p:spPr>
          <a:xfrm>
            <a:off x="10930078" y="1341542"/>
            <a:ext cx="1119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Smart phone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6" name="TextBox 159"/>
          <p:cNvSpPr txBox="1"/>
          <p:nvPr/>
        </p:nvSpPr>
        <p:spPr>
          <a:xfrm>
            <a:off x="10908437" y="2626283"/>
            <a:ext cx="1162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Transmitter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7" name="TextBox 160"/>
          <p:cNvSpPr txBox="1"/>
          <p:nvPr/>
        </p:nvSpPr>
        <p:spPr>
          <a:xfrm>
            <a:off x="11169724" y="3779657"/>
            <a:ext cx="639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User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8" name="TextBox 161"/>
          <p:cNvSpPr txBox="1"/>
          <p:nvPr/>
        </p:nvSpPr>
        <p:spPr>
          <a:xfrm>
            <a:off x="11101598" y="5024990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Config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9" name="TextBox 162"/>
          <p:cNvSpPr txBox="1"/>
          <p:nvPr/>
        </p:nvSpPr>
        <p:spPr>
          <a:xfrm>
            <a:off x="11216211" y="6214270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Time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0" name="TextBox 148"/>
          <p:cNvSpPr txBox="1"/>
          <p:nvPr/>
        </p:nvSpPr>
        <p:spPr>
          <a:xfrm>
            <a:off x="8284994" y="6214270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Attention A</a:t>
            </a:r>
            <a:endParaRPr lang="en-US" altLang="ja-JP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4890894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F0883529-088C-DE45-8BFA-7403F56AF17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B436521A-841F-AD43-ABC8-068721B3F6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sp>
        <p:nvSpPr>
          <p:cNvPr id="6" name="TextBox 113">
            <a:extLst>
              <a:ext uri="{FF2B5EF4-FFF2-40B4-BE49-F238E27FC236}">
                <a16:creationId xmlns:a16="http://schemas.microsoft.com/office/drawing/2014/main" id="{FE89B158-26A0-8048-BCD3-CFB2A04CE46F}"/>
              </a:ext>
            </a:extLst>
          </p:cNvPr>
          <p:cNvSpPr txBox="1"/>
          <p:nvPr/>
        </p:nvSpPr>
        <p:spPr>
          <a:xfrm>
            <a:off x="255590" y="1341542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Excalibur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7" name="TextBox 120">
            <a:extLst>
              <a:ext uri="{FF2B5EF4-FFF2-40B4-BE49-F238E27FC236}">
                <a16:creationId xmlns:a16="http://schemas.microsoft.com/office/drawing/2014/main" id="{EB597A90-EE0F-7C48-BFE1-6A18414B8265}"/>
              </a:ext>
            </a:extLst>
          </p:cNvPr>
          <p:cNvSpPr txBox="1"/>
          <p:nvPr/>
        </p:nvSpPr>
        <p:spPr>
          <a:xfrm>
            <a:off x="1739522" y="1341542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Slime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8" name="図 7">
            <a:extLst>
              <a:ext uri="{FF2B5EF4-FFF2-40B4-BE49-F238E27FC236}">
                <a16:creationId xmlns:a16="http://schemas.microsoft.com/office/drawing/2014/main" id="{D2A943A3-45EE-B846-BF80-CD8845F354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D30B2E71-B20E-7F4B-AEC9-75BE65245B8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3288FA27-C5D4-3F49-8579-E10235CDF8B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F093F7D-E50B-8B49-AA61-5DF35FA2CD7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0D13E884-A8B5-3544-808C-850899C13F7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3A0CF24A-6350-AD4B-B774-1FB442A556C6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6E5F745E-3261-C046-9842-82700BBC3E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729078"/>
            <a:ext cx="720000" cy="720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A98AE5E2-9A0D-DB49-989F-3D400F910E2F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77FBEB6E-C20F-634B-85E2-9AF68A4AA1A5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D7137F15-7001-6046-8C2B-DFAA1E86F62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3303BDC5-81D5-0E49-B050-8AF0E15F269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AAB54BFB-CC17-E34A-8C3C-9C1DDA68710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924F2A1D-11D3-014B-B3E3-16DD8FF9918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EAE0B367-9868-BC41-8A50-09B55BA494DE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10976DD5-7199-C744-AEF2-2119EA53F83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BF09B213-6451-3A4F-B3C1-5A62D47A91C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1917599"/>
            <a:ext cx="720000" cy="720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DBBA3BDC-217B-8D43-906F-662898DBCE30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F7C42490-228B-C64D-8124-D4D4DF90A6D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0B8571FE-FF39-DF44-A283-3BF43156DE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74FE1616-CA4F-E34C-8DC5-9929D2EE488B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7B67B18-068F-444F-BBF8-A1112E563DD1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6760AE94-2E62-0F40-A88B-D8CBB50B3DD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EB507A06-61D4-1D4D-979F-26768224FD08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06998DE3-8E66-1E45-8A57-39479D3E5A8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32" name="図 31">
            <a:extLst>
              <a:ext uri="{FF2B5EF4-FFF2-40B4-BE49-F238E27FC236}">
                <a16:creationId xmlns:a16="http://schemas.microsoft.com/office/drawing/2014/main" id="{628E5E99-9ABF-BD41-936C-D8F6D53A4F9D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3113274"/>
            <a:ext cx="720000" cy="720000"/>
          </a:xfrm>
          <a:prstGeom prst="rect">
            <a:avLst/>
          </a:prstGeom>
        </p:spPr>
      </p:pic>
      <p:sp>
        <p:nvSpPr>
          <p:cNvPr id="33" name="TextBox 114">
            <a:extLst>
              <a:ext uri="{FF2B5EF4-FFF2-40B4-BE49-F238E27FC236}">
                <a16:creationId xmlns:a16="http://schemas.microsoft.com/office/drawing/2014/main" id="{5A025033-AF3A-D14D-9FB2-A5956DC3387E}"/>
              </a:ext>
            </a:extLst>
          </p:cNvPr>
          <p:cNvSpPr txBox="1"/>
          <p:nvPr/>
        </p:nvSpPr>
        <p:spPr>
          <a:xfrm>
            <a:off x="11131150" y="1341542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Crossing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4" name="TextBox 127">
            <a:extLst>
              <a:ext uri="{FF2B5EF4-FFF2-40B4-BE49-F238E27FC236}">
                <a16:creationId xmlns:a16="http://schemas.microsoft.com/office/drawing/2014/main" id="{E93584DA-BE3B-104F-BF15-F9D77E2C73EE}"/>
              </a:ext>
            </a:extLst>
          </p:cNvPr>
          <p:cNvSpPr txBox="1"/>
          <p:nvPr/>
        </p:nvSpPr>
        <p:spPr>
          <a:xfrm>
            <a:off x="3067962" y="1341542"/>
            <a:ext cx="639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House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5" name="TextBox 134">
            <a:extLst>
              <a:ext uri="{FF2B5EF4-FFF2-40B4-BE49-F238E27FC236}">
                <a16:creationId xmlns:a16="http://schemas.microsoft.com/office/drawing/2014/main" id="{461B5D2E-A64C-0E40-BC2D-AC25E5464F34}"/>
              </a:ext>
            </a:extLst>
          </p:cNvPr>
          <p:cNvSpPr txBox="1"/>
          <p:nvPr/>
        </p:nvSpPr>
        <p:spPr>
          <a:xfrm>
            <a:off x="4456516" y="1341542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Store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6" name="TextBox 141">
            <a:extLst>
              <a:ext uri="{FF2B5EF4-FFF2-40B4-BE49-F238E27FC236}">
                <a16:creationId xmlns:a16="http://schemas.microsoft.com/office/drawing/2014/main" id="{4750987F-75F9-EC4C-BA33-CF0D903D6CBA}"/>
              </a:ext>
            </a:extLst>
          </p:cNvPr>
          <p:cNvSpPr txBox="1"/>
          <p:nvPr/>
        </p:nvSpPr>
        <p:spPr>
          <a:xfrm>
            <a:off x="5669541" y="1341542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Factory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7" name="TextBox 148">
            <a:extLst>
              <a:ext uri="{FF2B5EF4-FFF2-40B4-BE49-F238E27FC236}">
                <a16:creationId xmlns:a16="http://schemas.microsoft.com/office/drawing/2014/main" id="{9944E794-B632-BD47-A049-F8F04B5E4FED}"/>
              </a:ext>
            </a:extLst>
          </p:cNvPr>
          <p:cNvSpPr txBox="1"/>
          <p:nvPr/>
        </p:nvSpPr>
        <p:spPr>
          <a:xfrm>
            <a:off x="7019623" y="1341542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Factory B</a:t>
            </a:r>
            <a:endParaRPr lang="en-US" altLang="ja-JP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8" name="TextBox 155">
            <a:extLst>
              <a:ext uri="{FF2B5EF4-FFF2-40B4-BE49-F238E27FC236}">
                <a16:creationId xmlns:a16="http://schemas.microsoft.com/office/drawing/2014/main" id="{B53A8DF4-54BC-CE43-93B7-E14E567C53CE}"/>
              </a:ext>
            </a:extLst>
          </p:cNvPr>
          <p:cNvSpPr txBox="1"/>
          <p:nvPr/>
        </p:nvSpPr>
        <p:spPr>
          <a:xfrm>
            <a:off x="8505959" y="1341542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Meter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9" name="TextBox 162">
            <a:extLst>
              <a:ext uri="{FF2B5EF4-FFF2-40B4-BE49-F238E27FC236}">
                <a16:creationId xmlns:a16="http://schemas.microsoft.com/office/drawing/2014/main" id="{41E315A5-DBB3-4C4F-9394-AAE1D9C224C8}"/>
              </a:ext>
            </a:extLst>
          </p:cNvPr>
          <p:cNvSpPr txBox="1"/>
          <p:nvPr/>
        </p:nvSpPr>
        <p:spPr>
          <a:xfrm>
            <a:off x="9444069" y="1341542"/>
            <a:ext cx="1428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Vending machine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0" name="TextBox 113">
            <a:extLst>
              <a:ext uri="{FF2B5EF4-FFF2-40B4-BE49-F238E27FC236}">
                <a16:creationId xmlns:a16="http://schemas.microsoft.com/office/drawing/2014/main" id="{DF0968CC-12D7-1441-96D0-86ACAB84E39A}"/>
              </a:ext>
            </a:extLst>
          </p:cNvPr>
          <p:cNvSpPr txBox="1"/>
          <p:nvPr/>
        </p:nvSpPr>
        <p:spPr>
          <a:xfrm>
            <a:off x="233949" y="2561286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Handheld</a:t>
            </a:r>
          </a:p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terminal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1" name="TextBox 127">
            <a:extLst>
              <a:ext uri="{FF2B5EF4-FFF2-40B4-BE49-F238E27FC236}">
                <a16:creationId xmlns:a16="http://schemas.microsoft.com/office/drawing/2014/main" id="{E3554C50-3F39-D949-A35B-7B04A935A803}"/>
              </a:ext>
            </a:extLst>
          </p:cNvPr>
          <p:cNvSpPr txBox="1"/>
          <p:nvPr/>
        </p:nvSpPr>
        <p:spPr>
          <a:xfrm>
            <a:off x="2932509" y="2561286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Generator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2" name="TextBox 134">
            <a:extLst>
              <a:ext uri="{FF2B5EF4-FFF2-40B4-BE49-F238E27FC236}">
                <a16:creationId xmlns:a16="http://schemas.microsoft.com/office/drawing/2014/main" id="{9B593EBF-E9B5-7D42-9BEE-85668D58C7CC}"/>
              </a:ext>
            </a:extLst>
          </p:cNvPr>
          <p:cNvSpPr txBox="1"/>
          <p:nvPr/>
        </p:nvSpPr>
        <p:spPr>
          <a:xfrm>
            <a:off x="4510217" y="2561286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PLC</a:t>
            </a:r>
          </a:p>
        </p:txBody>
      </p:sp>
      <p:sp>
        <p:nvSpPr>
          <p:cNvPr id="43" name="TextBox 141">
            <a:extLst>
              <a:ext uri="{FF2B5EF4-FFF2-40B4-BE49-F238E27FC236}">
                <a16:creationId xmlns:a16="http://schemas.microsoft.com/office/drawing/2014/main" id="{0938B483-5473-5548-B65E-19004FD4ACD3}"/>
              </a:ext>
            </a:extLst>
          </p:cNvPr>
          <p:cNvSpPr txBox="1"/>
          <p:nvPr/>
        </p:nvSpPr>
        <p:spPr>
          <a:xfrm>
            <a:off x="5522866" y="2561286"/>
            <a:ext cx="1146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Analog meter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4" name="TextBox 148">
            <a:extLst>
              <a:ext uri="{FF2B5EF4-FFF2-40B4-BE49-F238E27FC236}">
                <a16:creationId xmlns:a16="http://schemas.microsoft.com/office/drawing/2014/main" id="{0B73A550-0E69-D24A-A4C7-A9C39FD5DF10}"/>
              </a:ext>
            </a:extLst>
          </p:cNvPr>
          <p:cNvSpPr txBox="1"/>
          <p:nvPr/>
        </p:nvSpPr>
        <p:spPr>
          <a:xfrm>
            <a:off x="6985959" y="2561286"/>
            <a:ext cx="928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7 segment</a:t>
            </a:r>
          </a:p>
        </p:txBody>
      </p:sp>
      <p:sp>
        <p:nvSpPr>
          <p:cNvPr id="45" name="TextBox 155">
            <a:extLst>
              <a:ext uri="{FF2B5EF4-FFF2-40B4-BE49-F238E27FC236}">
                <a16:creationId xmlns:a16="http://schemas.microsoft.com/office/drawing/2014/main" id="{C6F7410A-86BE-FA47-91D4-DE9490B939FF}"/>
              </a:ext>
            </a:extLst>
          </p:cNvPr>
          <p:cNvSpPr txBox="1"/>
          <p:nvPr/>
        </p:nvSpPr>
        <p:spPr>
          <a:xfrm>
            <a:off x="8268715" y="2561286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Robotic Arm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6" name="TextBox 162">
            <a:extLst>
              <a:ext uri="{FF2B5EF4-FFF2-40B4-BE49-F238E27FC236}">
                <a16:creationId xmlns:a16="http://schemas.microsoft.com/office/drawing/2014/main" id="{A1D63EEA-8EF7-9046-A95D-CB45307CE056}"/>
              </a:ext>
            </a:extLst>
          </p:cNvPr>
          <p:cNvSpPr txBox="1"/>
          <p:nvPr/>
        </p:nvSpPr>
        <p:spPr>
          <a:xfrm>
            <a:off x="9848025" y="2561286"/>
            <a:ext cx="620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Robot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7" name="TextBox 113">
            <a:extLst>
              <a:ext uri="{FF2B5EF4-FFF2-40B4-BE49-F238E27FC236}">
                <a16:creationId xmlns:a16="http://schemas.microsoft.com/office/drawing/2014/main" id="{CD49E2A8-69E2-B441-88D9-18663A77B2DD}"/>
              </a:ext>
            </a:extLst>
          </p:cNvPr>
          <p:cNvSpPr txBox="1"/>
          <p:nvPr/>
        </p:nvSpPr>
        <p:spPr>
          <a:xfrm>
            <a:off x="1476629" y="2561286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POS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cash-register</a:t>
            </a:r>
          </a:p>
        </p:txBody>
      </p:sp>
      <p:sp>
        <p:nvSpPr>
          <p:cNvPr id="48" name="TextBox 141">
            <a:extLst>
              <a:ext uri="{FF2B5EF4-FFF2-40B4-BE49-F238E27FC236}">
                <a16:creationId xmlns:a16="http://schemas.microsoft.com/office/drawing/2014/main" id="{926E764C-FF22-7D49-8678-967E6325F418}"/>
              </a:ext>
            </a:extLst>
          </p:cNvPr>
          <p:cNvSpPr txBox="1"/>
          <p:nvPr/>
        </p:nvSpPr>
        <p:spPr>
          <a:xfrm>
            <a:off x="11098289" y="2561286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Conveyor</a:t>
            </a:r>
            <a:endParaRPr lang="en-US" altLang="ja-JP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9" name="TextBox 148">
            <a:extLst>
              <a:ext uri="{FF2B5EF4-FFF2-40B4-BE49-F238E27FC236}">
                <a16:creationId xmlns:a16="http://schemas.microsoft.com/office/drawing/2014/main" id="{C6FD4050-18DF-8F4D-947D-53E3320EAFD2}"/>
              </a:ext>
            </a:extLst>
          </p:cNvPr>
          <p:cNvSpPr txBox="1"/>
          <p:nvPr/>
        </p:nvSpPr>
        <p:spPr>
          <a:xfrm>
            <a:off x="365395" y="3753384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Signal</a:t>
            </a:r>
            <a:endParaRPr lang="en-US" altLang="ja-JP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0" name="TextBox 155">
            <a:extLst>
              <a:ext uri="{FF2B5EF4-FFF2-40B4-BE49-F238E27FC236}">
                <a16:creationId xmlns:a16="http://schemas.microsoft.com/office/drawing/2014/main" id="{5199EA51-6110-654A-BDD2-F2B480DA5E8A}"/>
              </a:ext>
            </a:extLst>
          </p:cNvPr>
          <p:cNvSpPr txBox="1"/>
          <p:nvPr/>
        </p:nvSpPr>
        <p:spPr>
          <a:xfrm>
            <a:off x="1485446" y="3753384"/>
            <a:ext cx="109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SIM</a:t>
            </a:r>
          </a:p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(Suspended)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1" name="TextBox 162">
            <a:extLst>
              <a:ext uri="{FF2B5EF4-FFF2-40B4-BE49-F238E27FC236}">
                <a16:creationId xmlns:a16="http://schemas.microsoft.com/office/drawing/2014/main" id="{FF0E01C5-5E76-2A4F-9BE6-90AF7391185D}"/>
              </a:ext>
            </a:extLst>
          </p:cNvPr>
          <p:cNvSpPr txBox="1"/>
          <p:nvPr/>
        </p:nvSpPr>
        <p:spPr>
          <a:xfrm>
            <a:off x="3141701" y="375338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Map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2" name="TextBox 162">
            <a:extLst>
              <a:ext uri="{FF2B5EF4-FFF2-40B4-BE49-F238E27FC236}">
                <a16:creationId xmlns:a16="http://schemas.microsoft.com/office/drawing/2014/main" id="{A0684A9D-7BEB-3B45-AF9E-DB861FCD7E72}"/>
              </a:ext>
            </a:extLst>
          </p:cNvPr>
          <p:cNvSpPr txBox="1"/>
          <p:nvPr/>
        </p:nvSpPr>
        <p:spPr>
          <a:xfrm>
            <a:off x="4338695" y="3753384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Ethernet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3" name="TextBox 162">
            <a:extLst>
              <a:ext uri="{FF2B5EF4-FFF2-40B4-BE49-F238E27FC236}">
                <a16:creationId xmlns:a16="http://schemas.microsoft.com/office/drawing/2014/main" id="{14F84C17-BEB7-BD4D-8C09-6597EE6CA4A5}"/>
              </a:ext>
            </a:extLst>
          </p:cNvPr>
          <p:cNvSpPr txBox="1"/>
          <p:nvPr/>
        </p:nvSpPr>
        <p:spPr>
          <a:xfrm>
            <a:off x="7017090" y="3753384"/>
            <a:ext cx="8661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</a:t>
            </a:r>
            <a:b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</a:br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4" name="TextBox 162">
            <a:extLst>
              <a:ext uri="{FF2B5EF4-FFF2-40B4-BE49-F238E27FC236}">
                <a16:creationId xmlns:a16="http://schemas.microsoft.com/office/drawing/2014/main" id="{6AA28CFA-1DC5-5F49-B0A2-8481919B2067}"/>
              </a:ext>
            </a:extLst>
          </p:cNvPr>
          <p:cNvSpPr txBox="1"/>
          <p:nvPr/>
        </p:nvSpPr>
        <p:spPr>
          <a:xfrm>
            <a:off x="8425809" y="3753384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5" name="TextBox 162">
            <a:extLst>
              <a:ext uri="{FF2B5EF4-FFF2-40B4-BE49-F238E27FC236}">
                <a16:creationId xmlns:a16="http://schemas.microsoft.com/office/drawing/2014/main" id="{6F2E1D6E-AFCB-EB45-928B-BB860E98062D}"/>
              </a:ext>
            </a:extLst>
          </p:cNvPr>
          <p:cNvSpPr txBox="1"/>
          <p:nvPr/>
        </p:nvSpPr>
        <p:spPr>
          <a:xfrm>
            <a:off x="11152790" y="3753384"/>
            <a:ext cx="758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Suspect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6" name="TextBox 162">
            <a:extLst>
              <a:ext uri="{FF2B5EF4-FFF2-40B4-BE49-F238E27FC236}">
                <a16:creationId xmlns:a16="http://schemas.microsoft.com/office/drawing/2014/main" id="{01FA09E2-FA46-D541-A5C2-B2C50294530B}"/>
              </a:ext>
            </a:extLst>
          </p:cNvPr>
          <p:cNvSpPr txBox="1"/>
          <p:nvPr/>
        </p:nvSpPr>
        <p:spPr>
          <a:xfrm>
            <a:off x="5665534" y="3753384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</a:t>
            </a:r>
          </a:p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7" name="TextBox 162">
            <a:extLst>
              <a:ext uri="{FF2B5EF4-FFF2-40B4-BE49-F238E27FC236}">
                <a16:creationId xmlns:a16="http://schemas.microsoft.com/office/drawing/2014/main" id="{3731EF67-5BEC-5D4B-A671-3EA2D5C8E2F2}"/>
              </a:ext>
            </a:extLst>
          </p:cNvPr>
          <p:cNvSpPr txBox="1"/>
          <p:nvPr/>
        </p:nvSpPr>
        <p:spPr>
          <a:xfrm>
            <a:off x="9775891" y="3753384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58" name="Picture 57">
            <a:extLst>
              <a:ext uri="{FF2B5EF4-FFF2-40B4-BE49-F238E27FC236}">
                <a16:creationId xmlns:a16="http://schemas.microsoft.com/office/drawing/2014/main" id="{906B93C5-89D9-0046-836F-8BF092308324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8F5ADBC7-8D39-5041-B032-847C8C0C025D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</p:spPr>
      </p:pic>
      <p:sp>
        <p:nvSpPr>
          <p:cNvPr id="62" name="TextBox 148">
            <a:extLst>
              <a:ext uri="{FF2B5EF4-FFF2-40B4-BE49-F238E27FC236}">
                <a16:creationId xmlns:a16="http://schemas.microsoft.com/office/drawing/2014/main" id="{2E810629-AA8A-F444-8E3A-BA731AF22B69}"/>
              </a:ext>
            </a:extLst>
          </p:cNvPr>
          <p:cNvSpPr txBox="1"/>
          <p:nvPr/>
        </p:nvSpPr>
        <p:spPr>
          <a:xfrm>
            <a:off x="138570" y="494548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Camera</a:t>
            </a:r>
            <a:r>
              <a:rPr lang="ja-JP" altLang="en-US"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</a:t>
            </a:r>
          </a:p>
        </p:txBody>
      </p:sp>
      <p:sp>
        <p:nvSpPr>
          <p:cNvPr id="63" name="TextBox 155">
            <a:extLst>
              <a:ext uri="{FF2B5EF4-FFF2-40B4-BE49-F238E27FC236}">
                <a16:creationId xmlns:a16="http://schemas.microsoft.com/office/drawing/2014/main" id="{5A925B70-F1AB-9B42-9E8B-FDABB2EC77E6}"/>
              </a:ext>
            </a:extLst>
          </p:cNvPr>
          <p:cNvSpPr txBox="1"/>
          <p:nvPr/>
        </p:nvSpPr>
        <p:spPr>
          <a:xfrm>
            <a:off x="1488652" y="4945482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Camera</a:t>
            </a:r>
            <a:r>
              <a:rPr lang="ja-JP" altLang="en-US"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</a:t>
            </a:r>
          </a:p>
        </p:txBody>
      </p:sp>
      <p:sp>
        <p:nvSpPr>
          <p:cNvPr id="64" name="TextBox 155">
            <a:extLst>
              <a:ext uri="{FF2B5EF4-FFF2-40B4-BE49-F238E27FC236}">
                <a16:creationId xmlns:a16="http://schemas.microsoft.com/office/drawing/2014/main" id="{CC6AE8B2-1508-6147-BD35-8176688192BE}"/>
              </a:ext>
            </a:extLst>
          </p:cNvPr>
          <p:cNvSpPr txBox="1"/>
          <p:nvPr/>
        </p:nvSpPr>
        <p:spPr>
          <a:xfrm>
            <a:off x="2842741" y="4945482"/>
            <a:ext cx="109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Smart Notification Service</a:t>
            </a:r>
          </a:p>
        </p:txBody>
      </p:sp>
      <p:sp>
        <p:nvSpPr>
          <p:cNvPr id="65" name="TextBox 155">
            <a:extLst>
              <a:ext uri="{FF2B5EF4-FFF2-40B4-BE49-F238E27FC236}">
                <a16:creationId xmlns:a16="http://schemas.microsoft.com/office/drawing/2014/main" id="{9A6220B4-36E7-E54C-BD92-3DD9904262CB}"/>
              </a:ext>
            </a:extLst>
          </p:cNvPr>
          <p:cNvSpPr txBox="1"/>
          <p:nvPr/>
        </p:nvSpPr>
        <p:spPr>
          <a:xfrm>
            <a:off x="4196830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Type-C</a:t>
            </a:r>
          </a:p>
        </p:txBody>
      </p:sp>
      <p:sp>
        <p:nvSpPr>
          <p:cNvPr id="66" name="TextBox 155">
            <a:extLst>
              <a:ext uri="{FF2B5EF4-FFF2-40B4-BE49-F238E27FC236}">
                <a16:creationId xmlns:a16="http://schemas.microsoft.com/office/drawing/2014/main" id="{160FE3D5-7C19-4E42-8DD2-E66A4D86F432}"/>
              </a:ext>
            </a:extLst>
          </p:cNvPr>
          <p:cNvSpPr txBox="1"/>
          <p:nvPr/>
        </p:nvSpPr>
        <p:spPr>
          <a:xfrm>
            <a:off x="5550919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Type-D</a:t>
            </a:r>
          </a:p>
        </p:txBody>
      </p:sp>
      <p:sp>
        <p:nvSpPr>
          <p:cNvPr id="67" name="TextBox 155">
            <a:extLst>
              <a:ext uri="{FF2B5EF4-FFF2-40B4-BE49-F238E27FC236}">
                <a16:creationId xmlns:a16="http://schemas.microsoft.com/office/drawing/2014/main" id="{F1FC5239-FF66-7748-A5EB-DB2EABF15AB1}"/>
              </a:ext>
            </a:extLst>
          </p:cNvPr>
          <p:cNvSpPr txBox="1"/>
          <p:nvPr/>
        </p:nvSpPr>
        <p:spPr>
          <a:xfrm>
            <a:off x="6905008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Type-E</a:t>
            </a:r>
          </a:p>
        </p:txBody>
      </p:sp>
      <p:sp>
        <p:nvSpPr>
          <p:cNvPr id="68" name="TextBox 155">
            <a:extLst>
              <a:ext uri="{FF2B5EF4-FFF2-40B4-BE49-F238E27FC236}">
                <a16:creationId xmlns:a16="http://schemas.microsoft.com/office/drawing/2014/main" id="{676DD7C9-737F-6D45-9975-C49EFB45EE6E}"/>
              </a:ext>
            </a:extLst>
          </p:cNvPr>
          <p:cNvSpPr txBox="1"/>
          <p:nvPr/>
        </p:nvSpPr>
        <p:spPr>
          <a:xfrm>
            <a:off x="8259097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Type-F</a:t>
            </a:r>
          </a:p>
        </p:txBody>
      </p:sp>
      <p:pic>
        <p:nvPicPr>
          <p:cNvPr id="69" name="Picture 68" descr="A close up of a logo&#10;&#10;Description automatically generated">
            <a:extLst>
              <a:ext uri="{FF2B5EF4-FFF2-40B4-BE49-F238E27FC236}">
                <a16:creationId xmlns:a16="http://schemas.microsoft.com/office/drawing/2014/main" id="{24A05FF3-8BC1-DD41-8325-C45AE22E0CDE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</p:spPr>
      </p:pic>
      <p:pic>
        <p:nvPicPr>
          <p:cNvPr id="70" name="Picture 69" descr="A close up of a sign&#10;&#10;Description automatically generated">
            <a:extLst>
              <a:ext uri="{FF2B5EF4-FFF2-40B4-BE49-F238E27FC236}">
                <a16:creationId xmlns:a16="http://schemas.microsoft.com/office/drawing/2014/main" id="{A9E93DE0-28A6-B14A-A029-C90282AFA4A9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</p:spPr>
      </p:pic>
      <p:pic>
        <p:nvPicPr>
          <p:cNvPr id="71" name="Picture 70" descr="A close up of a sign&#10;&#10;Description automatically generated">
            <a:extLst>
              <a:ext uri="{FF2B5EF4-FFF2-40B4-BE49-F238E27FC236}">
                <a16:creationId xmlns:a16="http://schemas.microsoft.com/office/drawing/2014/main" id="{B48D47D7-9031-864D-8A4F-962FB65C3A9C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</p:spPr>
      </p:pic>
      <p:pic>
        <p:nvPicPr>
          <p:cNvPr id="72" name="Picture 71" descr="A close up of a sign&#10;&#10;Description automatically generated">
            <a:extLst>
              <a:ext uri="{FF2B5EF4-FFF2-40B4-BE49-F238E27FC236}">
                <a16:creationId xmlns:a16="http://schemas.microsoft.com/office/drawing/2014/main" id="{392618CC-95A4-0140-A90C-7E1CAA0FA278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</p:spPr>
      </p:pic>
      <p:pic>
        <p:nvPicPr>
          <p:cNvPr id="73" name="Picture 72" descr="A close up of a sign&#10;&#10;Description automatically generated">
            <a:extLst>
              <a:ext uri="{FF2B5EF4-FFF2-40B4-BE49-F238E27FC236}">
                <a16:creationId xmlns:a16="http://schemas.microsoft.com/office/drawing/2014/main" id="{156741AB-2683-E440-AD0B-B617A46DD0CA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375338AA-E619-C142-817F-62888E99A30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1172061" y="4305372"/>
            <a:ext cx="720000" cy="720000"/>
          </a:xfrm>
          <a:prstGeom prst="rect">
            <a:avLst/>
          </a:prstGeom>
        </p:spPr>
      </p:pic>
      <p:sp>
        <p:nvSpPr>
          <p:cNvPr id="75" name="TextBox 155">
            <a:extLst>
              <a:ext uri="{FF2B5EF4-FFF2-40B4-BE49-F238E27FC236}">
                <a16:creationId xmlns:a16="http://schemas.microsoft.com/office/drawing/2014/main" id="{A42FDDD8-58B4-0E4D-8236-41070E8B12D6}"/>
              </a:ext>
            </a:extLst>
          </p:cNvPr>
          <p:cNvSpPr txBox="1"/>
          <p:nvPr/>
        </p:nvSpPr>
        <p:spPr>
          <a:xfrm>
            <a:off x="10986880" y="4945482"/>
            <a:ext cx="1090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GPS Multiunit SORACOM Edition</a:t>
            </a:r>
          </a:p>
        </p:txBody>
      </p:sp>
      <p:pic>
        <p:nvPicPr>
          <p:cNvPr id="91" name="図 90" descr="アイコン&#10;&#10;自動的に生成された説明">
            <a:extLst>
              <a:ext uri="{FF2B5EF4-FFF2-40B4-BE49-F238E27FC236}">
                <a16:creationId xmlns:a16="http://schemas.microsoft.com/office/drawing/2014/main" id="{2F74A3AB-6BC5-90C3-6DB8-EB21BC61E4E5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</p:spPr>
      </p:pic>
      <p:sp>
        <p:nvSpPr>
          <p:cNvPr id="92" name="TextBox 155">
            <a:extLst>
              <a:ext uri="{FF2B5EF4-FFF2-40B4-BE49-F238E27FC236}">
                <a16:creationId xmlns:a16="http://schemas.microsoft.com/office/drawing/2014/main" id="{8B3A97B4-DA25-B339-1A94-A5EB1061BB07}"/>
              </a:ext>
            </a:extLst>
          </p:cNvPr>
          <p:cNvSpPr txBox="1"/>
          <p:nvPr/>
        </p:nvSpPr>
        <p:spPr>
          <a:xfrm>
            <a:off x="9613186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Type-G</a:t>
            </a:r>
          </a:p>
        </p:txBody>
      </p:sp>
    </p:spTree>
    <p:extLst>
      <p:ext uri="{BB962C8B-B14F-4D97-AF65-F5344CB8AC3E}">
        <p14:creationId xmlns:p14="http://schemas.microsoft.com/office/powerpoint/2010/main" val="3179051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8">
            <a:extLst>
              <a:ext uri="{FF2B5EF4-FFF2-40B4-BE49-F238E27FC236}">
                <a16:creationId xmlns:a16="http://schemas.microsoft.com/office/drawing/2014/main" id="{8B26E613-170D-307B-C327-80109C52CCE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sp>
        <p:nvSpPr>
          <p:cNvPr id="15" name="TextBox 113">
            <a:extLst>
              <a:ext uri="{FF2B5EF4-FFF2-40B4-BE49-F238E27FC236}">
                <a16:creationId xmlns:a16="http://schemas.microsoft.com/office/drawing/2014/main" id="{D1C3E163-67F5-B699-B853-6BCF285541B4}"/>
              </a:ext>
            </a:extLst>
          </p:cNvPr>
          <p:cNvSpPr txBox="1"/>
          <p:nvPr/>
        </p:nvSpPr>
        <p:spPr>
          <a:xfrm>
            <a:off x="102503" y="1341542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5G Devices A</a:t>
            </a:r>
          </a:p>
        </p:txBody>
      </p:sp>
      <p:pic>
        <p:nvPicPr>
          <p:cNvPr id="16" name="Picture 20">
            <a:extLst>
              <a:ext uri="{FF2B5EF4-FFF2-40B4-BE49-F238E27FC236}">
                <a16:creationId xmlns:a16="http://schemas.microsoft.com/office/drawing/2014/main" id="{FEBF051A-5CE9-168D-8380-93B6F06F4D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sp>
        <p:nvSpPr>
          <p:cNvPr id="17" name="TextBox 113">
            <a:extLst>
              <a:ext uri="{FF2B5EF4-FFF2-40B4-BE49-F238E27FC236}">
                <a16:creationId xmlns:a16="http://schemas.microsoft.com/office/drawing/2014/main" id="{6B011885-66CC-FD53-7C40-FBA476C651DE}"/>
              </a:ext>
            </a:extLst>
          </p:cNvPr>
          <p:cNvSpPr txBox="1"/>
          <p:nvPr/>
        </p:nvSpPr>
        <p:spPr>
          <a:xfrm>
            <a:off x="1452584" y="1341542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5G Devices B</a:t>
            </a:r>
          </a:p>
        </p:txBody>
      </p:sp>
      <p:pic>
        <p:nvPicPr>
          <p:cNvPr id="18" name="Picture 22">
            <a:extLst>
              <a:ext uri="{FF2B5EF4-FFF2-40B4-BE49-F238E27FC236}">
                <a16:creationId xmlns:a16="http://schemas.microsoft.com/office/drawing/2014/main" id="{5512F99B-66EB-33F7-E6D8-FE359012360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sp>
        <p:nvSpPr>
          <p:cNvPr id="31" name="TextBox 113">
            <a:extLst>
              <a:ext uri="{FF2B5EF4-FFF2-40B4-BE49-F238E27FC236}">
                <a16:creationId xmlns:a16="http://schemas.microsoft.com/office/drawing/2014/main" id="{6B5B7C30-13D7-CFE9-4B7E-C977CB28AE4F}"/>
              </a:ext>
            </a:extLst>
          </p:cNvPr>
          <p:cNvSpPr txBox="1"/>
          <p:nvPr/>
        </p:nvSpPr>
        <p:spPr>
          <a:xfrm>
            <a:off x="3136091" y="1341542"/>
            <a:ext cx="503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5G A</a:t>
            </a:r>
          </a:p>
        </p:txBody>
      </p:sp>
      <p:pic>
        <p:nvPicPr>
          <p:cNvPr id="32" name="Picture 24">
            <a:extLst>
              <a:ext uri="{FF2B5EF4-FFF2-40B4-BE49-F238E27FC236}">
                <a16:creationId xmlns:a16="http://schemas.microsoft.com/office/drawing/2014/main" id="{FAEEEE01-4EB9-8E73-2486-E72023D8CF9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sp>
        <p:nvSpPr>
          <p:cNvPr id="33" name="TextBox 113">
            <a:extLst>
              <a:ext uri="{FF2B5EF4-FFF2-40B4-BE49-F238E27FC236}">
                <a16:creationId xmlns:a16="http://schemas.microsoft.com/office/drawing/2014/main" id="{29805368-E14B-069B-9FFC-FF92FFB072F2}"/>
              </a:ext>
            </a:extLst>
          </p:cNvPr>
          <p:cNvSpPr txBox="1"/>
          <p:nvPr/>
        </p:nvSpPr>
        <p:spPr>
          <a:xfrm>
            <a:off x="4486172" y="1341542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5G B</a:t>
            </a:r>
          </a:p>
        </p:txBody>
      </p:sp>
      <p:pic>
        <p:nvPicPr>
          <p:cNvPr id="34" name="Picture 26">
            <a:extLst>
              <a:ext uri="{FF2B5EF4-FFF2-40B4-BE49-F238E27FC236}">
                <a16:creationId xmlns:a16="http://schemas.microsoft.com/office/drawing/2014/main" id="{4EDA81DB-FD25-9DF4-7D74-9989382B70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sp>
        <p:nvSpPr>
          <p:cNvPr id="35" name="TextBox 113">
            <a:extLst>
              <a:ext uri="{FF2B5EF4-FFF2-40B4-BE49-F238E27FC236}">
                <a16:creationId xmlns:a16="http://schemas.microsoft.com/office/drawing/2014/main" id="{2317AEBC-966C-2874-A4E0-9CBC4C2EABD7}"/>
              </a:ext>
            </a:extLst>
          </p:cNvPr>
          <p:cNvSpPr txBox="1"/>
          <p:nvPr/>
        </p:nvSpPr>
        <p:spPr>
          <a:xfrm>
            <a:off x="5607826" y="1341542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Virtual SIM</a:t>
            </a:r>
          </a:p>
        </p:txBody>
      </p:sp>
      <p:pic>
        <p:nvPicPr>
          <p:cNvPr id="36" name="Picture 28">
            <a:extLst>
              <a:ext uri="{FF2B5EF4-FFF2-40B4-BE49-F238E27FC236}">
                <a16:creationId xmlns:a16="http://schemas.microsoft.com/office/drawing/2014/main" id="{1BD15FE4-04BE-0DB8-A187-7D551BE61C76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sp>
        <p:nvSpPr>
          <p:cNvPr id="37" name="TextBox 113">
            <a:extLst>
              <a:ext uri="{FF2B5EF4-FFF2-40B4-BE49-F238E27FC236}">
                <a16:creationId xmlns:a16="http://schemas.microsoft.com/office/drawing/2014/main" id="{CEA78493-B69C-7EE5-9F4A-CDF66F738098}"/>
              </a:ext>
            </a:extLst>
          </p:cNvPr>
          <p:cNvSpPr txBox="1"/>
          <p:nvPr/>
        </p:nvSpPr>
        <p:spPr>
          <a:xfrm>
            <a:off x="6940274" y="1341542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Diagnostics</a:t>
            </a:r>
          </a:p>
        </p:txBody>
      </p:sp>
      <p:pic>
        <p:nvPicPr>
          <p:cNvPr id="38" name="グラフィックス 37">
            <a:extLst>
              <a:ext uri="{FF2B5EF4-FFF2-40B4-BE49-F238E27FC236}">
                <a16:creationId xmlns:a16="http://schemas.microsoft.com/office/drawing/2014/main" id="{227BD39B-5635-5ECE-83F8-BE2D87321BF7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39" name="グラフィックス 38">
            <a:extLst>
              <a:ext uri="{FF2B5EF4-FFF2-40B4-BE49-F238E27FC236}">
                <a16:creationId xmlns:a16="http://schemas.microsoft.com/office/drawing/2014/main" id="{CA3F87D1-2D30-5137-AAE5-E90BE1F9782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40" name="グラフィックス 39">
            <a:extLst>
              <a:ext uri="{FF2B5EF4-FFF2-40B4-BE49-F238E27FC236}">
                <a16:creationId xmlns:a16="http://schemas.microsoft.com/office/drawing/2014/main" id="{37B54AAE-FED7-F6B9-F6E2-32CFDE23B10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72061" y="729078"/>
            <a:ext cx="720000" cy="720000"/>
          </a:xfrm>
          <a:prstGeom prst="rect">
            <a:avLst/>
          </a:prstGeom>
        </p:spPr>
      </p:pic>
      <p:sp>
        <p:nvSpPr>
          <p:cNvPr id="41" name="TextBox 113">
            <a:extLst>
              <a:ext uri="{FF2B5EF4-FFF2-40B4-BE49-F238E27FC236}">
                <a16:creationId xmlns:a16="http://schemas.microsoft.com/office/drawing/2014/main" id="{980EB07A-93EE-FC57-7DE6-ED1A4853DAA6}"/>
              </a:ext>
            </a:extLst>
          </p:cNvPr>
          <p:cNvSpPr txBox="1"/>
          <p:nvPr/>
        </p:nvSpPr>
        <p:spPr>
          <a:xfrm>
            <a:off x="8441037" y="1341542"/>
            <a:ext cx="726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soratun</a:t>
            </a:r>
          </a:p>
        </p:txBody>
      </p:sp>
      <p:sp>
        <p:nvSpPr>
          <p:cNvPr id="42" name="TextBox 113">
            <a:extLst>
              <a:ext uri="{FF2B5EF4-FFF2-40B4-BE49-F238E27FC236}">
                <a16:creationId xmlns:a16="http://schemas.microsoft.com/office/drawing/2014/main" id="{1CCDF01D-D5DB-9696-A672-145F581A1E74}"/>
              </a:ext>
            </a:extLst>
          </p:cNvPr>
          <p:cNvSpPr txBox="1"/>
          <p:nvPr/>
        </p:nvSpPr>
        <p:spPr>
          <a:xfrm>
            <a:off x="9468114" y="1341542"/>
            <a:ext cx="1380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Soracom Cloud</a:t>
            </a:r>
          </a:p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Camera Services</a:t>
            </a:r>
          </a:p>
        </p:txBody>
      </p:sp>
      <p:sp>
        <p:nvSpPr>
          <p:cNvPr id="43" name="TextBox 113">
            <a:extLst>
              <a:ext uri="{FF2B5EF4-FFF2-40B4-BE49-F238E27FC236}">
                <a16:creationId xmlns:a16="http://schemas.microsoft.com/office/drawing/2014/main" id="{5D54C65F-1BCE-A2A6-E7F5-B340F71C41E7}"/>
              </a:ext>
            </a:extLst>
          </p:cNvPr>
          <p:cNvSpPr txBox="1"/>
          <p:nvPr/>
        </p:nvSpPr>
        <p:spPr>
          <a:xfrm>
            <a:off x="10967644" y="1341542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ATOM Cam 2</a:t>
            </a:r>
          </a:p>
        </p:txBody>
      </p:sp>
      <p:pic>
        <p:nvPicPr>
          <p:cNvPr id="79" name="図 78" descr="アイコン&#10;&#10;自動的に生成された説明">
            <a:extLst>
              <a:ext uri="{FF2B5EF4-FFF2-40B4-BE49-F238E27FC236}">
                <a16:creationId xmlns:a16="http://schemas.microsoft.com/office/drawing/2014/main" id="{0FADE7BE-B549-63D1-E135-7BDBC66D64A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sp>
        <p:nvSpPr>
          <p:cNvPr id="80" name="TextBox 113">
            <a:extLst>
              <a:ext uri="{FF2B5EF4-FFF2-40B4-BE49-F238E27FC236}">
                <a16:creationId xmlns:a16="http://schemas.microsoft.com/office/drawing/2014/main" id="{7A5AC2A1-A917-DD96-9627-87F6E34950BC}"/>
              </a:ext>
            </a:extLst>
          </p:cNvPr>
          <p:cNvSpPr txBox="1"/>
          <p:nvPr/>
        </p:nvSpPr>
        <p:spPr>
          <a:xfrm>
            <a:off x="-55713" y="2561286"/>
            <a:ext cx="147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S</a:t>
            </a:r>
            <a:r>
              <a:rPr lang="en-US" altLang="ja-JP" baseline="30000" dirty="0"/>
              <a:t>+</a:t>
            </a:r>
            <a:r>
              <a:rPr lang="en-US" altLang="ja-JP" dirty="0"/>
              <a:t> Camera Design</a:t>
            </a:r>
          </a:p>
        </p:txBody>
      </p:sp>
      <p:pic>
        <p:nvPicPr>
          <p:cNvPr id="26" name="図 25" descr="アイコン&#10;&#10;自動的に生成された説明">
            <a:extLst>
              <a:ext uri="{FF2B5EF4-FFF2-40B4-BE49-F238E27FC236}">
                <a16:creationId xmlns:a16="http://schemas.microsoft.com/office/drawing/2014/main" id="{B2537A5B-49B9-CD23-909E-004E8E640D2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49" name="図 48" descr="ロゴ&#10;&#10;中程度の精度で自動的に生成された説明">
            <a:extLst>
              <a:ext uri="{FF2B5EF4-FFF2-40B4-BE49-F238E27FC236}">
                <a16:creationId xmlns:a16="http://schemas.microsoft.com/office/drawing/2014/main" id="{64B49BF0-D9DE-86D9-8535-49A021978442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50" name="図 49" descr="アイコン が含まれている画像&#10;&#10;自動的に生成された説明">
            <a:extLst>
              <a:ext uri="{FF2B5EF4-FFF2-40B4-BE49-F238E27FC236}">
                <a16:creationId xmlns:a16="http://schemas.microsoft.com/office/drawing/2014/main" id="{24C41622-118F-C828-EDC1-6D89365FE9FF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51" name="図 50" descr="アイコン&#10;&#10;自動的に生成された説明">
            <a:extLst>
              <a:ext uri="{FF2B5EF4-FFF2-40B4-BE49-F238E27FC236}">
                <a16:creationId xmlns:a16="http://schemas.microsoft.com/office/drawing/2014/main" id="{F8A924D5-A7C0-8AAF-F65B-22BC0AEE2A72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52" name="図 51" descr="ロゴ, アイコン&#10;&#10;自動的に生成された説明">
            <a:extLst>
              <a:ext uri="{FF2B5EF4-FFF2-40B4-BE49-F238E27FC236}">
                <a16:creationId xmlns:a16="http://schemas.microsoft.com/office/drawing/2014/main" id="{21470DB8-DF40-18D2-2ABD-2D8BF753F8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53" name="図 52" descr="QR コード&#10;&#10;自動的に生成された説明">
            <a:extLst>
              <a:ext uri="{FF2B5EF4-FFF2-40B4-BE49-F238E27FC236}">
                <a16:creationId xmlns:a16="http://schemas.microsoft.com/office/drawing/2014/main" id="{A45C2E3E-8384-68F5-46B3-9CC1B466DF4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54" name="図 53" descr="アイコン&#10;&#10;自動的に生成された説明">
            <a:extLst>
              <a:ext uri="{FF2B5EF4-FFF2-40B4-BE49-F238E27FC236}">
                <a16:creationId xmlns:a16="http://schemas.microsoft.com/office/drawing/2014/main" id="{00D68D73-6451-9A75-FA7F-323FEB7DDFE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55" name="図 54" descr="アイコン&#10;&#10;自動的に生成された説明">
            <a:extLst>
              <a:ext uri="{FF2B5EF4-FFF2-40B4-BE49-F238E27FC236}">
                <a16:creationId xmlns:a16="http://schemas.microsoft.com/office/drawing/2014/main" id="{C9DAA1FB-877F-CEB1-433B-C8FB8D122849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56" name="図 55" descr="アイコン&#10;&#10;自動的に生成された説明">
            <a:extLst>
              <a:ext uri="{FF2B5EF4-FFF2-40B4-BE49-F238E27FC236}">
                <a16:creationId xmlns:a16="http://schemas.microsoft.com/office/drawing/2014/main" id="{4159B86A-9656-B0C6-3353-2DCFBC20CFD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1917599"/>
            <a:ext cx="720000" cy="720000"/>
          </a:xfrm>
          <a:prstGeom prst="rect">
            <a:avLst/>
          </a:prstGeom>
        </p:spPr>
      </p:pic>
      <p:sp>
        <p:nvSpPr>
          <p:cNvPr id="57" name="TextBox 127">
            <a:extLst>
              <a:ext uri="{FF2B5EF4-FFF2-40B4-BE49-F238E27FC236}">
                <a16:creationId xmlns:a16="http://schemas.microsoft.com/office/drawing/2014/main" id="{60C36B82-D87F-692F-3FF4-1B0F91856DA2}"/>
              </a:ext>
            </a:extLst>
          </p:cNvPr>
          <p:cNvSpPr txBox="1"/>
          <p:nvPr/>
        </p:nvSpPr>
        <p:spPr>
          <a:xfrm>
            <a:off x="2814624" y="2561286"/>
            <a:ext cx="1146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Battery (Half)</a:t>
            </a:r>
            <a:endParaRPr lang="en-US" dirty="0"/>
          </a:p>
        </p:txBody>
      </p:sp>
      <p:sp>
        <p:nvSpPr>
          <p:cNvPr id="58" name="TextBox 134">
            <a:extLst>
              <a:ext uri="{FF2B5EF4-FFF2-40B4-BE49-F238E27FC236}">
                <a16:creationId xmlns:a16="http://schemas.microsoft.com/office/drawing/2014/main" id="{3995F71A-41B2-CA5B-AA0C-FA1F06E4A415}"/>
              </a:ext>
            </a:extLst>
          </p:cNvPr>
          <p:cNvSpPr txBox="1"/>
          <p:nvPr/>
        </p:nvSpPr>
        <p:spPr>
          <a:xfrm>
            <a:off x="4087056" y="2561286"/>
            <a:ext cx="1309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Battery (Empty)</a:t>
            </a:r>
            <a:endParaRPr lang="en-US" dirty="0"/>
          </a:p>
        </p:txBody>
      </p:sp>
      <p:sp>
        <p:nvSpPr>
          <p:cNvPr id="59" name="TextBox 141">
            <a:extLst>
              <a:ext uri="{FF2B5EF4-FFF2-40B4-BE49-F238E27FC236}">
                <a16:creationId xmlns:a16="http://schemas.microsoft.com/office/drawing/2014/main" id="{4E5D704D-C1AE-5FC4-D627-73BB8B861403}"/>
              </a:ext>
            </a:extLst>
          </p:cNvPr>
          <p:cNvSpPr txBox="1"/>
          <p:nvPr/>
        </p:nvSpPr>
        <p:spPr>
          <a:xfrm>
            <a:off x="5627895" y="2561286"/>
            <a:ext cx="936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Still Image</a:t>
            </a:r>
            <a:br>
              <a:rPr lang="en-US" altLang="ja-JP"/>
            </a:br>
            <a:r>
              <a:rPr lang="en-US" altLang="ja-JP"/>
              <a:t>(Outdoor)</a:t>
            </a:r>
            <a:endParaRPr lang="en-US" dirty="0"/>
          </a:p>
        </p:txBody>
      </p:sp>
      <p:sp>
        <p:nvSpPr>
          <p:cNvPr id="60" name="TextBox 148">
            <a:extLst>
              <a:ext uri="{FF2B5EF4-FFF2-40B4-BE49-F238E27FC236}">
                <a16:creationId xmlns:a16="http://schemas.microsoft.com/office/drawing/2014/main" id="{3353615D-AA30-C6CD-7F6A-EC2824EAC5C6}"/>
              </a:ext>
            </a:extLst>
          </p:cNvPr>
          <p:cNvSpPr txBox="1"/>
          <p:nvPr/>
        </p:nvSpPr>
        <p:spPr>
          <a:xfrm>
            <a:off x="6981984" y="2561286"/>
            <a:ext cx="936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Still Image</a:t>
            </a:r>
            <a:br>
              <a:rPr lang="en-US" altLang="ja-JP"/>
            </a:br>
            <a:r>
              <a:rPr lang="en-US" altLang="ja-JP"/>
              <a:t>(Indoor)</a:t>
            </a:r>
            <a:endParaRPr lang="en-US" altLang="ja-JP" dirty="0"/>
          </a:p>
        </p:txBody>
      </p:sp>
      <p:sp>
        <p:nvSpPr>
          <p:cNvPr id="61" name="TextBox 155">
            <a:extLst>
              <a:ext uri="{FF2B5EF4-FFF2-40B4-BE49-F238E27FC236}">
                <a16:creationId xmlns:a16="http://schemas.microsoft.com/office/drawing/2014/main" id="{5FF1DFA2-89E8-CD14-2112-413A49191395}"/>
              </a:ext>
            </a:extLst>
          </p:cNvPr>
          <p:cNvSpPr txBox="1"/>
          <p:nvPr/>
        </p:nvSpPr>
        <p:spPr>
          <a:xfrm>
            <a:off x="8509967" y="2561286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Video</a:t>
            </a:r>
            <a:endParaRPr lang="en-US" dirty="0"/>
          </a:p>
        </p:txBody>
      </p:sp>
      <p:sp>
        <p:nvSpPr>
          <p:cNvPr id="62" name="TextBox 162">
            <a:extLst>
              <a:ext uri="{FF2B5EF4-FFF2-40B4-BE49-F238E27FC236}">
                <a16:creationId xmlns:a16="http://schemas.microsoft.com/office/drawing/2014/main" id="{04710DF5-E753-910C-4434-B227B4089B7F}"/>
              </a:ext>
            </a:extLst>
          </p:cNvPr>
          <p:cNvSpPr txBox="1"/>
          <p:nvPr/>
        </p:nvSpPr>
        <p:spPr>
          <a:xfrm>
            <a:off x="9776692" y="2561286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Console</a:t>
            </a:r>
            <a:endParaRPr lang="en-US" dirty="0"/>
          </a:p>
        </p:txBody>
      </p:sp>
      <p:sp>
        <p:nvSpPr>
          <p:cNvPr id="63" name="TextBox 113">
            <a:extLst>
              <a:ext uri="{FF2B5EF4-FFF2-40B4-BE49-F238E27FC236}">
                <a16:creationId xmlns:a16="http://schemas.microsoft.com/office/drawing/2014/main" id="{158DD82A-97E5-D9C8-08D8-3175F89C4D5C}"/>
              </a:ext>
            </a:extLst>
          </p:cNvPr>
          <p:cNvSpPr txBox="1"/>
          <p:nvPr/>
        </p:nvSpPr>
        <p:spPr>
          <a:xfrm>
            <a:off x="1479771" y="2561286"/>
            <a:ext cx="1108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Battery (Full)</a:t>
            </a:r>
            <a:endParaRPr lang="en-US" dirty="0"/>
          </a:p>
        </p:txBody>
      </p:sp>
      <p:sp>
        <p:nvSpPr>
          <p:cNvPr id="64" name="TextBox 141">
            <a:extLst>
              <a:ext uri="{FF2B5EF4-FFF2-40B4-BE49-F238E27FC236}">
                <a16:creationId xmlns:a16="http://schemas.microsoft.com/office/drawing/2014/main" id="{DA161F93-AF4D-E6A8-FD6B-449E201B69FF}"/>
              </a:ext>
            </a:extLst>
          </p:cNvPr>
          <p:cNvSpPr txBox="1"/>
          <p:nvPr/>
        </p:nvSpPr>
        <p:spPr>
          <a:xfrm>
            <a:off x="10946420" y="2561286"/>
            <a:ext cx="117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SORACOM CLI</a:t>
            </a:r>
            <a:endParaRPr lang="en-US" altLang="ja-JP" dirty="0"/>
          </a:p>
        </p:txBody>
      </p:sp>
      <p:sp>
        <p:nvSpPr>
          <p:cNvPr id="65" name="TextBox 148">
            <a:extLst>
              <a:ext uri="{FF2B5EF4-FFF2-40B4-BE49-F238E27FC236}">
                <a16:creationId xmlns:a16="http://schemas.microsoft.com/office/drawing/2014/main" id="{A2F98DAD-1984-2CB0-FEF6-614231540950}"/>
              </a:ext>
            </a:extLst>
          </p:cNvPr>
          <p:cNvSpPr txBox="1"/>
          <p:nvPr/>
        </p:nvSpPr>
        <p:spPr>
          <a:xfrm>
            <a:off x="241547" y="3753384"/>
            <a:ext cx="876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Signature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05341043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106"/>
          <p:cNvSpPr txBox="1"/>
          <p:nvPr/>
        </p:nvSpPr>
        <p:spPr>
          <a:xfrm>
            <a:off x="208301" y="1341542"/>
            <a:ext cx="942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Platform A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4" name="TextBox 120"/>
          <p:cNvSpPr txBox="1"/>
          <p:nvPr/>
        </p:nvSpPr>
        <p:spPr>
          <a:xfrm>
            <a:off x="1557581" y="1341542"/>
            <a:ext cx="95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Platform B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5" name="TextBox 127"/>
          <p:cNvSpPr txBox="1"/>
          <p:nvPr/>
        </p:nvSpPr>
        <p:spPr>
          <a:xfrm>
            <a:off x="2947738" y="1341542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 A</a:t>
            </a:r>
          </a:p>
        </p:txBody>
      </p:sp>
      <p:sp>
        <p:nvSpPr>
          <p:cNvPr id="46" name="TextBox 134"/>
          <p:cNvSpPr txBox="1"/>
          <p:nvPr/>
        </p:nvSpPr>
        <p:spPr>
          <a:xfrm>
            <a:off x="4299422" y="1341542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 B</a:t>
            </a:r>
          </a:p>
        </p:txBody>
      </p:sp>
      <p:sp>
        <p:nvSpPr>
          <p:cNvPr id="47" name="TextBox 141"/>
          <p:cNvSpPr txBox="1"/>
          <p:nvPr/>
        </p:nvSpPr>
        <p:spPr>
          <a:xfrm>
            <a:off x="5637481" y="134154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Beam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8" name="TextBox 148"/>
          <p:cNvSpPr txBox="1"/>
          <p:nvPr/>
        </p:nvSpPr>
        <p:spPr>
          <a:xfrm>
            <a:off x="6991570" y="134154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Canal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9" name="TextBox 155"/>
          <p:cNvSpPr txBox="1"/>
          <p:nvPr/>
        </p:nvSpPr>
        <p:spPr>
          <a:xfrm>
            <a:off x="8345659" y="134154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Direct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0" name="TextBox 162"/>
          <p:cNvSpPr txBox="1"/>
          <p:nvPr/>
        </p:nvSpPr>
        <p:spPr>
          <a:xfrm>
            <a:off x="9699748" y="134154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Endorse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65" name="TextBox 106"/>
          <p:cNvSpPr txBox="1"/>
          <p:nvPr/>
        </p:nvSpPr>
        <p:spPr>
          <a:xfrm>
            <a:off x="203492" y="2561286"/>
            <a:ext cx="95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Door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66" name="TextBox 120"/>
          <p:cNvSpPr txBox="1"/>
          <p:nvPr/>
        </p:nvSpPr>
        <p:spPr>
          <a:xfrm>
            <a:off x="1557581" y="2561286"/>
            <a:ext cx="95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Gate</a:t>
            </a:r>
          </a:p>
        </p:txBody>
      </p:sp>
      <p:sp>
        <p:nvSpPr>
          <p:cNvPr id="67" name="TextBox 127"/>
          <p:cNvSpPr txBox="1"/>
          <p:nvPr/>
        </p:nvSpPr>
        <p:spPr>
          <a:xfrm>
            <a:off x="2879610" y="2561286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for Global A</a:t>
            </a:r>
          </a:p>
        </p:txBody>
      </p:sp>
      <p:sp>
        <p:nvSpPr>
          <p:cNvPr id="68" name="TextBox 134"/>
          <p:cNvSpPr txBox="1"/>
          <p:nvPr/>
        </p:nvSpPr>
        <p:spPr>
          <a:xfrm>
            <a:off x="4229692" y="2561286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</a:t>
            </a:r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</a:p>
          <a:p>
            <a:pPr algn="ctr"/>
            <a:r>
              <a:rPr lang="en-US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for Global B</a:t>
            </a:r>
          </a:p>
        </p:txBody>
      </p:sp>
      <p:sp>
        <p:nvSpPr>
          <p:cNvPr id="70" name="TextBox 114"/>
          <p:cNvSpPr txBox="1"/>
          <p:nvPr/>
        </p:nvSpPr>
        <p:spPr>
          <a:xfrm>
            <a:off x="11073442" y="134154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Funnel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138" name="Picture 13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143" name="Picture 15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pic>
        <p:nvPicPr>
          <p:cNvPr id="144" name="Picture 15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pic>
        <p:nvPicPr>
          <p:cNvPr id="145" name="Picture 15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pic>
        <p:nvPicPr>
          <p:cNvPr id="146" name="Picture 15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pic>
        <p:nvPicPr>
          <p:cNvPr id="147" name="Picture 15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pic>
        <p:nvPicPr>
          <p:cNvPr id="148" name="Picture 16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pic>
        <p:nvPicPr>
          <p:cNvPr id="149" name="Picture 16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150" name="Picture 16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151" name="Picture 16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729078"/>
            <a:ext cx="720000" cy="720000"/>
          </a:xfrm>
          <a:prstGeom prst="rect">
            <a:avLst/>
          </a:prstGeom>
        </p:spPr>
      </p:pic>
      <p:sp>
        <p:nvSpPr>
          <p:cNvPr id="76" name="TextBox 114"/>
          <p:cNvSpPr txBox="1"/>
          <p:nvPr/>
        </p:nvSpPr>
        <p:spPr>
          <a:xfrm>
            <a:off x="11073442" y="256128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Air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77" name="TextBox 141"/>
          <p:cNvSpPr txBox="1"/>
          <p:nvPr/>
        </p:nvSpPr>
        <p:spPr>
          <a:xfrm>
            <a:off x="5637481" y="256128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Harvest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78" name="TextBox 148"/>
          <p:cNvSpPr txBox="1"/>
          <p:nvPr/>
        </p:nvSpPr>
        <p:spPr>
          <a:xfrm>
            <a:off x="6991570" y="256128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Inventory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79" name="TextBox 155"/>
          <p:cNvSpPr txBox="1"/>
          <p:nvPr/>
        </p:nvSpPr>
        <p:spPr>
          <a:xfrm>
            <a:off x="8149291" y="2561286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Inventory client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0" name="TextBox 162"/>
          <p:cNvSpPr txBox="1"/>
          <p:nvPr/>
        </p:nvSpPr>
        <p:spPr>
          <a:xfrm>
            <a:off x="9699748" y="256128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Junction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1917599"/>
            <a:ext cx="720000" cy="720000"/>
          </a:xfrm>
          <a:prstGeom prst="rect">
            <a:avLst/>
          </a:prstGeom>
        </p:spPr>
      </p:pic>
      <p:sp>
        <p:nvSpPr>
          <p:cNvPr id="38" name="TextBox 148">
            <a:extLst>
              <a:ext uri="{FF2B5EF4-FFF2-40B4-BE49-F238E27FC236}">
                <a16:creationId xmlns:a16="http://schemas.microsoft.com/office/drawing/2014/main" id="{2C8CCB12-5AFF-EB4D-9CA1-BFB9A20E88F3}"/>
              </a:ext>
            </a:extLst>
          </p:cNvPr>
          <p:cNvSpPr txBox="1"/>
          <p:nvPr/>
        </p:nvSpPr>
        <p:spPr>
          <a:xfrm>
            <a:off x="221125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Krypton</a:t>
            </a:r>
            <a:endParaRPr lang="en-US" altLang="ja-JP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9" name="TextBox 155">
            <a:extLst>
              <a:ext uri="{FF2B5EF4-FFF2-40B4-BE49-F238E27FC236}">
                <a16:creationId xmlns:a16="http://schemas.microsoft.com/office/drawing/2014/main" id="{62A1CC3F-4B88-F34D-92E9-C10A99888647}"/>
              </a:ext>
            </a:extLst>
          </p:cNvPr>
          <p:cNvSpPr txBox="1"/>
          <p:nvPr/>
        </p:nvSpPr>
        <p:spPr>
          <a:xfrm>
            <a:off x="1508689" y="3753384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Krypton key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0" name="TextBox 162">
            <a:extLst>
              <a:ext uri="{FF2B5EF4-FFF2-40B4-BE49-F238E27FC236}">
                <a16:creationId xmlns:a16="http://schemas.microsoft.com/office/drawing/2014/main" id="{D537EDE8-C4E8-7A45-8CB7-10DA99C8479B}"/>
              </a:ext>
            </a:extLst>
          </p:cNvPr>
          <p:cNvSpPr txBox="1"/>
          <p:nvPr/>
        </p:nvSpPr>
        <p:spPr>
          <a:xfrm>
            <a:off x="2929303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Lagoon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43" name="図 42">
            <a:extLst>
              <a:ext uri="{FF2B5EF4-FFF2-40B4-BE49-F238E27FC236}">
                <a16:creationId xmlns:a16="http://schemas.microsoft.com/office/drawing/2014/main" id="{C3EBC25C-145C-3841-8B9B-F0DB59A4B748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3ED78B7A-EE76-AC4A-94FF-7DE6FA2F63D5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327F1999-757C-054E-A536-48744E91DC93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40795AD0-4175-C441-AAD9-5F9CDA65D0F5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CA9B2637-5F62-9C4E-B977-C2239EED11EC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D4E74A02-2E4C-A642-8880-B1FC792FC014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sp>
        <p:nvSpPr>
          <p:cNvPr id="56" name="TextBox 162">
            <a:extLst>
              <a:ext uri="{FF2B5EF4-FFF2-40B4-BE49-F238E27FC236}">
                <a16:creationId xmlns:a16="http://schemas.microsoft.com/office/drawing/2014/main" id="{999E3286-F110-804E-A81F-D1F59E22DC79}"/>
              </a:ext>
            </a:extLst>
          </p:cNvPr>
          <p:cNvSpPr txBox="1"/>
          <p:nvPr/>
        </p:nvSpPr>
        <p:spPr>
          <a:xfrm>
            <a:off x="4283392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Funk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7" name="TextBox 162">
            <a:extLst>
              <a:ext uri="{FF2B5EF4-FFF2-40B4-BE49-F238E27FC236}">
                <a16:creationId xmlns:a16="http://schemas.microsoft.com/office/drawing/2014/main" id="{5EE169A0-7FFA-5E42-BA35-40C0CF309D45}"/>
              </a:ext>
            </a:extLst>
          </p:cNvPr>
          <p:cNvSpPr txBox="1"/>
          <p:nvPr/>
        </p:nvSpPr>
        <p:spPr>
          <a:xfrm>
            <a:off x="5637481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Mosaic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8" name="TextBox 162">
            <a:extLst>
              <a:ext uri="{FF2B5EF4-FFF2-40B4-BE49-F238E27FC236}">
                <a16:creationId xmlns:a16="http://schemas.microsoft.com/office/drawing/2014/main" id="{F8DE7446-5A37-AE49-BDCF-C85B65E1AF03}"/>
              </a:ext>
            </a:extLst>
          </p:cNvPr>
          <p:cNvSpPr txBox="1"/>
          <p:nvPr/>
        </p:nvSpPr>
        <p:spPr>
          <a:xfrm>
            <a:off x="6991570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Napter</a:t>
            </a:r>
            <a:endParaRPr lang="en-US" sz="1200" dirty="0">
              <a:solidFill>
                <a:schemeClr val="bg1">
                  <a:lumMod val="50000"/>
                </a:schemeClr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9" name="TextBox 162">
            <a:extLst>
              <a:ext uri="{FF2B5EF4-FFF2-40B4-BE49-F238E27FC236}">
                <a16:creationId xmlns:a16="http://schemas.microsoft.com/office/drawing/2014/main" id="{484A838E-F95A-5A45-B80F-7AB01804461A}"/>
              </a:ext>
            </a:extLst>
          </p:cNvPr>
          <p:cNvSpPr txBox="1"/>
          <p:nvPr/>
        </p:nvSpPr>
        <p:spPr>
          <a:xfrm>
            <a:off x="8345659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Orbit</a:t>
            </a:r>
          </a:p>
        </p:txBody>
      </p:sp>
      <p:sp>
        <p:nvSpPr>
          <p:cNvPr id="60" name="TextBox 162">
            <a:extLst>
              <a:ext uri="{FF2B5EF4-FFF2-40B4-BE49-F238E27FC236}">
                <a16:creationId xmlns:a16="http://schemas.microsoft.com/office/drawing/2014/main" id="{9D393D2F-E463-044C-BF39-01F41493BC06}"/>
              </a:ext>
            </a:extLst>
          </p:cNvPr>
          <p:cNvSpPr txBox="1"/>
          <p:nvPr/>
        </p:nvSpPr>
        <p:spPr>
          <a:xfrm>
            <a:off x="9699748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Peek</a:t>
            </a:r>
          </a:p>
        </p:txBody>
      </p:sp>
      <p:pic>
        <p:nvPicPr>
          <p:cNvPr id="61" name="Picture 60" descr="A picture containing drawing&#10;&#10;Description automatically generated">
            <a:extLst>
              <a:ext uri="{FF2B5EF4-FFF2-40B4-BE49-F238E27FC236}">
                <a16:creationId xmlns:a16="http://schemas.microsoft.com/office/drawing/2014/main" id="{15E26ED0-57C3-4041-9273-728D716916B6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62" name="Picture 61" descr="A picture containing drawing&#10;&#10;Description automatically generated">
            <a:extLst>
              <a:ext uri="{FF2B5EF4-FFF2-40B4-BE49-F238E27FC236}">
                <a16:creationId xmlns:a16="http://schemas.microsoft.com/office/drawing/2014/main" id="{6E1AD534-4DC5-9B48-B911-8182C57105E0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64" name="Picture 63">
            <a:extLst>
              <a:ext uri="{FF2B5EF4-FFF2-40B4-BE49-F238E27FC236}">
                <a16:creationId xmlns:a16="http://schemas.microsoft.com/office/drawing/2014/main" id="{9BE59949-8DFA-2D4F-AAFB-77CA80C69301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3113274"/>
            <a:ext cx="720000" cy="720000"/>
          </a:xfrm>
          <a:prstGeom prst="rect">
            <a:avLst/>
          </a:prstGeom>
        </p:spPr>
      </p:pic>
      <p:sp>
        <p:nvSpPr>
          <p:cNvPr id="69" name="TextBox 113">
            <a:extLst>
              <a:ext uri="{FF2B5EF4-FFF2-40B4-BE49-F238E27FC236}">
                <a16:creationId xmlns:a16="http://schemas.microsoft.com/office/drawing/2014/main" id="{B9D08D26-E311-5B42-8E57-87B88ACE7677}"/>
              </a:ext>
            </a:extLst>
          </p:cNvPr>
          <p:cNvSpPr txBox="1"/>
          <p:nvPr/>
        </p:nvSpPr>
        <p:spPr>
          <a:xfrm>
            <a:off x="10940393" y="3753384"/>
            <a:ext cx="1183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SORACOM Arc</a:t>
            </a:r>
          </a:p>
        </p:txBody>
      </p:sp>
      <p:sp>
        <p:nvSpPr>
          <p:cNvPr id="26" name="TextBox 148">
            <a:extLst>
              <a:ext uri="{FF2B5EF4-FFF2-40B4-BE49-F238E27FC236}">
                <a16:creationId xmlns:a16="http://schemas.microsoft.com/office/drawing/2014/main" id="{283C45A8-F0DE-9508-2C59-858EBCCB9472}"/>
              </a:ext>
            </a:extLst>
          </p:cNvPr>
          <p:cNvSpPr txBox="1"/>
          <p:nvPr/>
        </p:nvSpPr>
        <p:spPr>
          <a:xfrm>
            <a:off x="221125" y="494548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>
                    <a:lumMod val="50000"/>
                  </a:schemeClr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" altLang="ja-JP" dirty="0"/>
              <a:t>SORACOM</a:t>
            </a:r>
          </a:p>
          <a:p>
            <a:r>
              <a:rPr lang="en" altLang="ja-JP"/>
              <a:t>Relay</a:t>
            </a:r>
            <a:endParaRPr lang="en-US" altLang="ja-JP" dirty="0"/>
          </a:p>
        </p:txBody>
      </p:sp>
      <p:pic>
        <p:nvPicPr>
          <p:cNvPr id="27" name="図 26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C26AF824-5FD0-63D1-D694-AF5261BC79CA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364608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pic>
        <p:nvPicPr>
          <p:cNvPr id="3" name="Picture 1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pic>
        <p:nvPicPr>
          <p:cNvPr id="4" name="Picture 1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pic>
        <p:nvPicPr>
          <p:cNvPr id="5" name="Picture 1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pic>
        <p:nvPicPr>
          <p:cNvPr id="6" name="Picture 1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pic>
        <p:nvPicPr>
          <p:cNvPr id="7" name="Picture 1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pic>
        <p:nvPicPr>
          <p:cNvPr id="8" name="Picture 1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9" name="Picture 1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10" name="Picture 1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729078"/>
            <a:ext cx="720000" cy="720000"/>
          </a:xfrm>
          <a:prstGeom prst="rect">
            <a:avLst/>
          </a:prstGeom>
        </p:spPr>
      </p:pic>
      <p:pic>
        <p:nvPicPr>
          <p:cNvPr id="11" name="Picture 1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  <a:noFill/>
        </p:spPr>
      </p:pic>
      <p:pic>
        <p:nvPicPr>
          <p:cNvPr id="12" name="Picture 1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  <a:noFill/>
        </p:spPr>
      </p:pic>
      <p:pic>
        <p:nvPicPr>
          <p:cNvPr id="13" name="Picture 17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  <a:noFill/>
        </p:spPr>
      </p:pic>
      <p:pic>
        <p:nvPicPr>
          <p:cNvPr id="14" name="Picture 1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  <a:noFill/>
        </p:spPr>
      </p:pic>
      <p:pic>
        <p:nvPicPr>
          <p:cNvPr id="15" name="Picture 17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  <a:noFill/>
        </p:spPr>
      </p:pic>
      <p:pic>
        <p:nvPicPr>
          <p:cNvPr id="16" name="Picture 17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  <a:noFill/>
        </p:spPr>
      </p:pic>
      <p:pic>
        <p:nvPicPr>
          <p:cNvPr id="17" name="Picture 17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  <a:noFill/>
        </p:spPr>
      </p:pic>
      <p:pic>
        <p:nvPicPr>
          <p:cNvPr id="18" name="Picture 18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  <a:noFill/>
        </p:spPr>
      </p:pic>
      <p:pic>
        <p:nvPicPr>
          <p:cNvPr id="19" name="Picture 18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1917599"/>
            <a:ext cx="720000" cy="720000"/>
          </a:xfrm>
          <a:prstGeom prst="rect">
            <a:avLst/>
          </a:prstGeom>
          <a:noFill/>
        </p:spPr>
      </p:pic>
      <p:pic>
        <p:nvPicPr>
          <p:cNvPr id="20" name="Picture 18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  <a:noFill/>
        </p:spPr>
      </p:pic>
      <p:pic>
        <p:nvPicPr>
          <p:cNvPr id="21" name="Picture 1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  <a:noFill/>
        </p:spPr>
      </p:pic>
      <p:pic>
        <p:nvPicPr>
          <p:cNvPr id="22" name="Picture 18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  <a:noFill/>
        </p:spPr>
      </p:pic>
      <p:pic>
        <p:nvPicPr>
          <p:cNvPr id="23" name="Picture 18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  <a:noFill/>
        </p:spPr>
      </p:pic>
      <p:pic>
        <p:nvPicPr>
          <p:cNvPr id="24" name="Picture 18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  <a:noFill/>
        </p:spPr>
      </p:pic>
      <p:pic>
        <p:nvPicPr>
          <p:cNvPr id="25" name="Picture 18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  <a:noFill/>
        </p:spPr>
      </p:pic>
      <p:pic>
        <p:nvPicPr>
          <p:cNvPr id="26" name="Picture 18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  <a:noFill/>
        </p:spPr>
      </p:pic>
      <p:pic>
        <p:nvPicPr>
          <p:cNvPr id="27" name="Picture 18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  <a:noFill/>
        </p:spPr>
      </p:pic>
      <p:pic>
        <p:nvPicPr>
          <p:cNvPr id="28" name="Picture 19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3113274"/>
            <a:ext cx="720000" cy="720000"/>
          </a:xfrm>
          <a:prstGeom prst="rect">
            <a:avLst/>
          </a:prstGeom>
          <a:noFill/>
        </p:spPr>
      </p:pic>
      <p:pic>
        <p:nvPicPr>
          <p:cNvPr id="29" name="Picture 19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  <a:noFill/>
        </p:spPr>
      </p:pic>
      <p:pic>
        <p:nvPicPr>
          <p:cNvPr id="30" name="Picture 19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  <a:noFill/>
        </p:spPr>
      </p:pic>
      <p:pic>
        <p:nvPicPr>
          <p:cNvPr id="31" name="Picture 19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  <a:noFill/>
        </p:spPr>
      </p:pic>
      <p:pic>
        <p:nvPicPr>
          <p:cNvPr id="32" name="Picture 19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  <a:noFill/>
        </p:spPr>
      </p:pic>
      <p:pic>
        <p:nvPicPr>
          <p:cNvPr id="33" name="Picture 19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  <a:noFill/>
        </p:spPr>
      </p:pic>
      <p:pic>
        <p:nvPicPr>
          <p:cNvPr id="34" name="Picture 19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  <a:noFill/>
        </p:spPr>
      </p:pic>
      <p:pic>
        <p:nvPicPr>
          <p:cNvPr id="35" name="Picture 19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  <a:noFill/>
        </p:spPr>
      </p:pic>
      <p:pic>
        <p:nvPicPr>
          <p:cNvPr id="36" name="Picture 19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  <a:noFill/>
        </p:spPr>
      </p:pic>
      <p:pic>
        <p:nvPicPr>
          <p:cNvPr id="37" name="Picture 19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4305372"/>
            <a:ext cx="720000" cy="720000"/>
          </a:xfrm>
          <a:prstGeom prst="rect">
            <a:avLst/>
          </a:prstGeom>
          <a:noFill/>
        </p:spPr>
      </p:pic>
      <p:pic>
        <p:nvPicPr>
          <p:cNvPr id="38" name="Picture 20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5497468"/>
            <a:ext cx="720000" cy="720000"/>
          </a:xfrm>
          <a:prstGeom prst="rect">
            <a:avLst/>
          </a:prstGeom>
          <a:noFill/>
        </p:spPr>
      </p:pic>
      <p:pic>
        <p:nvPicPr>
          <p:cNvPr id="39" name="Picture 20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5497468"/>
            <a:ext cx="720000" cy="720000"/>
          </a:xfrm>
          <a:prstGeom prst="rect">
            <a:avLst/>
          </a:prstGeom>
          <a:noFill/>
        </p:spPr>
      </p:pic>
      <p:pic>
        <p:nvPicPr>
          <p:cNvPr id="40" name="Picture 20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5497468"/>
            <a:ext cx="720000" cy="720000"/>
          </a:xfrm>
          <a:prstGeom prst="rect">
            <a:avLst/>
          </a:prstGeom>
          <a:noFill/>
        </p:spPr>
      </p:pic>
      <p:pic>
        <p:nvPicPr>
          <p:cNvPr id="41" name="Picture 20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5497468"/>
            <a:ext cx="720000" cy="720000"/>
          </a:xfrm>
          <a:prstGeom prst="rect">
            <a:avLst/>
          </a:prstGeom>
          <a:noFill/>
        </p:spPr>
      </p:pic>
      <p:pic>
        <p:nvPicPr>
          <p:cNvPr id="42" name="Picture 20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5497468"/>
            <a:ext cx="720000" cy="720000"/>
          </a:xfrm>
          <a:prstGeom prst="rect">
            <a:avLst/>
          </a:prstGeom>
          <a:noFill/>
        </p:spPr>
      </p:pic>
      <p:pic>
        <p:nvPicPr>
          <p:cNvPr id="43" name="Picture 20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5497468"/>
            <a:ext cx="720000" cy="720000"/>
          </a:xfrm>
          <a:prstGeom prst="rect">
            <a:avLst/>
          </a:prstGeom>
          <a:noFill/>
        </p:spPr>
      </p:pic>
      <p:pic>
        <p:nvPicPr>
          <p:cNvPr id="44" name="Picture 20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5497468"/>
            <a:ext cx="720000" cy="720000"/>
          </a:xfrm>
          <a:prstGeom prst="rect">
            <a:avLst/>
          </a:prstGeom>
          <a:noFill/>
        </p:spPr>
      </p:pic>
      <p:pic>
        <p:nvPicPr>
          <p:cNvPr id="45" name="Picture 20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5497468"/>
            <a:ext cx="720000" cy="720000"/>
          </a:xfrm>
          <a:prstGeom prst="rect">
            <a:avLst/>
          </a:prstGeom>
          <a:noFill/>
        </p:spPr>
      </p:pic>
      <p:pic>
        <p:nvPicPr>
          <p:cNvPr id="46" name="Picture 208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5497468"/>
            <a:ext cx="720000" cy="720000"/>
          </a:xfrm>
          <a:prstGeom prst="rect">
            <a:avLst/>
          </a:prstGeom>
          <a:noFill/>
        </p:spPr>
      </p:pic>
      <p:sp>
        <p:nvSpPr>
          <p:cNvPr id="95" name="TextBox 102"/>
          <p:cNvSpPr txBox="1"/>
          <p:nvPr/>
        </p:nvSpPr>
        <p:spPr>
          <a:xfrm>
            <a:off x="1661776" y="1341542"/>
            <a:ext cx="7441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Cloud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1" name="TextBox 103"/>
          <p:cNvSpPr txBox="1"/>
          <p:nvPr/>
        </p:nvSpPr>
        <p:spPr>
          <a:xfrm>
            <a:off x="1416517" y="2561286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Feature Phone</a:t>
            </a:r>
            <a:endParaRPr lang="en-US" altLang="ja-JP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7" name="TextBox 104"/>
          <p:cNvSpPr txBox="1"/>
          <p:nvPr/>
        </p:nvSpPr>
        <p:spPr>
          <a:xfrm>
            <a:off x="1514300" y="3753384"/>
            <a:ext cx="103906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Controller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3" name="TextBox 105"/>
          <p:cNvSpPr txBox="1"/>
          <p:nvPr/>
        </p:nvSpPr>
        <p:spPr>
          <a:xfrm>
            <a:off x="1584030" y="4945482"/>
            <a:ext cx="8996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9" name="TextBox 106"/>
          <p:cNvSpPr txBox="1"/>
          <p:nvPr/>
        </p:nvSpPr>
        <p:spPr>
          <a:xfrm>
            <a:off x="1643342" y="6137578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Config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0" name="TextBox 109"/>
          <p:cNvSpPr txBox="1"/>
          <p:nvPr/>
        </p:nvSpPr>
        <p:spPr>
          <a:xfrm>
            <a:off x="311694" y="1341542"/>
            <a:ext cx="7361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Cloud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1" name="TextBox 110"/>
          <p:cNvSpPr txBox="1"/>
          <p:nvPr/>
        </p:nvSpPr>
        <p:spPr>
          <a:xfrm>
            <a:off x="357380" y="2561286"/>
            <a:ext cx="6447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Tablet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2" name="TextBox 111"/>
          <p:cNvSpPr txBox="1"/>
          <p:nvPr/>
        </p:nvSpPr>
        <p:spPr>
          <a:xfrm>
            <a:off x="63229" y="3753384"/>
            <a:ext cx="12330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Transmitter B</a:t>
            </a:r>
            <a:endParaRPr lang="en-US" dirty="0"/>
          </a:p>
        </p:txBody>
      </p:sp>
      <p:sp>
        <p:nvSpPr>
          <p:cNvPr id="123" name="TextBox 112"/>
          <p:cNvSpPr txBox="1"/>
          <p:nvPr/>
        </p:nvSpPr>
        <p:spPr>
          <a:xfrm>
            <a:off x="355777" y="4945482"/>
            <a:ext cx="64793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User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4" name="TextBox 113"/>
          <p:cNvSpPr txBox="1"/>
          <p:nvPr/>
        </p:nvSpPr>
        <p:spPr>
          <a:xfrm>
            <a:off x="287650" y="6137578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Config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5" name="TextBox 116"/>
          <p:cNvSpPr txBox="1"/>
          <p:nvPr/>
        </p:nvSpPr>
        <p:spPr>
          <a:xfrm>
            <a:off x="2548589" y="1341542"/>
            <a:ext cx="16786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Telephone Exchange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6" name="TextBox 117"/>
          <p:cNvSpPr txBox="1"/>
          <p:nvPr/>
        </p:nvSpPr>
        <p:spPr>
          <a:xfrm>
            <a:off x="3016667" y="2561286"/>
            <a:ext cx="74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Camera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7" name="TextBox 118"/>
          <p:cNvSpPr txBox="1"/>
          <p:nvPr/>
        </p:nvSpPr>
        <p:spPr>
          <a:xfrm>
            <a:off x="2864381" y="3753384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Controller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8" name="TextBox 119"/>
          <p:cNvSpPr txBox="1"/>
          <p:nvPr/>
        </p:nvSpPr>
        <p:spPr>
          <a:xfrm>
            <a:off x="2934112" y="4945482"/>
            <a:ext cx="9076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9" name="TextBox 120"/>
          <p:cNvSpPr txBox="1"/>
          <p:nvPr/>
        </p:nvSpPr>
        <p:spPr>
          <a:xfrm>
            <a:off x="3066359" y="6137578"/>
            <a:ext cx="643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Power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0" name="TextBox 123"/>
          <p:cNvSpPr txBox="1"/>
          <p:nvPr/>
        </p:nvSpPr>
        <p:spPr>
          <a:xfrm>
            <a:off x="4198433" y="1341542"/>
            <a:ext cx="1087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Base Station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1" name="TextBox 124"/>
          <p:cNvSpPr txBox="1"/>
          <p:nvPr/>
        </p:nvSpPr>
        <p:spPr>
          <a:xfrm>
            <a:off x="3904282" y="2561286"/>
            <a:ext cx="1675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 Surveillance camera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2" name="TextBox 125"/>
          <p:cNvSpPr txBox="1"/>
          <p:nvPr/>
        </p:nvSpPr>
        <p:spPr>
          <a:xfrm>
            <a:off x="4037331" y="3753384"/>
            <a:ext cx="140936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Device Group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3" name="TextBox 126"/>
          <p:cNvSpPr txBox="1"/>
          <p:nvPr/>
        </p:nvSpPr>
        <p:spPr>
          <a:xfrm>
            <a:off x="4289804" y="4945482"/>
            <a:ext cx="9044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C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4" name="TextBox 127"/>
          <p:cNvSpPr txBox="1"/>
          <p:nvPr/>
        </p:nvSpPr>
        <p:spPr>
          <a:xfrm>
            <a:off x="4424456" y="6137578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Watch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5" name="TextBox 130"/>
          <p:cNvSpPr txBox="1"/>
          <p:nvPr/>
        </p:nvSpPr>
        <p:spPr>
          <a:xfrm>
            <a:off x="5714425" y="1341542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Internet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6" name="TextBox 131"/>
          <p:cNvSpPr txBox="1"/>
          <p:nvPr/>
        </p:nvSpPr>
        <p:spPr>
          <a:xfrm>
            <a:off x="5784957" y="2561286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Drone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7" name="TextBox 132"/>
          <p:cNvSpPr txBox="1"/>
          <p:nvPr/>
        </p:nvSpPr>
        <p:spPr>
          <a:xfrm>
            <a:off x="5709616" y="3753384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Server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8" name="TextBox 133"/>
          <p:cNvSpPr txBox="1"/>
          <p:nvPr/>
        </p:nvSpPr>
        <p:spPr>
          <a:xfrm>
            <a:off x="5639886" y="4945482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D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9" name="TextBox 134"/>
          <p:cNvSpPr txBox="1"/>
          <p:nvPr/>
        </p:nvSpPr>
        <p:spPr>
          <a:xfrm>
            <a:off x="5834650" y="6137578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Alert</a:t>
            </a:r>
          </a:p>
        </p:txBody>
      </p:sp>
      <p:sp>
        <p:nvSpPr>
          <p:cNvPr id="140" name="TextBox 137"/>
          <p:cNvSpPr txBox="1"/>
          <p:nvPr/>
        </p:nvSpPr>
        <p:spPr>
          <a:xfrm>
            <a:off x="7227211" y="1341542"/>
            <a:ext cx="4459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SIM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1" name="TextBox 138"/>
          <p:cNvSpPr txBox="1"/>
          <p:nvPr/>
        </p:nvSpPr>
        <p:spPr>
          <a:xfrm>
            <a:off x="6896191" y="2561286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Smart Watch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2" name="TextBox 139"/>
          <p:cNvSpPr txBox="1"/>
          <p:nvPr/>
        </p:nvSpPr>
        <p:spPr>
          <a:xfrm>
            <a:off x="7059698" y="3753384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Server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3" name="TextBox 140"/>
          <p:cNvSpPr txBox="1"/>
          <p:nvPr/>
        </p:nvSpPr>
        <p:spPr>
          <a:xfrm>
            <a:off x="7141451" y="4945482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Link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4" name="TextBox 141"/>
          <p:cNvSpPr txBox="1"/>
          <p:nvPr/>
        </p:nvSpPr>
        <p:spPr>
          <a:xfrm>
            <a:off x="7174312" y="6137578"/>
            <a:ext cx="5517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Send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614162" y="1341542"/>
            <a:ext cx="3802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PC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8493936" y="2561286"/>
            <a:ext cx="620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Board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415390" y="3753384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Server C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491532" y="4945482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Link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9" name="TextBox 151"/>
          <p:cNvSpPr txBox="1"/>
          <p:nvPr/>
        </p:nvSpPr>
        <p:spPr>
          <a:xfrm>
            <a:off x="9776692" y="1341542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LAPTOP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0" name="TextBox 152"/>
          <p:cNvSpPr txBox="1"/>
          <p:nvPr/>
        </p:nvSpPr>
        <p:spPr>
          <a:xfrm>
            <a:off x="9811958" y="2561286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Dongle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1" name="TextBox 153"/>
          <p:cNvSpPr txBox="1"/>
          <p:nvPr/>
        </p:nvSpPr>
        <p:spPr>
          <a:xfrm>
            <a:off x="9707763" y="3753384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Data Base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2" name="TextBox 154"/>
          <p:cNvSpPr txBox="1"/>
          <p:nvPr/>
        </p:nvSpPr>
        <p:spPr>
          <a:xfrm>
            <a:off x="9880086" y="4945482"/>
            <a:ext cx="5565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Code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3" name="TextBox 155"/>
          <p:cNvSpPr txBox="1"/>
          <p:nvPr/>
        </p:nvSpPr>
        <p:spPr>
          <a:xfrm>
            <a:off x="9660475" y="6137578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Attention B</a:t>
            </a:r>
          </a:p>
        </p:txBody>
      </p:sp>
      <p:sp>
        <p:nvSpPr>
          <p:cNvPr id="154" name="TextBox 158"/>
          <p:cNvSpPr txBox="1"/>
          <p:nvPr/>
        </p:nvSpPr>
        <p:spPr>
          <a:xfrm>
            <a:off x="10972453" y="1341542"/>
            <a:ext cx="11192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Smart phone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5" name="TextBox 159"/>
          <p:cNvSpPr txBox="1"/>
          <p:nvPr/>
        </p:nvSpPr>
        <p:spPr>
          <a:xfrm>
            <a:off x="10950812" y="2561286"/>
            <a:ext cx="11624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Transmitter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6" name="TextBox 160"/>
          <p:cNvSpPr txBox="1"/>
          <p:nvPr/>
        </p:nvSpPr>
        <p:spPr>
          <a:xfrm>
            <a:off x="11212101" y="3753384"/>
            <a:ext cx="639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User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7" name="TextBox 161"/>
          <p:cNvSpPr txBox="1"/>
          <p:nvPr/>
        </p:nvSpPr>
        <p:spPr>
          <a:xfrm>
            <a:off x="11143974" y="4945482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Config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8" name="TextBox 162"/>
          <p:cNvSpPr txBox="1"/>
          <p:nvPr/>
        </p:nvSpPr>
        <p:spPr>
          <a:xfrm>
            <a:off x="11258589" y="6137578"/>
            <a:ext cx="5469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Time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9" name="TextBox 148"/>
          <p:cNvSpPr txBox="1"/>
          <p:nvPr/>
        </p:nvSpPr>
        <p:spPr>
          <a:xfrm>
            <a:off x="8310393" y="6137578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Attention A</a:t>
            </a:r>
            <a:endParaRPr lang="en-US" altLang="ja-JP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49444597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TextBox 149"/>
          <p:cNvSpPr txBox="1"/>
          <p:nvPr/>
        </p:nvSpPr>
        <p:spPr>
          <a:xfrm>
            <a:off x="8360086" y="1341542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Protect</a:t>
            </a:r>
          </a:p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(with key)</a:t>
            </a:r>
          </a:p>
        </p:txBody>
      </p:sp>
      <p:pic>
        <p:nvPicPr>
          <p:cNvPr id="2" name="Picture 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3" name="Picture 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4" name="Picture 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5" name="Picture 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6" name="Picture 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7" name="Picture 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8" name="Picture 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9" name="Picture 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10" name="Picture 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1917599"/>
            <a:ext cx="720000" cy="720000"/>
          </a:xfrm>
          <a:prstGeom prst="rect">
            <a:avLst/>
          </a:prstGeom>
        </p:spPr>
      </p:pic>
      <p:pic>
        <p:nvPicPr>
          <p:cNvPr id="11" name="Picture 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12" name="Picture 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13" name="Picture 7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pic>
        <p:nvPicPr>
          <p:cNvPr id="14" name="Picture 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15" name="Picture 7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16" name="Picture 7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pic>
        <p:nvPicPr>
          <p:cNvPr id="17" name="Picture 7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18" name="Picture 8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19" name="Picture 8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3113274"/>
            <a:ext cx="720000" cy="720000"/>
          </a:xfrm>
          <a:prstGeom prst="rect">
            <a:avLst/>
          </a:prstGeom>
        </p:spPr>
      </p:pic>
      <p:pic>
        <p:nvPicPr>
          <p:cNvPr id="20" name="Picture 8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  <p:pic>
        <p:nvPicPr>
          <p:cNvPr id="21" name="Picture 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</p:spPr>
      </p:pic>
      <p:pic>
        <p:nvPicPr>
          <p:cNvPr id="22" name="Picture 8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</p:spPr>
      </p:pic>
      <p:pic>
        <p:nvPicPr>
          <p:cNvPr id="23" name="Picture 8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</p:spPr>
      </p:pic>
      <p:pic>
        <p:nvPicPr>
          <p:cNvPr id="24" name="Picture 8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</p:spPr>
      </p:pic>
      <p:pic>
        <p:nvPicPr>
          <p:cNvPr id="25" name="Picture 8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</p:spPr>
      </p:pic>
      <p:pic>
        <p:nvPicPr>
          <p:cNvPr id="26" name="Picture 8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</p:spPr>
      </p:pic>
      <p:pic>
        <p:nvPicPr>
          <p:cNvPr id="27" name="Picture 8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</p:spPr>
      </p:pic>
      <p:pic>
        <p:nvPicPr>
          <p:cNvPr id="28" name="Picture 9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4305372"/>
            <a:ext cx="720000" cy="720000"/>
          </a:xfrm>
          <a:prstGeom prst="rect">
            <a:avLst/>
          </a:prstGeom>
        </p:spPr>
      </p:pic>
      <p:pic>
        <p:nvPicPr>
          <p:cNvPr id="29" name="Picture 9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5497468"/>
            <a:ext cx="720000" cy="720000"/>
          </a:xfrm>
          <a:prstGeom prst="rect">
            <a:avLst/>
          </a:prstGeom>
        </p:spPr>
      </p:pic>
      <p:pic>
        <p:nvPicPr>
          <p:cNvPr id="30" name="Picture 9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5497468"/>
            <a:ext cx="720000" cy="720000"/>
          </a:xfrm>
          <a:prstGeom prst="rect">
            <a:avLst/>
          </a:prstGeom>
        </p:spPr>
      </p:pic>
      <p:pic>
        <p:nvPicPr>
          <p:cNvPr id="31" name="Picture 9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5497468"/>
            <a:ext cx="720000" cy="720000"/>
          </a:xfrm>
          <a:prstGeom prst="rect">
            <a:avLst/>
          </a:prstGeom>
        </p:spPr>
      </p:pic>
      <p:pic>
        <p:nvPicPr>
          <p:cNvPr id="32" name="Picture 9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5497468"/>
            <a:ext cx="720000" cy="720000"/>
          </a:xfrm>
          <a:prstGeom prst="rect">
            <a:avLst/>
          </a:prstGeom>
        </p:spPr>
      </p:pic>
      <p:pic>
        <p:nvPicPr>
          <p:cNvPr id="33" name="Picture 9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5497468"/>
            <a:ext cx="720000" cy="720000"/>
          </a:xfrm>
          <a:prstGeom prst="rect">
            <a:avLst/>
          </a:prstGeom>
        </p:spPr>
      </p:pic>
      <p:pic>
        <p:nvPicPr>
          <p:cNvPr id="34" name="Picture 9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5497468"/>
            <a:ext cx="720000" cy="720000"/>
          </a:xfrm>
          <a:prstGeom prst="rect">
            <a:avLst/>
          </a:prstGeom>
        </p:spPr>
      </p:pic>
      <p:pic>
        <p:nvPicPr>
          <p:cNvPr id="35" name="Picture 9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5497468"/>
            <a:ext cx="720000" cy="720000"/>
          </a:xfrm>
          <a:prstGeom prst="rect">
            <a:avLst/>
          </a:prstGeom>
        </p:spPr>
      </p:pic>
      <p:pic>
        <p:nvPicPr>
          <p:cNvPr id="36" name="Picture 9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5497468"/>
            <a:ext cx="720000" cy="720000"/>
          </a:xfrm>
          <a:prstGeom prst="rect">
            <a:avLst/>
          </a:prstGeom>
        </p:spPr>
      </p:pic>
      <p:pic>
        <p:nvPicPr>
          <p:cNvPr id="111" name="Picture 20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29078"/>
            <a:ext cx="720000" cy="720000"/>
          </a:xfrm>
          <a:prstGeom prst="rect">
            <a:avLst/>
          </a:prstGeom>
        </p:spPr>
      </p:pic>
      <p:pic>
        <p:nvPicPr>
          <p:cNvPr id="112" name="Picture 21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29078"/>
            <a:ext cx="720000" cy="720000"/>
          </a:xfrm>
          <a:prstGeom prst="rect">
            <a:avLst/>
          </a:prstGeom>
        </p:spPr>
      </p:pic>
      <p:pic>
        <p:nvPicPr>
          <p:cNvPr id="113" name="Picture 21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29078"/>
            <a:ext cx="720000" cy="720000"/>
          </a:xfrm>
          <a:prstGeom prst="rect">
            <a:avLst/>
          </a:prstGeom>
        </p:spPr>
      </p:pic>
      <p:pic>
        <p:nvPicPr>
          <p:cNvPr id="114" name="Picture 21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29078"/>
            <a:ext cx="720000" cy="720000"/>
          </a:xfrm>
          <a:prstGeom prst="rect">
            <a:avLst/>
          </a:prstGeom>
        </p:spPr>
      </p:pic>
      <p:pic>
        <p:nvPicPr>
          <p:cNvPr id="115" name="Picture 21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29078"/>
            <a:ext cx="720000" cy="720000"/>
          </a:xfrm>
          <a:prstGeom prst="rect">
            <a:avLst/>
          </a:prstGeom>
        </p:spPr>
      </p:pic>
      <p:pic>
        <p:nvPicPr>
          <p:cNvPr id="116" name="Picture 21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29078"/>
            <a:ext cx="720000" cy="720000"/>
          </a:xfrm>
          <a:prstGeom prst="rect">
            <a:avLst/>
          </a:prstGeom>
        </p:spPr>
      </p:pic>
      <p:pic>
        <p:nvPicPr>
          <p:cNvPr id="117" name="Picture 21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29078"/>
            <a:ext cx="720000" cy="720000"/>
          </a:xfrm>
          <a:prstGeom prst="rect">
            <a:avLst/>
          </a:prstGeom>
        </p:spPr>
      </p:pic>
      <p:pic>
        <p:nvPicPr>
          <p:cNvPr id="118" name="Picture 21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29078"/>
            <a:ext cx="720000" cy="720000"/>
          </a:xfrm>
          <a:prstGeom prst="rect">
            <a:avLst/>
          </a:prstGeom>
        </p:spPr>
      </p:pic>
      <p:pic>
        <p:nvPicPr>
          <p:cNvPr id="119" name="Picture 21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729078"/>
            <a:ext cx="720000" cy="720000"/>
          </a:xfrm>
          <a:prstGeom prst="rect">
            <a:avLst/>
          </a:prstGeom>
        </p:spPr>
      </p:pic>
      <p:pic>
        <p:nvPicPr>
          <p:cNvPr id="38" name="図 37" descr="SIS0090CL.png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5497468"/>
            <a:ext cx="720000" cy="720000"/>
          </a:xfrm>
          <a:prstGeom prst="rect">
            <a:avLst/>
          </a:prstGeom>
        </p:spPr>
      </p:pic>
      <p:sp>
        <p:nvSpPr>
          <p:cNvPr id="95" name="TextBox 102"/>
          <p:cNvSpPr txBox="1"/>
          <p:nvPr/>
        </p:nvSpPr>
        <p:spPr>
          <a:xfrm>
            <a:off x="1442165" y="2561286"/>
            <a:ext cx="1183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SDK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6" name="TextBox 103"/>
          <p:cNvSpPr txBox="1"/>
          <p:nvPr/>
        </p:nvSpPr>
        <p:spPr>
          <a:xfrm>
            <a:off x="1659371" y="3753384"/>
            <a:ext cx="748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7" name="TextBox 104"/>
          <p:cNvSpPr txBox="1"/>
          <p:nvPr/>
        </p:nvSpPr>
        <p:spPr>
          <a:xfrm>
            <a:off x="1460599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Stop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2" name="TextBox 105"/>
          <p:cNvSpPr txBox="1"/>
          <p:nvPr/>
        </p:nvSpPr>
        <p:spPr>
          <a:xfrm>
            <a:off x="1460599" y="6137578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Live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3" name="TextBox 109"/>
          <p:cNvSpPr txBox="1"/>
          <p:nvPr/>
        </p:nvSpPr>
        <p:spPr>
          <a:xfrm>
            <a:off x="141776" y="2561286"/>
            <a:ext cx="1075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Controllable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4" name="TextBox 110"/>
          <p:cNvSpPr txBox="1"/>
          <p:nvPr/>
        </p:nvSpPr>
        <p:spPr>
          <a:xfrm>
            <a:off x="309290" y="3753384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9" name="TextBox 111"/>
          <p:cNvSpPr txBox="1"/>
          <p:nvPr/>
        </p:nvSpPr>
        <p:spPr>
          <a:xfrm>
            <a:off x="106510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Active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0" name="TextBox 112"/>
          <p:cNvSpPr txBox="1"/>
          <p:nvPr/>
        </p:nvSpPr>
        <p:spPr>
          <a:xfrm>
            <a:off x="92885" y="6137578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Minimum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9" name="TextBox 116"/>
          <p:cNvSpPr txBox="1"/>
          <p:nvPr/>
        </p:nvSpPr>
        <p:spPr>
          <a:xfrm>
            <a:off x="2995026" y="2561286"/>
            <a:ext cx="78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Big Data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0" name="TextBox 117"/>
          <p:cNvSpPr txBox="1"/>
          <p:nvPr/>
        </p:nvSpPr>
        <p:spPr>
          <a:xfrm>
            <a:off x="3015064" y="3753384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C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1" name="TextBox 118"/>
          <p:cNvSpPr txBox="1"/>
          <p:nvPr/>
        </p:nvSpPr>
        <p:spPr>
          <a:xfrm>
            <a:off x="2814688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Inactive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2" name="TextBox 119"/>
          <p:cNvSpPr txBox="1"/>
          <p:nvPr/>
        </p:nvSpPr>
        <p:spPr>
          <a:xfrm>
            <a:off x="2814688" y="6137578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Dead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3" name="TextBox 123"/>
          <p:cNvSpPr txBox="1"/>
          <p:nvPr/>
        </p:nvSpPr>
        <p:spPr>
          <a:xfrm>
            <a:off x="4429265" y="2561286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4" name="TextBox 124"/>
          <p:cNvSpPr txBox="1"/>
          <p:nvPr/>
        </p:nvSpPr>
        <p:spPr>
          <a:xfrm>
            <a:off x="4365145" y="3753384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D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5" name="TextBox 125"/>
          <p:cNvSpPr txBox="1"/>
          <p:nvPr/>
        </p:nvSpPr>
        <p:spPr>
          <a:xfrm>
            <a:off x="4101451" y="4945482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Low Speed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6" name="TextBox 126"/>
          <p:cNvSpPr txBox="1"/>
          <p:nvPr/>
        </p:nvSpPr>
        <p:spPr>
          <a:xfrm>
            <a:off x="4147938" y="6137578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Unknown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7" name="TextBox 130"/>
          <p:cNvSpPr txBox="1"/>
          <p:nvPr/>
        </p:nvSpPr>
        <p:spPr>
          <a:xfrm>
            <a:off x="5855489" y="2561286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Mail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8" name="TextBox 131"/>
          <p:cNvSpPr txBox="1"/>
          <p:nvPr/>
        </p:nvSpPr>
        <p:spPr>
          <a:xfrm>
            <a:off x="5378596" y="3753384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A</a:t>
            </a:r>
            <a:b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</a:b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Gateway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altLang="ja-JP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9" name="TextBox 132"/>
          <p:cNvSpPr txBox="1"/>
          <p:nvPr/>
        </p:nvSpPr>
        <p:spPr>
          <a:xfrm>
            <a:off x="5438708" y="4945482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High Speed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0" name="TextBox 133"/>
          <p:cNvSpPr txBox="1"/>
          <p:nvPr/>
        </p:nvSpPr>
        <p:spPr>
          <a:xfrm>
            <a:off x="5522866" y="6137578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Free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1" name="TextBox 137"/>
          <p:cNvSpPr txBox="1"/>
          <p:nvPr/>
        </p:nvSpPr>
        <p:spPr>
          <a:xfrm>
            <a:off x="7175113" y="2561286"/>
            <a:ext cx="550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Read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2" name="TextBox 138"/>
          <p:cNvSpPr txBox="1"/>
          <p:nvPr/>
        </p:nvSpPr>
        <p:spPr>
          <a:xfrm>
            <a:off x="6728677" y="3753384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B</a:t>
            </a:r>
          </a:p>
        </p:txBody>
      </p:sp>
      <p:sp>
        <p:nvSpPr>
          <p:cNvPr id="143" name="TextBox 139"/>
          <p:cNvSpPr txBox="1"/>
          <p:nvPr/>
        </p:nvSpPr>
        <p:spPr>
          <a:xfrm>
            <a:off x="6876955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Checked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4" name="TextBox 140"/>
          <p:cNvSpPr txBox="1"/>
          <p:nvPr/>
        </p:nvSpPr>
        <p:spPr>
          <a:xfrm>
            <a:off x="6781159" y="6137578"/>
            <a:ext cx="133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Communication</a:t>
            </a:r>
            <a:b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</a:b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path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 (Branch)</a:t>
            </a:r>
            <a:endParaRPr lang="en-US" altLang="ja-JP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8461075" y="2561286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Reload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8084369" y="3753384"/>
            <a:ext cx="1439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C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231044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Fast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135249" y="6137578"/>
            <a:ext cx="133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Communication</a:t>
            </a:r>
            <a:b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</a:b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path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 (conversion)</a:t>
            </a:r>
          </a:p>
        </p:txBody>
      </p:sp>
      <p:sp>
        <p:nvSpPr>
          <p:cNvPr id="149" name="TextBox 151"/>
          <p:cNvSpPr txBox="1"/>
          <p:nvPr/>
        </p:nvSpPr>
        <p:spPr>
          <a:xfrm>
            <a:off x="9693336" y="2561286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Expansion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0" name="TextBox 152"/>
          <p:cNvSpPr txBox="1"/>
          <p:nvPr/>
        </p:nvSpPr>
        <p:spPr>
          <a:xfrm>
            <a:off x="9434451" y="3753384"/>
            <a:ext cx="1447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D</a:t>
            </a:r>
          </a:p>
        </p:txBody>
      </p:sp>
      <p:sp>
        <p:nvSpPr>
          <p:cNvPr id="151" name="TextBox 153"/>
          <p:cNvSpPr txBox="1"/>
          <p:nvPr/>
        </p:nvSpPr>
        <p:spPr>
          <a:xfrm>
            <a:off x="9585133" y="4945482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Slow</a:t>
            </a:r>
            <a:r>
              <a:rPr lang="ja-JP" alt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2" name="TextBox 154"/>
          <p:cNvSpPr txBox="1"/>
          <p:nvPr/>
        </p:nvSpPr>
        <p:spPr>
          <a:xfrm>
            <a:off x="9489338" y="6137578"/>
            <a:ext cx="133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Communication</a:t>
            </a:r>
            <a:b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</a:b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path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 (Consolidation)</a:t>
            </a:r>
          </a:p>
        </p:txBody>
      </p:sp>
      <p:sp>
        <p:nvSpPr>
          <p:cNvPr id="153" name="TextBox 158"/>
          <p:cNvSpPr txBox="1"/>
          <p:nvPr/>
        </p:nvSpPr>
        <p:spPr>
          <a:xfrm>
            <a:off x="11095884" y="2561286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Shrinking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4" name="TextBox 159"/>
          <p:cNvSpPr txBox="1"/>
          <p:nvPr/>
        </p:nvSpPr>
        <p:spPr>
          <a:xfrm>
            <a:off x="10816160" y="3753384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E</a:t>
            </a:r>
          </a:p>
        </p:txBody>
      </p:sp>
      <p:sp>
        <p:nvSpPr>
          <p:cNvPr id="155" name="TextBox 160"/>
          <p:cNvSpPr txBox="1"/>
          <p:nvPr/>
        </p:nvSpPr>
        <p:spPr>
          <a:xfrm>
            <a:off x="10951614" y="4945482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de-DE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de-DE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Standard</a:t>
            </a:r>
            <a:r>
              <a:rPr lang="ja-JP" altLang="de-DE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6" name="TextBox 161"/>
          <p:cNvSpPr txBox="1"/>
          <p:nvPr/>
        </p:nvSpPr>
        <p:spPr>
          <a:xfrm>
            <a:off x="11230536" y="6137578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SBR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7" name="TextBox 107"/>
          <p:cNvSpPr txBox="1"/>
          <p:nvPr/>
        </p:nvSpPr>
        <p:spPr>
          <a:xfrm>
            <a:off x="1530330" y="1341542"/>
            <a:ext cx="100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Night Time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8" name="TextBox 114"/>
          <p:cNvSpPr txBox="1"/>
          <p:nvPr/>
        </p:nvSpPr>
        <p:spPr>
          <a:xfrm>
            <a:off x="252384" y="1341542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Day Time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9" name="TextBox 121"/>
          <p:cNvSpPr txBox="1"/>
          <p:nvPr/>
        </p:nvSpPr>
        <p:spPr>
          <a:xfrm>
            <a:off x="2984606" y="1341542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Auth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key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0" name="TextBox 128"/>
          <p:cNvSpPr txBox="1"/>
          <p:nvPr/>
        </p:nvSpPr>
        <p:spPr>
          <a:xfrm>
            <a:off x="4139923" y="1341542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Authenticated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1" name="TextBox 135"/>
          <p:cNvSpPr txBox="1"/>
          <p:nvPr/>
        </p:nvSpPr>
        <p:spPr>
          <a:xfrm>
            <a:off x="5473173" y="1341542"/>
            <a:ext cx="1245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authentication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2" name="TextBox 142"/>
          <p:cNvSpPr txBox="1"/>
          <p:nvPr/>
        </p:nvSpPr>
        <p:spPr>
          <a:xfrm>
            <a:off x="7093360" y="1341542"/>
            <a:ext cx="713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Protect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4" name="TextBox 156"/>
          <p:cNvSpPr txBox="1"/>
          <p:nvPr/>
        </p:nvSpPr>
        <p:spPr>
          <a:xfrm>
            <a:off x="9948213" y="1341542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API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5" name="TextBox 163"/>
          <p:cNvSpPr txBox="1"/>
          <p:nvPr/>
        </p:nvSpPr>
        <p:spPr>
          <a:xfrm>
            <a:off x="11131952" y="1341542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Protocol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8480012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2" name="Picture 10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13059"/>
            <a:ext cx="720000" cy="720000"/>
          </a:xfrm>
          <a:prstGeom prst="rect">
            <a:avLst/>
          </a:prstGeom>
        </p:spPr>
      </p:pic>
      <p:pic>
        <p:nvPicPr>
          <p:cNvPr id="102" name="Picture 10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13059"/>
            <a:ext cx="720000" cy="720000"/>
          </a:xfrm>
          <a:prstGeom prst="rect">
            <a:avLst/>
          </a:prstGeom>
        </p:spPr>
      </p:pic>
      <p:pic>
        <p:nvPicPr>
          <p:cNvPr id="103" name="Picture 10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13059"/>
            <a:ext cx="720000" cy="720000"/>
          </a:xfrm>
          <a:prstGeom prst="rect">
            <a:avLst/>
          </a:prstGeom>
        </p:spPr>
      </p:pic>
      <p:pic>
        <p:nvPicPr>
          <p:cNvPr id="104" name="Picture 10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13059"/>
            <a:ext cx="720000" cy="720000"/>
          </a:xfrm>
          <a:prstGeom prst="rect">
            <a:avLst/>
          </a:prstGeom>
        </p:spPr>
      </p:pic>
      <p:pic>
        <p:nvPicPr>
          <p:cNvPr id="105" name="Picture 10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13059"/>
            <a:ext cx="720000" cy="720000"/>
          </a:xfrm>
          <a:prstGeom prst="rect">
            <a:avLst/>
          </a:prstGeom>
        </p:spPr>
      </p:pic>
      <p:pic>
        <p:nvPicPr>
          <p:cNvPr id="106" name="Picture 10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13059"/>
            <a:ext cx="720000" cy="720000"/>
          </a:xfrm>
          <a:prstGeom prst="rect">
            <a:avLst/>
          </a:prstGeom>
        </p:spPr>
      </p:pic>
      <p:pic>
        <p:nvPicPr>
          <p:cNvPr id="107" name="Picture 10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13059"/>
            <a:ext cx="720000" cy="720000"/>
          </a:xfrm>
          <a:prstGeom prst="rect">
            <a:avLst/>
          </a:prstGeom>
        </p:spPr>
      </p:pic>
      <p:pic>
        <p:nvPicPr>
          <p:cNvPr id="108" name="Picture 10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13059"/>
            <a:ext cx="720000" cy="720000"/>
          </a:xfrm>
          <a:prstGeom prst="rect">
            <a:avLst/>
          </a:prstGeom>
        </p:spPr>
      </p:pic>
      <p:pic>
        <p:nvPicPr>
          <p:cNvPr id="109" name="Picture 10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713059"/>
            <a:ext cx="720000" cy="720000"/>
          </a:xfrm>
          <a:prstGeom prst="rect">
            <a:avLst/>
          </a:prstGeom>
        </p:spPr>
      </p:pic>
      <p:pic>
        <p:nvPicPr>
          <p:cNvPr id="110" name="Picture 10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112" name="Picture 111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113" name="Picture 112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115" name="Picture 114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116" name="Picture 115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117" name="Picture 1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134" name="Picture 133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135" name="Picture 134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136" name="Picture 135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pic>
        <p:nvPicPr>
          <p:cNvPr id="137" name="Picture 136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138" name="Picture 137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139" name="Picture 138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3113274"/>
            <a:ext cx="720000" cy="720000"/>
          </a:xfrm>
          <a:prstGeom prst="rect">
            <a:avLst/>
          </a:prstGeom>
        </p:spPr>
      </p:pic>
      <p:pic>
        <p:nvPicPr>
          <p:cNvPr id="140" name="Picture 139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  <p:pic>
        <p:nvPicPr>
          <p:cNvPr id="141" name="Picture 140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</p:spPr>
      </p:pic>
      <p:pic>
        <p:nvPicPr>
          <p:cNvPr id="142" name="Picture 141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</p:spPr>
      </p:pic>
      <p:pic>
        <p:nvPicPr>
          <p:cNvPr id="143" name="Picture 142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</p:spPr>
      </p:pic>
      <p:pic>
        <p:nvPicPr>
          <p:cNvPr id="144" name="Picture 143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</p:spPr>
      </p:pic>
      <p:pic>
        <p:nvPicPr>
          <p:cNvPr id="145" name="Picture 144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</p:spPr>
      </p:pic>
      <p:pic>
        <p:nvPicPr>
          <p:cNvPr id="146" name="Picture 145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</p:spPr>
      </p:pic>
      <p:pic>
        <p:nvPicPr>
          <p:cNvPr id="147" name="Picture 146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</p:spPr>
      </p:pic>
      <p:pic>
        <p:nvPicPr>
          <p:cNvPr id="148" name="Picture 147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4305372"/>
            <a:ext cx="720000" cy="720000"/>
          </a:xfrm>
          <a:prstGeom prst="rect">
            <a:avLst/>
          </a:prstGeom>
        </p:spPr>
      </p:pic>
      <p:pic>
        <p:nvPicPr>
          <p:cNvPr id="149" name="Picture 148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5497468"/>
            <a:ext cx="720000" cy="720000"/>
          </a:xfrm>
          <a:prstGeom prst="rect">
            <a:avLst/>
          </a:prstGeom>
        </p:spPr>
      </p:pic>
      <p:pic>
        <p:nvPicPr>
          <p:cNvPr id="150" name="Picture 149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5497468"/>
            <a:ext cx="720000" cy="720000"/>
          </a:xfrm>
          <a:prstGeom prst="rect">
            <a:avLst/>
          </a:prstGeom>
        </p:spPr>
      </p:pic>
      <p:pic>
        <p:nvPicPr>
          <p:cNvPr id="151" name="Picture 150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5497468"/>
            <a:ext cx="720000" cy="720000"/>
          </a:xfrm>
          <a:prstGeom prst="rect">
            <a:avLst/>
          </a:prstGeom>
        </p:spPr>
      </p:pic>
      <p:pic>
        <p:nvPicPr>
          <p:cNvPr id="152" name="Picture 151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5497468"/>
            <a:ext cx="720000" cy="720000"/>
          </a:xfrm>
          <a:prstGeom prst="rect">
            <a:avLst/>
          </a:prstGeom>
        </p:spPr>
      </p:pic>
      <p:pic>
        <p:nvPicPr>
          <p:cNvPr id="153" name="Picture 152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5497468"/>
            <a:ext cx="720000" cy="720000"/>
          </a:xfrm>
          <a:prstGeom prst="rect">
            <a:avLst/>
          </a:prstGeom>
        </p:spPr>
      </p:pic>
      <p:pic>
        <p:nvPicPr>
          <p:cNvPr id="154" name="Picture 153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5497468"/>
            <a:ext cx="720000" cy="720000"/>
          </a:xfrm>
          <a:prstGeom prst="rect">
            <a:avLst/>
          </a:prstGeom>
        </p:spPr>
      </p:pic>
      <p:pic>
        <p:nvPicPr>
          <p:cNvPr id="155" name="Picture 154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5497468"/>
            <a:ext cx="720000" cy="720000"/>
          </a:xfrm>
          <a:prstGeom prst="rect">
            <a:avLst/>
          </a:prstGeom>
        </p:spPr>
      </p:pic>
      <p:pic>
        <p:nvPicPr>
          <p:cNvPr id="156" name="Picture 155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5497468"/>
            <a:ext cx="720000" cy="72000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1917599"/>
            <a:ext cx="720000" cy="72000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sp>
        <p:nvSpPr>
          <p:cNvPr id="157" name="TextBox 113"/>
          <p:cNvSpPr txBox="1"/>
          <p:nvPr/>
        </p:nvSpPr>
        <p:spPr>
          <a:xfrm>
            <a:off x="365395" y="1341542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SBR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8" name="TextBox 114"/>
          <p:cNvSpPr txBox="1"/>
          <p:nvPr/>
        </p:nvSpPr>
        <p:spPr>
          <a:xfrm>
            <a:off x="11285840" y="1341542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9" name="TextBox 120"/>
          <p:cNvSpPr txBox="1"/>
          <p:nvPr/>
        </p:nvSpPr>
        <p:spPr>
          <a:xfrm>
            <a:off x="1708263" y="1341542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Global</a:t>
            </a:r>
          </a:p>
        </p:txBody>
      </p:sp>
      <p:sp>
        <p:nvSpPr>
          <p:cNvPr id="160" name="TextBox 127"/>
          <p:cNvSpPr txBox="1"/>
          <p:nvPr/>
        </p:nvSpPr>
        <p:spPr>
          <a:xfrm>
            <a:off x="3047123" y="1341542"/>
            <a:ext cx="68159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 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Base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1" name="TextBox 134"/>
          <p:cNvSpPr txBox="1"/>
          <p:nvPr/>
        </p:nvSpPr>
        <p:spPr>
          <a:xfrm>
            <a:off x="4398808" y="1341542"/>
            <a:ext cx="6864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Base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2" name="TextBox 141"/>
          <p:cNvSpPr txBox="1"/>
          <p:nvPr/>
        </p:nvSpPr>
        <p:spPr>
          <a:xfrm>
            <a:off x="5701601" y="1341542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3" name="TextBox 148"/>
          <p:cNvSpPr txBox="1"/>
          <p:nvPr/>
        </p:nvSpPr>
        <p:spPr>
          <a:xfrm>
            <a:off x="7051683" y="1341542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 B</a:t>
            </a:r>
          </a:p>
        </p:txBody>
      </p:sp>
      <p:sp>
        <p:nvSpPr>
          <p:cNvPr id="164" name="TextBox 155"/>
          <p:cNvSpPr txBox="1"/>
          <p:nvPr/>
        </p:nvSpPr>
        <p:spPr>
          <a:xfrm>
            <a:off x="8454663" y="1341542"/>
            <a:ext cx="6992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5" name="TextBox 162"/>
          <p:cNvSpPr txBox="1"/>
          <p:nvPr/>
        </p:nvSpPr>
        <p:spPr>
          <a:xfrm>
            <a:off x="9806347" y="1341542"/>
            <a:ext cx="7040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6" name="TextBox 113"/>
          <p:cNvSpPr txBox="1"/>
          <p:nvPr/>
        </p:nvSpPr>
        <p:spPr>
          <a:xfrm>
            <a:off x="274826" y="2561286"/>
            <a:ext cx="8098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Gateway</a:t>
            </a:r>
          </a:p>
        </p:txBody>
      </p:sp>
      <p:sp>
        <p:nvSpPr>
          <p:cNvPr id="167" name="TextBox 127"/>
          <p:cNvSpPr txBox="1"/>
          <p:nvPr/>
        </p:nvSpPr>
        <p:spPr>
          <a:xfrm>
            <a:off x="3139296" y="2561286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Safe</a:t>
            </a:r>
          </a:p>
        </p:txBody>
      </p:sp>
      <p:sp>
        <p:nvSpPr>
          <p:cNvPr id="168" name="TextBox 134"/>
          <p:cNvSpPr txBox="1"/>
          <p:nvPr/>
        </p:nvSpPr>
        <p:spPr>
          <a:xfrm>
            <a:off x="4390793" y="2561286"/>
            <a:ext cx="70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Danger</a:t>
            </a:r>
          </a:p>
        </p:txBody>
      </p:sp>
      <p:sp>
        <p:nvSpPr>
          <p:cNvPr id="169" name="TextBox 141"/>
          <p:cNvSpPr txBox="1"/>
          <p:nvPr/>
        </p:nvSpPr>
        <p:spPr>
          <a:xfrm>
            <a:off x="5639084" y="2561286"/>
            <a:ext cx="91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Connect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0" name="TextBox 148"/>
          <p:cNvSpPr txBox="1"/>
          <p:nvPr/>
        </p:nvSpPr>
        <p:spPr>
          <a:xfrm>
            <a:off x="6972334" y="2561286"/>
            <a:ext cx="9557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Connect B</a:t>
            </a:r>
          </a:p>
        </p:txBody>
      </p:sp>
      <p:sp>
        <p:nvSpPr>
          <p:cNvPr id="171" name="TextBox 155"/>
          <p:cNvSpPr txBox="1"/>
          <p:nvPr/>
        </p:nvSpPr>
        <p:spPr>
          <a:xfrm>
            <a:off x="8328026" y="2561286"/>
            <a:ext cx="9525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Connect C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2" name="TextBox 162"/>
          <p:cNvSpPr txBox="1"/>
          <p:nvPr/>
        </p:nvSpPr>
        <p:spPr>
          <a:xfrm>
            <a:off x="9900925" y="2561286"/>
            <a:ext cx="5148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Beer</a:t>
            </a:r>
          </a:p>
        </p:txBody>
      </p:sp>
      <p:sp>
        <p:nvSpPr>
          <p:cNvPr id="173" name="TextBox 113"/>
          <p:cNvSpPr txBox="1"/>
          <p:nvPr/>
        </p:nvSpPr>
        <p:spPr>
          <a:xfrm>
            <a:off x="1347588" y="2561286"/>
            <a:ext cx="13724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Interconnection 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network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4" name="TextBox 113"/>
          <p:cNvSpPr txBox="1"/>
          <p:nvPr/>
        </p:nvSpPr>
        <p:spPr>
          <a:xfrm>
            <a:off x="43993" y="3753384"/>
            <a:ext cx="12715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Sigfox Device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5" name="TextBox 113"/>
          <p:cNvSpPr txBox="1"/>
          <p:nvPr/>
        </p:nvSpPr>
        <p:spPr>
          <a:xfrm>
            <a:off x="1657769" y="3753384"/>
            <a:ext cx="7521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Sigfox A</a:t>
            </a:r>
          </a:p>
        </p:txBody>
      </p:sp>
      <p:sp>
        <p:nvSpPr>
          <p:cNvPr id="176" name="TextBox 113"/>
          <p:cNvSpPr txBox="1"/>
          <p:nvPr/>
        </p:nvSpPr>
        <p:spPr>
          <a:xfrm>
            <a:off x="2988614" y="3753384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Sigfox B	</a:t>
            </a:r>
          </a:p>
        </p:txBody>
      </p:sp>
      <p:sp>
        <p:nvSpPr>
          <p:cNvPr id="177" name="TextBox 113"/>
          <p:cNvSpPr txBox="1"/>
          <p:nvPr/>
        </p:nvSpPr>
        <p:spPr>
          <a:xfrm>
            <a:off x="4519835" y="3753384"/>
            <a:ext cx="4443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Car</a:t>
            </a:r>
          </a:p>
        </p:txBody>
      </p:sp>
      <p:sp>
        <p:nvSpPr>
          <p:cNvPr id="178" name="TextBox 113"/>
          <p:cNvSpPr txBox="1"/>
          <p:nvPr/>
        </p:nvSpPr>
        <p:spPr>
          <a:xfrm>
            <a:off x="5854688" y="3753384"/>
            <a:ext cx="4828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Taxi</a:t>
            </a:r>
          </a:p>
        </p:txBody>
      </p:sp>
      <p:sp>
        <p:nvSpPr>
          <p:cNvPr id="179" name="TextBox 113"/>
          <p:cNvSpPr txBox="1"/>
          <p:nvPr/>
        </p:nvSpPr>
        <p:spPr>
          <a:xfrm>
            <a:off x="7153473" y="3753384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Truck</a:t>
            </a:r>
          </a:p>
        </p:txBody>
      </p:sp>
      <p:sp>
        <p:nvSpPr>
          <p:cNvPr id="180" name="TextBox 113"/>
          <p:cNvSpPr txBox="1"/>
          <p:nvPr/>
        </p:nvSpPr>
        <p:spPr>
          <a:xfrm>
            <a:off x="8572484" y="3753384"/>
            <a:ext cx="4635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Bus</a:t>
            </a:r>
          </a:p>
        </p:txBody>
      </p:sp>
      <p:sp>
        <p:nvSpPr>
          <p:cNvPr id="181" name="TextBox 113"/>
          <p:cNvSpPr txBox="1"/>
          <p:nvPr/>
        </p:nvSpPr>
        <p:spPr>
          <a:xfrm>
            <a:off x="9878483" y="3753384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Train</a:t>
            </a:r>
          </a:p>
        </p:txBody>
      </p:sp>
      <p:sp>
        <p:nvSpPr>
          <p:cNvPr id="182" name="TextBox 113"/>
          <p:cNvSpPr txBox="1"/>
          <p:nvPr/>
        </p:nvSpPr>
        <p:spPr>
          <a:xfrm>
            <a:off x="10929172" y="3753384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Motor Scooter</a:t>
            </a:r>
          </a:p>
        </p:txBody>
      </p:sp>
      <p:sp>
        <p:nvSpPr>
          <p:cNvPr id="183" name="TextBox 113"/>
          <p:cNvSpPr txBox="1"/>
          <p:nvPr/>
        </p:nvSpPr>
        <p:spPr>
          <a:xfrm>
            <a:off x="119334" y="6137578"/>
            <a:ext cx="1120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Snow blower</a:t>
            </a:r>
          </a:p>
        </p:txBody>
      </p:sp>
      <p:sp>
        <p:nvSpPr>
          <p:cNvPr id="184" name="TextBox 113"/>
          <p:cNvSpPr txBox="1"/>
          <p:nvPr/>
        </p:nvSpPr>
        <p:spPr>
          <a:xfrm>
            <a:off x="1763567" y="6137578"/>
            <a:ext cx="540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Boat</a:t>
            </a:r>
          </a:p>
        </p:txBody>
      </p:sp>
      <p:sp>
        <p:nvSpPr>
          <p:cNvPr id="185" name="TextBox 113"/>
          <p:cNvSpPr txBox="1"/>
          <p:nvPr/>
        </p:nvSpPr>
        <p:spPr>
          <a:xfrm>
            <a:off x="3125671" y="6137578"/>
            <a:ext cx="524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Ship</a:t>
            </a:r>
          </a:p>
        </p:txBody>
      </p:sp>
      <p:sp>
        <p:nvSpPr>
          <p:cNvPr id="186" name="TextBox 113"/>
          <p:cNvSpPr txBox="1"/>
          <p:nvPr/>
        </p:nvSpPr>
        <p:spPr>
          <a:xfrm>
            <a:off x="4323467" y="6137578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Freighter</a:t>
            </a:r>
          </a:p>
        </p:txBody>
      </p:sp>
      <p:sp>
        <p:nvSpPr>
          <p:cNvPr id="187" name="TextBox 113"/>
          <p:cNvSpPr txBox="1"/>
          <p:nvPr/>
        </p:nvSpPr>
        <p:spPr>
          <a:xfrm>
            <a:off x="5712020" y="6137578"/>
            <a:ext cx="7681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Balloon</a:t>
            </a:r>
          </a:p>
        </p:txBody>
      </p:sp>
      <p:sp>
        <p:nvSpPr>
          <p:cNvPr id="188" name="TextBox 113"/>
          <p:cNvSpPr txBox="1"/>
          <p:nvPr/>
        </p:nvSpPr>
        <p:spPr>
          <a:xfrm>
            <a:off x="6860925" y="6137578"/>
            <a:ext cx="117852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Space Shuttle</a:t>
            </a:r>
          </a:p>
        </p:txBody>
      </p:sp>
      <p:sp>
        <p:nvSpPr>
          <p:cNvPr id="189" name="TextBox 113"/>
          <p:cNvSpPr txBox="1"/>
          <p:nvPr/>
        </p:nvSpPr>
        <p:spPr>
          <a:xfrm>
            <a:off x="8550041" y="6137578"/>
            <a:ext cx="508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UFO</a:t>
            </a:r>
          </a:p>
        </p:txBody>
      </p:sp>
      <p:sp>
        <p:nvSpPr>
          <p:cNvPr id="190" name="TextBox 113"/>
          <p:cNvSpPr txBox="1"/>
          <p:nvPr/>
        </p:nvSpPr>
        <p:spPr>
          <a:xfrm>
            <a:off x="9770280" y="6137578"/>
            <a:ext cx="776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Satellite</a:t>
            </a:r>
          </a:p>
        </p:txBody>
      </p:sp>
      <p:sp>
        <p:nvSpPr>
          <p:cNvPr id="191" name="TextBox 113"/>
          <p:cNvSpPr txBox="1"/>
          <p:nvPr/>
        </p:nvSpPr>
        <p:spPr>
          <a:xfrm>
            <a:off x="190668" y="4945482"/>
            <a:ext cx="978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Motorcycle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92" name="TextBox 113"/>
          <p:cNvSpPr txBox="1"/>
          <p:nvPr/>
        </p:nvSpPr>
        <p:spPr>
          <a:xfrm>
            <a:off x="1687424" y="4945482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Bicycle</a:t>
            </a:r>
          </a:p>
        </p:txBody>
      </p:sp>
      <p:sp>
        <p:nvSpPr>
          <p:cNvPr id="193" name="TextBox 113"/>
          <p:cNvSpPr txBox="1"/>
          <p:nvPr/>
        </p:nvSpPr>
        <p:spPr>
          <a:xfrm>
            <a:off x="3092008" y="4945482"/>
            <a:ext cx="5918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Plane</a:t>
            </a:r>
          </a:p>
        </p:txBody>
      </p:sp>
      <p:sp>
        <p:nvSpPr>
          <p:cNvPr id="194" name="TextBox 113"/>
          <p:cNvSpPr txBox="1"/>
          <p:nvPr/>
        </p:nvSpPr>
        <p:spPr>
          <a:xfrm>
            <a:off x="4273774" y="4945482"/>
            <a:ext cx="9364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Helicopter</a:t>
            </a:r>
          </a:p>
        </p:txBody>
      </p:sp>
      <p:sp>
        <p:nvSpPr>
          <p:cNvPr id="195" name="TextBox 113"/>
          <p:cNvSpPr txBox="1"/>
          <p:nvPr/>
        </p:nvSpPr>
        <p:spPr>
          <a:xfrm>
            <a:off x="5649504" y="4945482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Excavator</a:t>
            </a:r>
          </a:p>
        </p:txBody>
      </p:sp>
      <p:sp>
        <p:nvSpPr>
          <p:cNvPr id="196" name="TextBox 113"/>
          <p:cNvSpPr txBox="1"/>
          <p:nvPr/>
        </p:nvSpPr>
        <p:spPr>
          <a:xfrm>
            <a:off x="7146260" y="4945482"/>
            <a:ext cx="6078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Crane</a:t>
            </a:r>
          </a:p>
        </p:txBody>
      </p:sp>
      <p:sp>
        <p:nvSpPr>
          <p:cNvPr id="197" name="TextBox 113"/>
          <p:cNvSpPr txBox="1"/>
          <p:nvPr/>
        </p:nvSpPr>
        <p:spPr>
          <a:xfrm>
            <a:off x="8368101" y="4945482"/>
            <a:ext cx="8723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Bulldozer</a:t>
            </a:r>
          </a:p>
        </p:txBody>
      </p:sp>
      <p:sp>
        <p:nvSpPr>
          <p:cNvPr id="198" name="TextBox 113"/>
          <p:cNvSpPr txBox="1"/>
          <p:nvPr/>
        </p:nvSpPr>
        <p:spPr>
          <a:xfrm>
            <a:off x="9642842" y="4945482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Dump truck</a:t>
            </a:r>
          </a:p>
        </p:txBody>
      </p:sp>
      <p:sp>
        <p:nvSpPr>
          <p:cNvPr id="199" name="TextBox 113"/>
          <p:cNvSpPr txBox="1"/>
          <p:nvPr/>
        </p:nvSpPr>
        <p:spPr>
          <a:xfrm>
            <a:off x="11176035" y="4945482"/>
            <a:ext cx="7120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Tractor</a:t>
            </a:r>
          </a:p>
        </p:txBody>
      </p:sp>
      <p:sp>
        <p:nvSpPr>
          <p:cNvPr id="200" name="TextBox 113"/>
          <p:cNvSpPr txBox="1"/>
          <p:nvPr/>
        </p:nvSpPr>
        <p:spPr>
          <a:xfrm>
            <a:off x="10900318" y="2561286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Sigfox Device A</a:t>
            </a:r>
          </a:p>
        </p:txBody>
      </p:sp>
      <p:pic>
        <p:nvPicPr>
          <p:cNvPr id="90" name="Picture 89">
            <a:extLst>
              <a:ext uri="{FF2B5EF4-FFF2-40B4-BE49-F238E27FC236}">
                <a16:creationId xmlns:a16="http://schemas.microsoft.com/office/drawing/2014/main" id="{2E7871BC-32FD-C249-942E-97FA47985F65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5497468"/>
            <a:ext cx="720000" cy="720000"/>
          </a:xfrm>
          <a:prstGeom prst="rect">
            <a:avLst/>
          </a:prstGeom>
        </p:spPr>
      </p:pic>
      <p:sp>
        <p:nvSpPr>
          <p:cNvPr id="91" name="TextBox 162">
            <a:extLst>
              <a:ext uri="{FF2B5EF4-FFF2-40B4-BE49-F238E27FC236}">
                <a16:creationId xmlns:a16="http://schemas.microsoft.com/office/drawing/2014/main" id="{9250166B-7082-F847-BB5F-6BC553526A45}"/>
              </a:ext>
            </a:extLst>
          </p:cNvPr>
          <p:cNvSpPr txBox="1"/>
          <p:nvPr/>
        </p:nvSpPr>
        <p:spPr>
          <a:xfrm>
            <a:off x="11202484" y="6137578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eSIM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67438092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971581B-18DD-9B43-B6F1-346F89F0C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13059"/>
            <a:ext cx="720000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DAC940A-76B8-4844-A7A4-1D7BEF661C6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13059"/>
            <a:ext cx="72000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4CDBB58C-080D-D945-B9D2-81AFE38A839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13059"/>
            <a:ext cx="720000" cy="7200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36A55C9-5D7A-3740-8AA4-678EAB24AA46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13059"/>
            <a:ext cx="720000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62E32AE-FF82-8F4C-8217-4AE12C8C0E8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13059"/>
            <a:ext cx="720000" cy="7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59E466BF-92BE-ED46-B16C-F352732E342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13059"/>
            <a:ext cx="7200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54BDA68E-F2C8-B047-B9EE-EB86D2321A1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13059"/>
            <a:ext cx="720000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2CAD43F-4D19-1F4E-ABDC-911AF851ADE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13059"/>
            <a:ext cx="720000" cy="7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E42B8DB6-117B-4F41-9E13-33BC953715C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713059"/>
            <a:ext cx="720000" cy="7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03001EF-3F87-9049-B5F6-519D998D513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9EFE1296-B2F7-6541-BE9E-B06AAE6393B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E7D6215B-0A6B-8D45-9BA7-4EA6BFD91AAE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7AD1F5EA-125E-5F46-B6A4-AEDFBCFB6F09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F9005F7D-8EB3-E840-A67A-7023D66943F0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0C9DA39D-1E7F-EA45-AFFA-651A9C6D34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F9C2CBFC-C4BF-1948-A740-713D77AC849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7700DBE3-9A8C-1744-96EE-E3ED79F52716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44FC586-1974-9D45-B28C-8F9130BA06B7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1917599"/>
            <a:ext cx="720000" cy="72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DAA8E7D7-DF36-954E-80D6-AFB3ECF836DC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7902BC04-B930-0D4C-9D24-92418CF66A40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EBCB182-0853-0A46-9422-8B13549E65FF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CC21797D-A1F4-D24D-9161-68BADCCC5853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07C8547-8684-C242-8369-F401A79038F0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BA578008-FCDA-1E42-9599-BA244830194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06AD0B47-FA72-6A48-999B-526C483C204F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1B5DE8E2-47D5-BC44-A152-751CD31FF34B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BEAF9241-C735-334B-85C4-CF06EC31D704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3113274"/>
            <a:ext cx="720000" cy="72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20F3C0EA-3586-2847-AD7E-0E307A4B717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A9857C85-928F-094D-819C-F46943A6AFC9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97437608-F484-2C49-BF1E-A866E0A8C5E7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6DBC91BB-8C35-3C4C-B305-D2FE7DFC7A7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F83188C2-EA33-334D-B4C0-1EB93B4568DA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7DF774B6-FD89-7045-A004-9C460BA9733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350354A0-5564-E04A-9A0C-1BA45DDD7E76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4D8AC0AC-93FF-6B42-A1C4-273F0D686502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5B18DCF0-92D6-514F-ABB4-5FD5D34E9F8C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4305372"/>
            <a:ext cx="720000" cy="720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F2BC461C-6696-3E48-8C1C-0A1824CB6C36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5497468"/>
            <a:ext cx="720000" cy="720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733E65AF-1574-6546-8954-D36C9F8217DB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5497468"/>
            <a:ext cx="720000" cy="720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468A09EE-1899-9B4C-8A13-41B4996F7349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5497468"/>
            <a:ext cx="720000" cy="720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8198EF5D-D30A-664E-94A6-D54ECB4217BB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5497468"/>
            <a:ext cx="720000" cy="720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32ACCCC4-9590-454F-AC69-467FE29FCA1F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5497468"/>
            <a:ext cx="720000" cy="720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F2641206-A891-D94A-9639-3FAD7B2FC0E6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5497468"/>
            <a:ext cx="720000" cy="720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D7387EA9-616E-3349-A34F-5BC4542D0180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5497468"/>
            <a:ext cx="720000" cy="720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929F0DFA-8C67-244B-8D55-DCB9FE1D2459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5497468"/>
            <a:ext cx="720000" cy="720000"/>
          </a:xfrm>
          <a:prstGeom prst="rect">
            <a:avLst/>
          </a:prstGeom>
        </p:spPr>
      </p:pic>
      <p:pic>
        <p:nvPicPr>
          <p:cNvPr id="93" name="Picture 92">
            <a:extLst>
              <a:ext uri="{FF2B5EF4-FFF2-40B4-BE49-F238E27FC236}">
                <a16:creationId xmlns:a16="http://schemas.microsoft.com/office/drawing/2014/main" id="{5FF58817-64C3-E34A-A3AD-20FE2E9682AC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5497468"/>
            <a:ext cx="720000" cy="720000"/>
          </a:xfrm>
          <a:prstGeom prst="rect">
            <a:avLst/>
          </a:prstGeom>
        </p:spPr>
      </p:pic>
      <p:sp>
        <p:nvSpPr>
          <p:cNvPr id="92" name="TextBox 113">
            <a:extLst>
              <a:ext uri="{FF2B5EF4-FFF2-40B4-BE49-F238E27FC236}">
                <a16:creationId xmlns:a16="http://schemas.microsoft.com/office/drawing/2014/main" id="{F82844B5-F633-0946-8ABD-2CB341E2C5CC}"/>
              </a:ext>
            </a:extLst>
          </p:cNvPr>
          <p:cNvSpPr txBox="1"/>
          <p:nvPr/>
        </p:nvSpPr>
        <p:spPr>
          <a:xfrm>
            <a:off x="235552" y="1341542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Air </a:t>
            </a:r>
            <a:r>
              <a:rPr lang="en-US" altLang="ja-JP" sz="1200" dirty="0" err="1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eSIM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4" name="TextBox 114">
            <a:extLst>
              <a:ext uri="{FF2B5EF4-FFF2-40B4-BE49-F238E27FC236}">
                <a16:creationId xmlns:a16="http://schemas.microsoft.com/office/drawing/2014/main" id="{D9E3CCFC-FE76-1E4B-8541-AB9EEC67186E}"/>
              </a:ext>
            </a:extLst>
          </p:cNvPr>
          <p:cNvSpPr txBox="1"/>
          <p:nvPr/>
        </p:nvSpPr>
        <p:spPr>
          <a:xfrm>
            <a:off x="11238551" y="1341542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5" name="TextBox 120">
            <a:extLst>
              <a:ext uri="{FF2B5EF4-FFF2-40B4-BE49-F238E27FC236}">
                <a16:creationId xmlns:a16="http://schemas.microsoft.com/office/drawing/2014/main" id="{120939BA-A9C5-BF4A-91A9-E264E3363765}"/>
              </a:ext>
            </a:extLst>
          </p:cNvPr>
          <p:cNvSpPr txBox="1"/>
          <p:nvPr/>
        </p:nvSpPr>
        <p:spPr>
          <a:xfrm>
            <a:off x="1585633" y="1341542"/>
            <a:ext cx="896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Air </a:t>
            </a:r>
            <a:r>
              <a:rPr lang="en-US" altLang="ja-JP" sz="1200" dirty="0" err="1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eSIM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  <a:p>
            <a:pPr algn="ctr"/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6" name="TextBox 127">
            <a:extLst>
              <a:ext uri="{FF2B5EF4-FFF2-40B4-BE49-F238E27FC236}">
                <a16:creationId xmlns:a16="http://schemas.microsoft.com/office/drawing/2014/main" id="{A2B7F982-23F8-9D4C-B422-3D3F2B1E6795}"/>
              </a:ext>
            </a:extLst>
          </p:cNvPr>
          <p:cNvSpPr txBox="1"/>
          <p:nvPr/>
        </p:nvSpPr>
        <p:spPr>
          <a:xfrm>
            <a:off x="2646373" y="1341542"/>
            <a:ext cx="1483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Funnel </a:t>
            </a:r>
          </a:p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Adaptor</a:t>
            </a:r>
          </a:p>
        </p:txBody>
      </p:sp>
      <p:sp>
        <p:nvSpPr>
          <p:cNvPr id="97" name="TextBox 134">
            <a:extLst>
              <a:ext uri="{FF2B5EF4-FFF2-40B4-BE49-F238E27FC236}">
                <a16:creationId xmlns:a16="http://schemas.microsoft.com/office/drawing/2014/main" id="{7D3042F4-9F4E-4F40-AEF1-38515F7FB3D9}"/>
              </a:ext>
            </a:extLst>
          </p:cNvPr>
          <p:cNvSpPr txBox="1"/>
          <p:nvPr/>
        </p:nvSpPr>
        <p:spPr>
          <a:xfrm>
            <a:off x="4315452" y="1341542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SPS 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Partner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3" name="TextBox 141">
            <a:extLst>
              <a:ext uri="{FF2B5EF4-FFF2-40B4-BE49-F238E27FC236}">
                <a16:creationId xmlns:a16="http://schemas.microsoft.com/office/drawing/2014/main" id="{0CB114CD-41E7-774F-A4D9-2CCDFACAA4ED}"/>
              </a:ext>
            </a:extLst>
          </p:cNvPr>
          <p:cNvSpPr txBox="1"/>
          <p:nvPr/>
        </p:nvSpPr>
        <p:spPr>
          <a:xfrm>
            <a:off x="5665533" y="1341542"/>
            <a:ext cx="861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SPS 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Partner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4" name="TextBox 148">
            <a:extLst>
              <a:ext uri="{FF2B5EF4-FFF2-40B4-BE49-F238E27FC236}">
                <a16:creationId xmlns:a16="http://schemas.microsoft.com/office/drawing/2014/main" id="{0E2364E6-A931-C544-B4AA-D7F9A35B985F}"/>
              </a:ext>
            </a:extLst>
          </p:cNvPr>
          <p:cNvSpPr txBox="1"/>
          <p:nvPr/>
        </p:nvSpPr>
        <p:spPr>
          <a:xfrm>
            <a:off x="7019623" y="1341542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A</a:t>
            </a:r>
          </a:p>
        </p:txBody>
      </p:sp>
      <p:sp>
        <p:nvSpPr>
          <p:cNvPr id="145" name="TextBox 155">
            <a:extLst>
              <a:ext uri="{FF2B5EF4-FFF2-40B4-BE49-F238E27FC236}">
                <a16:creationId xmlns:a16="http://schemas.microsoft.com/office/drawing/2014/main" id="{DBA4DD4C-CB0A-8B41-A17E-DCB093FC8DE3}"/>
              </a:ext>
            </a:extLst>
          </p:cNvPr>
          <p:cNvSpPr txBox="1"/>
          <p:nvPr/>
        </p:nvSpPr>
        <p:spPr>
          <a:xfrm>
            <a:off x="8369704" y="1341542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B</a:t>
            </a:r>
          </a:p>
        </p:txBody>
      </p:sp>
      <p:sp>
        <p:nvSpPr>
          <p:cNvPr id="146" name="TextBox 162">
            <a:extLst>
              <a:ext uri="{FF2B5EF4-FFF2-40B4-BE49-F238E27FC236}">
                <a16:creationId xmlns:a16="http://schemas.microsoft.com/office/drawing/2014/main" id="{AC5BEACD-2CEB-BE4D-AC14-D3D4CEED23EC}"/>
              </a:ext>
            </a:extLst>
          </p:cNvPr>
          <p:cNvSpPr txBox="1"/>
          <p:nvPr/>
        </p:nvSpPr>
        <p:spPr>
          <a:xfrm>
            <a:off x="9868864" y="1341542"/>
            <a:ext cx="579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7" name="TextBox 113">
            <a:extLst>
              <a:ext uri="{FF2B5EF4-FFF2-40B4-BE49-F238E27FC236}">
                <a16:creationId xmlns:a16="http://schemas.microsoft.com/office/drawing/2014/main" id="{DBB76708-F474-7640-BF84-85D9B084456F}"/>
              </a:ext>
            </a:extLst>
          </p:cNvPr>
          <p:cNvSpPr txBox="1"/>
          <p:nvPr/>
        </p:nvSpPr>
        <p:spPr>
          <a:xfrm>
            <a:off x="136166" y="2561286"/>
            <a:ext cx="1087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8" name="TextBox 127">
            <a:extLst>
              <a:ext uri="{FF2B5EF4-FFF2-40B4-BE49-F238E27FC236}">
                <a16:creationId xmlns:a16="http://schemas.microsoft.com/office/drawing/2014/main" id="{9690695F-2D42-3041-94A4-EAC3D3E7AE9E}"/>
              </a:ext>
            </a:extLst>
          </p:cNvPr>
          <p:cNvSpPr txBox="1"/>
          <p:nvPr/>
        </p:nvSpPr>
        <p:spPr>
          <a:xfrm>
            <a:off x="3136090" y="2561286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A</a:t>
            </a:r>
          </a:p>
        </p:txBody>
      </p:sp>
      <p:sp>
        <p:nvSpPr>
          <p:cNvPr id="149" name="TextBox 134">
            <a:extLst>
              <a:ext uri="{FF2B5EF4-FFF2-40B4-BE49-F238E27FC236}">
                <a16:creationId xmlns:a16="http://schemas.microsoft.com/office/drawing/2014/main" id="{25012FE6-CDF4-5E4E-AA09-87BDC50565E3}"/>
              </a:ext>
            </a:extLst>
          </p:cNvPr>
          <p:cNvSpPr txBox="1"/>
          <p:nvPr/>
        </p:nvSpPr>
        <p:spPr>
          <a:xfrm>
            <a:off x="4486171" y="2561286"/>
            <a:ext cx="511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B</a:t>
            </a:r>
          </a:p>
        </p:txBody>
      </p:sp>
      <p:sp>
        <p:nvSpPr>
          <p:cNvPr id="150" name="TextBox 141">
            <a:extLst>
              <a:ext uri="{FF2B5EF4-FFF2-40B4-BE49-F238E27FC236}">
                <a16:creationId xmlns:a16="http://schemas.microsoft.com/office/drawing/2014/main" id="{DFD3945E-7C25-914B-843E-C1EBFA5A5B72}"/>
              </a:ext>
            </a:extLst>
          </p:cNvPr>
          <p:cNvSpPr txBox="1"/>
          <p:nvPr/>
        </p:nvSpPr>
        <p:spPr>
          <a:xfrm>
            <a:off x="5452334" y="2561286"/>
            <a:ext cx="1287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Microcomputer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1" name="TextBox 148">
            <a:extLst>
              <a:ext uri="{FF2B5EF4-FFF2-40B4-BE49-F238E27FC236}">
                <a16:creationId xmlns:a16="http://schemas.microsoft.com/office/drawing/2014/main" id="{D54DC306-2A14-634A-8AA5-7902FA582699}"/>
              </a:ext>
            </a:extLst>
          </p:cNvPr>
          <p:cNvSpPr txBox="1"/>
          <p:nvPr/>
        </p:nvSpPr>
        <p:spPr>
          <a:xfrm>
            <a:off x="7072522" y="2561286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Wio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LTE</a:t>
            </a:r>
          </a:p>
        </p:txBody>
      </p:sp>
      <p:sp>
        <p:nvSpPr>
          <p:cNvPr id="152" name="TextBox 155">
            <a:extLst>
              <a:ext uri="{FF2B5EF4-FFF2-40B4-BE49-F238E27FC236}">
                <a16:creationId xmlns:a16="http://schemas.microsoft.com/office/drawing/2014/main" id="{F248E83D-BB3B-B541-A42C-09714643EBE4}"/>
              </a:ext>
            </a:extLst>
          </p:cNvPr>
          <p:cNvSpPr txBox="1"/>
          <p:nvPr/>
        </p:nvSpPr>
        <p:spPr>
          <a:xfrm>
            <a:off x="8464281" y="2561286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Wio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3G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3" name="TextBox 162">
            <a:extLst>
              <a:ext uri="{FF2B5EF4-FFF2-40B4-BE49-F238E27FC236}">
                <a16:creationId xmlns:a16="http://schemas.microsoft.com/office/drawing/2014/main" id="{700DB9C8-315B-A749-B298-0CB48234B65C}"/>
              </a:ext>
            </a:extLst>
          </p:cNvPr>
          <p:cNvSpPr txBox="1"/>
          <p:nvPr/>
        </p:nvSpPr>
        <p:spPr>
          <a:xfrm>
            <a:off x="9710969" y="2561286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Processor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4" name="TextBox 113">
            <a:extLst>
              <a:ext uri="{FF2B5EF4-FFF2-40B4-BE49-F238E27FC236}">
                <a16:creationId xmlns:a16="http://schemas.microsoft.com/office/drawing/2014/main" id="{1200BEAB-F114-2E41-850A-216553327345}"/>
              </a:ext>
            </a:extLst>
          </p:cNvPr>
          <p:cNvSpPr txBox="1"/>
          <p:nvPr/>
        </p:nvSpPr>
        <p:spPr>
          <a:xfrm>
            <a:off x="1486247" y="2561286"/>
            <a:ext cx="1095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5" name="TextBox 141">
            <a:extLst>
              <a:ext uri="{FF2B5EF4-FFF2-40B4-BE49-F238E27FC236}">
                <a16:creationId xmlns:a16="http://schemas.microsoft.com/office/drawing/2014/main" id="{DF455E65-8F7E-554E-9165-52BDDF88C638}"/>
              </a:ext>
            </a:extLst>
          </p:cNvPr>
          <p:cNvSpPr txBox="1"/>
          <p:nvPr/>
        </p:nvSpPr>
        <p:spPr>
          <a:xfrm>
            <a:off x="11191262" y="2561286"/>
            <a:ext cx="681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Button</a:t>
            </a:r>
          </a:p>
        </p:txBody>
      </p:sp>
      <p:sp>
        <p:nvSpPr>
          <p:cNvPr id="156" name="TextBox 148">
            <a:extLst>
              <a:ext uri="{FF2B5EF4-FFF2-40B4-BE49-F238E27FC236}">
                <a16:creationId xmlns:a16="http://schemas.microsoft.com/office/drawing/2014/main" id="{B4A863DE-4FAA-E541-A0A0-D96EBF2E6F76}"/>
              </a:ext>
            </a:extLst>
          </p:cNvPr>
          <p:cNvSpPr txBox="1"/>
          <p:nvPr/>
        </p:nvSpPr>
        <p:spPr>
          <a:xfrm>
            <a:off x="344556" y="3753384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Buzzer</a:t>
            </a:r>
          </a:p>
        </p:txBody>
      </p:sp>
      <p:sp>
        <p:nvSpPr>
          <p:cNvPr id="157" name="TextBox 155">
            <a:extLst>
              <a:ext uri="{FF2B5EF4-FFF2-40B4-BE49-F238E27FC236}">
                <a16:creationId xmlns:a16="http://schemas.microsoft.com/office/drawing/2014/main" id="{9E782F6B-9798-1947-9CCE-649AC376E7EF}"/>
              </a:ext>
            </a:extLst>
          </p:cNvPr>
          <p:cNvSpPr txBox="1"/>
          <p:nvPr/>
        </p:nvSpPr>
        <p:spPr>
          <a:xfrm>
            <a:off x="1615289" y="3753384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Indicator</a:t>
            </a:r>
          </a:p>
        </p:txBody>
      </p:sp>
      <p:sp>
        <p:nvSpPr>
          <p:cNvPr id="158" name="TextBox 162">
            <a:extLst>
              <a:ext uri="{FF2B5EF4-FFF2-40B4-BE49-F238E27FC236}">
                <a16:creationId xmlns:a16="http://schemas.microsoft.com/office/drawing/2014/main" id="{DA25A2F6-D9E1-4C49-BF0C-A7AC9C9BAB01}"/>
              </a:ext>
            </a:extLst>
          </p:cNvPr>
          <p:cNvSpPr txBox="1"/>
          <p:nvPr/>
        </p:nvSpPr>
        <p:spPr>
          <a:xfrm>
            <a:off x="2797857" y="3753384"/>
            <a:ext cx="1180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Thermometer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9" name="TextBox 162">
            <a:extLst>
              <a:ext uri="{FF2B5EF4-FFF2-40B4-BE49-F238E27FC236}">
                <a16:creationId xmlns:a16="http://schemas.microsoft.com/office/drawing/2014/main" id="{AE579B4D-90B7-704E-BB4D-D773FEAC181D}"/>
              </a:ext>
            </a:extLst>
          </p:cNvPr>
          <p:cNvSpPr txBox="1"/>
          <p:nvPr/>
        </p:nvSpPr>
        <p:spPr>
          <a:xfrm>
            <a:off x="4219272" y="3753384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Hygrometer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0" name="TextBox 162">
            <a:extLst>
              <a:ext uri="{FF2B5EF4-FFF2-40B4-BE49-F238E27FC236}">
                <a16:creationId xmlns:a16="http://schemas.microsoft.com/office/drawing/2014/main" id="{4CCA2287-4D30-CA46-A234-50EC05026639}"/>
              </a:ext>
            </a:extLst>
          </p:cNvPr>
          <p:cNvSpPr txBox="1"/>
          <p:nvPr/>
        </p:nvSpPr>
        <p:spPr>
          <a:xfrm>
            <a:off x="6909817" y="3753384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Acceleration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1" name="TextBox 162">
            <a:extLst>
              <a:ext uri="{FF2B5EF4-FFF2-40B4-BE49-F238E27FC236}">
                <a16:creationId xmlns:a16="http://schemas.microsoft.com/office/drawing/2014/main" id="{410F5BE6-AAEB-6B4E-8C7A-197E9C54A071}"/>
              </a:ext>
            </a:extLst>
          </p:cNvPr>
          <p:cNvSpPr txBox="1"/>
          <p:nvPr/>
        </p:nvSpPr>
        <p:spPr>
          <a:xfrm>
            <a:off x="8330430" y="3753384"/>
            <a:ext cx="947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Gyroscope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2" name="TextBox 162">
            <a:extLst>
              <a:ext uri="{FF2B5EF4-FFF2-40B4-BE49-F238E27FC236}">
                <a16:creationId xmlns:a16="http://schemas.microsoft.com/office/drawing/2014/main" id="{773A4876-AD6F-7F43-826E-90951123A198}"/>
              </a:ext>
            </a:extLst>
          </p:cNvPr>
          <p:cNvSpPr txBox="1"/>
          <p:nvPr/>
        </p:nvSpPr>
        <p:spPr>
          <a:xfrm>
            <a:off x="10804137" y="3753384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Model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3" name="TextBox 148">
            <a:extLst>
              <a:ext uri="{FF2B5EF4-FFF2-40B4-BE49-F238E27FC236}">
                <a16:creationId xmlns:a16="http://schemas.microsoft.com/office/drawing/2014/main" id="{A87B23CC-E006-134F-99B6-F7AD3D38603D}"/>
              </a:ext>
            </a:extLst>
          </p:cNvPr>
          <p:cNvSpPr txBox="1"/>
          <p:nvPr/>
        </p:nvSpPr>
        <p:spPr>
          <a:xfrm>
            <a:off x="-48180" y="4945482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Engine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4" name="TextBox 155">
            <a:extLst>
              <a:ext uri="{FF2B5EF4-FFF2-40B4-BE49-F238E27FC236}">
                <a16:creationId xmlns:a16="http://schemas.microsoft.com/office/drawing/2014/main" id="{20270B10-A71F-764C-A32A-15340CB91638}"/>
              </a:ext>
            </a:extLst>
          </p:cNvPr>
          <p:cNvSpPr txBox="1"/>
          <p:nvPr/>
        </p:nvSpPr>
        <p:spPr>
          <a:xfrm>
            <a:off x="1305909" y="4945482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Model B</a:t>
            </a:r>
          </a:p>
        </p:txBody>
      </p:sp>
      <p:sp>
        <p:nvSpPr>
          <p:cNvPr id="165" name="TextBox 162">
            <a:extLst>
              <a:ext uri="{FF2B5EF4-FFF2-40B4-BE49-F238E27FC236}">
                <a16:creationId xmlns:a16="http://schemas.microsoft.com/office/drawing/2014/main" id="{1D468592-25B1-8D42-96F6-ADE3216FDEFD}"/>
              </a:ext>
            </a:extLst>
          </p:cNvPr>
          <p:cNvSpPr txBox="1"/>
          <p:nvPr/>
        </p:nvSpPr>
        <p:spPr>
          <a:xfrm>
            <a:off x="3007049" y="4945482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6" name="TextBox 162">
            <a:extLst>
              <a:ext uri="{FF2B5EF4-FFF2-40B4-BE49-F238E27FC236}">
                <a16:creationId xmlns:a16="http://schemas.microsoft.com/office/drawing/2014/main" id="{1D2B44CF-2D90-C84B-A0BC-56C901CEF28C}"/>
              </a:ext>
            </a:extLst>
          </p:cNvPr>
          <p:cNvSpPr txBox="1"/>
          <p:nvPr/>
        </p:nvSpPr>
        <p:spPr>
          <a:xfrm>
            <a:off x="4362740" y="4945482"/>
            <a:ext cx="758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C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7" name="TextBox 162">
            <a:extLst>
              <a:ext uri="{FF2B5EF4-FFF2-40B4-BE49-F238E27FC236}">
                <a16:creationId xmlns:a16="http://schemas.microsoft.com/office/drawing/2014/main" id="{10B19854-9B15-AE4B-8C56-0D584469A31A}"/>
              </a:ext>
            </a:extLst>
          </p:cNvPr>
          <p:cNvSpPr txBox="1"/>
          <p:nvPr/>
        </p:nvSpPr>
        <p:spPr>
          <a:xfrm>
            <a:off x="5712822" y="4945482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D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8" name="TextBox 162">
            <a:extLst>
              <a:ext uri="{FF2B5EF4-FFF2-40B4-BE49-F238E27FC236}">
                <a16:creationId xmlns:a16="http://schemas.microsoft.com/office/drawing/2014/main" id="{ACE1B9B6-5107-C14B-BB32-6798805111FA}"/>
              </a:ext>
            </a:extLst>
          </p:cNvPr>
          <p:cNvSpPr txBox="1"/>
          <p:nvPr/>
        </p:nvSpPr>
        <p:spPr>
          <a:xfrm>
            <a:off x="7074926" y="4945482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9" name="TextBox 162">
            <a:extLst>
              <a:ext uri="{FF2B5EF4-FFF2-40B4-BE49-F238E27FC236}">
                <a16:creationId xmlns:a16="http://schemas.microsoft.com/office/drawing/2014/main" id="{5D6AA4F6-E51B-F244-9CB9-FB77F671D594}"/>
              </a:ext>
            </a:extLst>
          </p:cNvPr>
          <p:cNvSpPr txBox="1"/>
          <p:nvPr/>
        </p:nvSpPr>
        <p:spPr>
          <a:xfrm>
            <a:off x="8324019" y="4945482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Currency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0" name="TextBox 162">
            <a:extLst>
              <a:ext uri="{FF2B5EF4-FFF2-40B4-BE49-F238E27FC236}">
                <a16:creationId xmlns:a16="http://schemas.microsoft.com/office/drawing/2014/main" id="{B687AE48-ECA9-444C-8E3E-6BF1CA127D7B}"/>
              </a:ext>
            </a:extLst>
          </p:cNvPr>
          <p:cNvSpPr txBox="1"/>
          <p:nvPr/>
        </p:nvSpPr>
        <p:spPr>
          <a:xfrm>
            <a:off x="9674100" y="4945482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Currency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1" name="TextBox 162">
            <a:extLst>
              <a:ext uri="{FF2B5EF4-FFF2-40B4-BE49-F238E27FC236}">
                <a16:creationId xmlns:a16="http://schemas.microsoft.com/office/drawing/2014/main" id="{E145204C-6B66-B44C-A610-01384F46F454}"/>
              </a:ext>
            </a:extLst>
          </p:cNvPr>
          <p:cNvSpPr txBox="1"/>
          <p:nvPr/>
        </p:nvSpPr>
        <p:spPr>
          <a:xfrm>
            <a:off x="11049397" y="4945482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Currency C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2" name="TextBox 148">
            <a:extLst>
              <a:ext uri="{FF2B5EF4-FFF2-40B4-BE49-F238E27FC236}">
                <a16:creationId xmlns:a16="http://schemas.microsoft.com/office/drawing/2014/main" id="{E0392D45-276C-8240-9731-50019DB884C4}"/>
              </a:ext>
            </a:extLst>
          </p:cNvPr>
          <p:cNvSpPr txBox="1"/>
          <p:nvPr/>
        </p:nvSpPr>
        <p:spPr>
          <a:xfrm>
            <a:off x="306885" y="6137578"/>
            <a:ext cx="745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F</a:t>
            </a:r>
          </a:p>
        </p:txBody>
      </p:sp>
      <p:sp>
        <p:nvSpPr>
          <p:cNvPr id="173" name="TextBox 155">
            <a:extLst>
              <a:ext uri="{FF2B5EF4-FFF2-40B4-BE49-F238E27FC236}">
                <a16:creationId xmlns:a16="http://schemas.microsoft.com/office/drawing/2014/main" id="{E8A7D84C-66BD-DE4E-A6CB-E70B9F05FEE8}"/>
              </a:ext>
            </a:extLst>
          </p:cNvPr>
          <p:cNvSpPr txBox="1"/>
          <p:nvPr/>
        </p:nvSpPr>
        <p:spPr>
          <a:xfrm>
            <a:off x="1650555" y="6137578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G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4" name="TextBox 162">
            <a:extLst>
              <a:ext uri="{FF2B5EF4-FFF2-40B4-BE49-F238E27FC236}">
                <a16:creationId xmlns:a16="http://schemas.microsoft.com/office/drawing/2014/main" id="{73C96C02-191D-1046-9D4B-330C8F213CB3}"/>
              </a:ext>
            </a:extLst>
          </p:cNvPr>
          <p:cNvSpPr txBox="1"/>
          <p:nvPr/>
        </p:nvSpPr>
        <p:spPr>
          <a:xfrm>
            <a:off x="3019071" y="6137578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5" name="TextBox 162">
            <a:extLst>
              <a:ext uri="{FF2B5EF4-FFF2-40B4-BE49-F238E27FC236}">
                <a16:creationId xmlns:a16="http://schemas.microsoft.com/office/drawing/2014/main" id="{FD655ED4-8085-4E48-933C-637C1CBCC3EC}"/>
              </a:ext>
            </a:extLst>
          </p:cNvPr>
          <p:cNvSpPr txBox="1"/>
          <p:nvPr/>
        </p:nvSpPr>
        <p:spPr>
          <a:xfrm>
            <a:off x="4375565" y="6137578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F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6" name="TextBox 162">
            <a:extLst>
              <a:ext uri="{FF2B5EF4-FFF2-40B4-BE49-F238E27FC236}">
                <a16:creationId xmlns:a16="http://schemas.microsoft.com/office/drawing/2014/main" id="{089C093D-C5DB-8F40-91CD-36370B0CE674}"/>
              </a:ext>
            </a:extLst>
          </p:cNvPr>
          <p:cNvSpPr txBox="1"/>
          <p:nvPr/>
        </p:nvSpPr>
        <p:spPr>
          <a:xfrm>
            <a:off x="5694387" y="6137578"/>
            <a:ext cx="803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Router C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7" name="TextBox 162">
            <a:extLst>
              <a:ext uri="{FF2B5EF4-FFF2-40B4-BE49-F238E27FC236}">
                <a16:creationId xmlns:a16="http://schemas.microsoft.com/office/drawing/2014/main" id="{7BA15656-09D5-9846-BB47-3B133CBDCB98}"/>
              </a:ext>
            </a:extLst>
          </p:cNvPr>
          <p:cNvSpPr txBox="1"/>
          <p:nvPr/>
        </p:nvSpPr>
        <p:spPr>
          <a:xfrm>
            <a:off x="6777569" y="6137578"/>
            <a:ext cx="1345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Switching hub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8" name="TextBox 162">
            <a:extLst>
              <a:ext uri="{FF2B5EF4-FFF2-40B4-BE49-F238E27FC236}">
                <a16:creationId xmlns:a16="http://schemas.microsoft.com/office/drawing/2014/main" id="{B70FDC14-62CA-AA46-B451-788E6E68015B}"/>
              </a:ext>
            </a:extLst>
          </p:cNvPr>
          <p:cNvSpPr txBox="1"/>
          <p:nvPr/>
        </p:nvSpPr>
        <p:spPr>
          <a:xfrm>
            <a:off x="8404970" y="6137578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Router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9" name="TextBox 162">
            <a:extLst>
              <a:ext uri="{FF2B5EF4-FFF2-40B4-BE49-F238E27FC236}">
                <a16:creationId xmlns:a16="http://schemas.microsoft.com/office/drawing/2014/main" id="{5B5CF66B-E323-DF46-A75F-F9350123508E}"/>
              </a:ext>
            </a:extLst>
          </p:cNvPr>
          <p:cNvSpPr txBox="1"/>
          <p:nvPr/>
        </p:nvSpPr>
        <p:spPr>
          <a:xfrm>
            <a:off x="9489754" y="6137578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Switching hub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80" name="TextBox 162">
            <a:extLst>
              <a:ext uri="{FF2B5EF4-FFF2-40B4-BE49-F238E27FC236}">
                <a16:creationId xmlns:a16="http://schemas.microsoft.com/office/drawing/2014/main" id="{67992770-F5C3-CE44-95BC-098FA2E345EE}"/>
              </a:ext>
            </a:extLst>
          </p:cNvPr>
          <p:cNvSpPr txBox="1"/>
          <p:nvPr/>
        </p:nvSpPr>
        <p:spPr>
          <a:xfrm>
            <a:off x="11128745" y="6137578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Router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81" name="TextBox 162">
            <a:extLst>
              <a:ext uri="{FF2B5EF4-FFF2-40B4-BE49-F238E27FC236}">
                <a16:creationId xmlns:a16="http://schemas.microsoft.com/office/drawing/2014/main" id="{3D73FA26-B06D-D142-80C1-C4A25A64E105}"/>
              </a:ext>
            </a:extLst>
          </p:cNvPr>
          <p:cNvSpPr txBox="1"/>
          <p:nvPr/>
        </p:nvSpPr>
        <p:spPr>
          <a:xfrm>
            <a:off x="5564544" y="3753384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Sound wave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82" name="TextBox 162">
            <a:extLst>
              <a:ext uri="{FF2B5EF4-FFF2-40B4-BE49-F238E27FC236}">
                <a16:creationId xmlns:a16="http://schemas.microsoft.com/office/drawing/2014/main" id="{4F96506F-9FD8-8345-B2CC-075E9D74FB73}"/>
              </a:ext>
            </a:extLst>
          </p:cNvPr>
          <p:cNvSpPr txBox="1"/>
          <p:nvPr/>
        </p:nvSpPr>
        <p:spPr>
          <a:xfrm>
            <a:off x="9430443" y="3753384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Engine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228192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876FA9F5-4630-4C45-BECC-9C0FE9CDEB4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13059"/>
            <a:ext cx="720000" cy="720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E8E9B55-7DDD-584D-A5EA-A60FCA5DCF1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13059"/>
            <a:ext cx="720000" cy="720000"/>
          </a:xfrm>
          <a:prstGeom prst="rect">
            <a:avLst/>
          </a:prstGeom>
        </p:spPr>
      </p:pic>
      <p:sp>
        <p:nvSpPr>
          <p:cNvPr id="6" name="TextBox 113">
            <a:extLst>
              <a:ext uri="{FF2B5EF4-FFF2-40B4-BE49-F238E27FC236}">
                <a16:creationId xmlns:a16="http://schemas.microsoft.com/office/drawing/2014/main" id="{5D46F75C-739D-AE44-BE5F-174425D1B042}"/>
              </a:ext>
            </a:extLst>
          </p:cNvPr>
          <p:cNvSpPr txBox="1"/>
          <p:nvPr/>
        </p:nvSpPr>
        <p:spPr>
          <a:xfrm>
            <a:off x="255590" y="1341542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Excalibur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7" name="TextBox 120">
            <a:extLst>
              <a:ext uri="{FF2B5EF4-FFF2-40B4-BE49-F238E27FC236}">
                <a16:creationId xmlns:a16="http://schemas.microsoft.com/office/drawing/2014/main" id="{0DC320D2-8B8B-E742-A301-6C7823B5387C}"/>
              </a:ext>
            </a:extLst>
          </p:cNvPr>
          <p:cNvSpPr txBox="1"/>
          <p:nvPr/>
        </p:nvSpPr>
        <p:spPr>
          <a:xfrm>
            <a:off x="1739522" y="1341542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Slime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" name="TextBox 114">
            <a:extLst>
              <a:ext uri="{FF2B5EF4-FFF2-40B4-BE49-F238E27FC236}">
                <a16:creationId xmlns:a16="http://schemas.microsoft.com/office/drawing/2014/main" id="{8571EBDC-15B3-7442-9AD3-692474104102}"/>
              </a:ext>
            </a:extLst>
          </p:cNvPr>
          <p:cNvSpPr txBox="1"/>
          <p:nvPr/>
        </p:nvSpPr>
        <p:spPr>
          <a:xfrm>
            <a:off x="11131150" y="1341542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Crossing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" name="TextBox 127">
            <a:extLst>
              <a:ext uri="{FF2B5EF4-FFF2-40B4-BE49-F238E27FC236}">
                <a16:creationId xmlns:a16="http://schemas.microsoft.com/office/drawing/2014/main" id="{C7B5E5C1-49BF-2E42-B0E6-E4786498FFE7}"/>
              </a:ext>
            </a:extLst>
          </p:cNvPr>
          <p:cNvSpPr txBox="1"/>
          <p:nvPr/>
        </p:nvSpPr>
        <p:spPr>
          <a:xfrm>
            <a:off x="3067962" y="1341542"/>
            <a:ext cx="639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House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" name="TextBox 134">
            <a:extLst>
              <a:ext uri="{FF2B5EF4-FFF2-40B4-BE49-F238E27FC236}">
                <a16:creationId xmlns:a16="http://schemas.microsoft.com/office/drawing/2014/main" id="{D2786FB7-5385-174B-B548-52D40B1A74D1}"/>
              </a:ext>
            </a:extLst>
          </p:cNvPr>
          <p:cNvSpPr txBox="1"/>
          <p:nvPr/>
        </p:nvSpPr>
        <p:spPr>
          <a:xfrm>
            <a:off x="4456516" y="1341542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Store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" name="TextBox 141">
            <a:extLst>
              <a:ext uri="{FF2B5EF4-FFF2-40B4-BE49-F238E27FC236}">
                <a16:creationId xmlns:a16="http://schemas.microsoft.com/office/drawing/2014/main" id="{8ADB39D7-5456-2E4F-94FE-3B75AF39F712}"/>
              </a:ext>
            </a:extLst>
          </p:cNvPr>
          <p:cNvSpPr txBox="1"/>
          <p:nvPr/>
        </p:nvSpPr>
        <p:spPr>
          <a:xfrm>
            <a:off x="5669541" y="1341542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Factory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" name="TextBox 148">
            <a:extLst>
              <a:ext uri="{FF2B5EF4-FFF2-40B4-BE49-F238E27FC236}">
                <a16:creationId xmlns:a16="http://schemas.microsoft.com/office/drawing/2014/main" id="{BD309074-568F-6B4B-8AA1-9499EC89B71B}"/>
              </a:ext>
            </a:extLst>
          </p:cNvPr>
          <p:cNvSpPr txBox="1"/>
          <p:nvPr/>
        </p:nvSpPr>
        <p:spPr>
          <a:xfrm>
            <a:off x="7019623" y="1341542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Factory B</a:t>
            </a:r>
            <a:endParaRPr lang="en-US" altLang="ja-JP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" name="TextBox 155">
            <a:extLst>
              <a:ext uri="{FF2B5EF4-FFF2-40B4-BE49-F238E27FC236}">
                <a16:creationId xmlns:a16="http://schemas.microsoft.com/office/drawing/2014/main" id="{99D748AA-A03D-A641-9DA7-36BE050AAA39}"/>
              </a:ext>
            </a:extLst>
          </p:cNvPr>
          <p:cNvSpPr txBox="1"/>
          <p:nvPr/>
        </p:nvSpPr>
        <p:spPr>
          <a:xfrm>
            <a:off x="8505959" y="1341542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Meter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" name="TextBox 162">
            <a:extLst>
              <a:ext uri="{FF2B5EF4-FFF2-40B4-BE49-F238E27FC236}">
                <a16:creationId xmlns:a16="http://schemas.microsoft.com/office/drawing/2014/main" id="{060AF943-A448-5A43-A3F7-6A61CC91A478}"/>
              </a:ext>
            </a:extLst>
          </p:cNvPr>
          <p:cNvSpPr txBox="1"/>
          <p:nvPr/>
        </p:nvSpPr>
        <p:spPr>
          <a:xfrm>
            <a:off x="9444069" y="1341542"/>
            <a:ext cx="1428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Vending machine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" name="TextBox 113">
            <a:extLst>
              <a:ext uri="{FF2B5EF4-FFF2-40B4-BE49-F238E27FC236}">
                <a16:creationId xmlns:a16="http://schemas.microsoft.com/office/drawing/2014/main" id="{129AC002-D4A4-9543-941D-083595EC3939}"/>
              </a:ext>
            </a:extLst>
          </p:cNvPr>
          <p:cNvSpPr txBox="1"/>
          <p:nvPr/>
        </p:nvSpPr>
        <p:spPr>
          <a:xfrm>
            <a:off x="233949" y="2561286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Handheld</a:t>
            </a:r>
          </a:p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terminal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" name="TextBox 127">
            <a:extLst>
              <a:ext uri="{FF2B5EF4-FFF2-40B4-BE49-F238E27FC236}">
                <a16:creationId xmlns:a16="http://schemas.microsoft.com/office/drawing/2014/main" id="{5D54F673-BBF2-2D45-8A62-49A353E1A124}"/>
              </a:ext>
            </a:extLst>
          </p:cNvPr>
          <p:cNvSpPr txBox="1"/>
          <p:nvPr/>
        </p:nvSpPr>
        <p:spPr>
          <a:xfrm>
            <a:off x="2932509" y="2561286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Generator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7" name="TextBox 134">
            <a:extLst>
              <a:ext uri="{FF2B5EF4-FFF2-40B4-BE49-F238E27FC236}">
                <a16:creationId xmlns:a16="http://schemas.microsoft.com/office/drawing/2014/main" id="{0B1945C1-17A4-0446-A60B-DFA044D633AF}"/>
              </a:ext>
            </a:extLst>
          </p:cNvPr>
          <p:cNvSpPr txBox="1"/>
          <p:nvPr/>
        </p:nvSpPr>
        <p:spPr>
          <a:xfrm>
            <a:off x="4510217" y="2561286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PLC</a:t>
            </a:r>
          </a:p>
        </p:txBody>
      </p:sp>
      <p:sp>
        <p:nvSpPr>
          <p:cNvPr id="18" name="TextBox 141">
            <a:extLst>
              <a:ext uri="{FF2B5EF4-FFF2-40B4-BE49-F238E27FC236}">
                <a16:creationId xmlns:a16="http://schemas.microsoft.com/office/drawing/2014/main" id="{49C6E2BD-1061-6F4D-8CEB-4431B4AF9038}"/>
              </a:ext>
            </a:extLst>
          </p:cNvPr>
          <p:cNvSpPr txBox="1"/>
          <p:nvPr/>
        </p:nvSpPr>
        <p:spPr>
          <a:xfrm>
            <a:off x="5522866" y="2561286"/>
            <a:ext cx="1146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Analog meter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9" name="TextBox 148">
            <a:extLst>
              <a:ext uri="{FF2B5EF4-FFF2-40B4-BE49-F238E27FC236}">
                <a16:creationId xmlns:a16="http://schemas.microsoft.com/office/drawing/2014/main" id="{F0061B5A-F1B5-0E47-A84A-01FE8EE45B50}"/>
              </a:ext>
            </a:extLst>
          </p:cNvPr>
          <p:cNvSpPr txBox="1"/>
          <p:nvPr/>
        </p:nvSpPr>
        <p:spPr>
          <a:xfrm>
            <a:off x="6985959" y="2561286"/>
            <a:ext cx="928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7 segment</a:t>
            </a:r>
          </a:p>
        </p:txBody>
      </p:sp>
      <p:sp>
        <p:nvSpPr>
          <p:cNvPr id="20" name="TextBox 155">
            <a:extLst>
              <a:ext uri="{FF2B5EF4-FFF2-40B4-BE49-F238E27FC236}">
                <a16:creationId xmlns:a16="http://schemas.microsoft.com/office/drawing/2014/main" id="{18CCE19E-4E6D-2049-A303-195199543AF0}"/>
              </a:ext>
            </a:extLst>
          </p:cNvPr>
          <p:cNvSpPr txBox="1"/>
          <p:nvPr/>
        </p:nvSpPr>
        <p:spPr>
          <a:xfrm>
            <a:off x="8268715" y="2561286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Robotic Arm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21" name="TextBox 162">
            <a:extLst>
              <a:ext uri="{FF2B5EF4-FFF2-40B4-BE49-F238E27FC236}">
                <a16:creationId xmlns:a16="http://schemas.microsoft.com/office/drawing/2014/main" id="{16AA5614-2CFE-3943-BA9D-733F7BE0191E}"/>
              </a:ext>
            </a:extLst>
          </p:cNvPr>
          <p:cNvSpPr txBox="1"/>
          <p:nvPr/>
        </p:nvSpPr>
        <p:spPr>
          <a:xfrm>
            <a:off x="9848025" y="2561286"/>
            <a:ext cx="620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Robot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22" name="TextBox 113">
            <a:extLst>
              <a:ext uri="{FF2B5EF4-FFF2-40B4-BE49-F238E27FC236}">
                <a16:creationId xmlns:a16="http://schemas.microsoft.com/office/drawing/2014/main" id="{F6348F0E-9AC2-EF47-B41C-515CCB93619B}"/>
              </a:ext>
            </a:extLst>
          </p:cNvPr>
          <p:cNvSpPr txBox="1"/>
          <p:nvPr/>
        </p:nvSpPr>
        <p:spPr>
          <a:xfrm>
            <a:off x="1476629" y="2561286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POS</a:t>
            </a:r>
          </a:p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cash-register</a:t>
            </a:r>
          </a:p>
        </p:txBody>
      </p:sp>
      <p:sp>
        <p:nvSpPr>
          <p:cNvPr id="23" name="TextBox 141">
            <a:extLst>
              <a:ext uri="{FF2B5EF4-FFF2-40B4-BE49-F238E27FC236}">
                <a16:creationId xmlns:a16="http://schemas.microsoft.com/office/drawing/2014/main" id="{999A4CB8-8D89-874C-90B3-F8A533F1CDC8}"/>
              </a:ext>
            </a:extLst>
          </p:cNvPr>
          <p:cNvSpPr txBox="1"/>
          <p:nvPr/>
        </p:nvSpPr>
        <p:spPr>
          <a:xfrm>
            <a:off x="11098289" y="2561286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Conveyor</a:t>
            </a:r>
            <a:endParaRPr lang="en-US" altLang="ja-JP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24" name="TextBox 148">
            <a:extLst>
              <a:ext uri="{FF2B5EF4-FFF2-40B4-BE49-F238E27FC236}">
                <a16:creationId xmlns:a16="http://schemas.microsoft.com/office/drawing/2014/main" id="{C53A2713-D799-4446-864A-7725A050F685}"/>
              </a:ext>
            </a:extLst>
          </p:cNvPr>
          <p:cNvSpPr txBox="1"/>
          <p:nvPr/>
        </p:nvSpPr>
        <p:spPr>
          <a:xfrm>
            <a:off x="365395" y="3753384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Signal</a:t>
            </a:r>
            <a:endParaRPr lang="en-US" altLang="ja-JP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25" name="TextBox 155">
            <a:extLst>
              <a:ext uri="{FF2B5EF4-FFF2-40B4-BE49-F238E27FC236}">
                <a16:creationId xmlns:a16="http://schemas.microsoft.com/office/drawing/2014/main" id="{B8AE910F-F363-1845-B4E7-19E06ACC1329}"/>
              </a:ext>
            </a:extLst>
          </p:cNvPr>
          <p:cNvSpPr txBox="1"/>
          <p:nvPr/>
        </p:nvSpPr>
        <p:spPr>
          <a:xfrm>
            <a:off x="1485446" y="3753384"/>
            <a:ext cx="109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SIM</a:t>
            </a:r>
          </a:p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(Suspended)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26" name="TextBox 162">
            <a:extLst>
              <a:ext uri="{FF2B5EF4-FFF2-40B4-BE49-F238E27FC236}">
                <a16:creationId xmlns:a16="http://schemas.microsoft.com/office/drawing/2014/main" id="{181A3A44-391B-A84E-8CD7-F74BF6E29CD6}"/>
              </a:ext>
            </a:extLst>
          </p:cNvPr>
          <p:cNvSpPr txBox="1"/>
          <p:nvPr/>
        </p:nvSpPr>
        <p:spPr>
          <a:xfrm>
            <a:off x="3141701" y="3753384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Map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27" name="TextBox 162">
            <a:extLst>
              <a:ext uri="{FF2B5EF4-FFF2-40B4-BE49-F238E27FC236}">
                <a16:creationId xmlns:a16="http://schemas.microsoft.com/office/drawing/2014/main" id="{7E9D5527-A042-6B4F-BECF-A5161B950998}"/>
              </a:ext>
            </a:extLst>
          </p:cNvPr>
          <p:cNvSpPr txBox="1"/>
          <p:nvPr/>
        </p:nvSpPr>
        <p:spPr>
          <a:xfrm>
            <a:off x="4338695" y="3753384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Ethernet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28" name="TextBox 162">
            <a:extLst>
              <a:ext uri="{FF2B5EF4-FFF2-40B4-BE49-F238E27FC236}">
                <a16:creationId xmlns:a16="http://schemas.microsoft.com/office/drawing/2014/main" id="{9B122BEC-0331-3C4A-B381-B73F6B9F6EBE}"/>
              </a:ext>
            </a:extLst>
          </p:cNvPr>
          <p:cNvSpPr txBox="1"/>
          <p:nvPr/>
        </p:nvSpPr>
        <p:spPr>
          <a:xfrm>
            <a:off x="7015615" y="3753384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</a:t>
            </a:r>
          </a:p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29" name="TextBox 162">
            <a:extLst>
              <a:ext uri="{FF2B5EF4-FFF2-40B4-BE49-F238E27FC236}">
                <a16:creationId xmlns:a16="http://schemas.microsoft.com/office/drawing/2014/main" id="{F3ED4BF0-98B5-8248-AD91-B63566036D41}"/>
              </a:ext>
            </a:extLst>
          </p:cNvPr>
          <p:cNvSpPr txBox="1"/>
          <p:nvPr/>
        </p:nvSpPr>
        <p:spPr>
          <a:xfrm>
            <a:off x="8425809" y="3753384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0" name="TextBox 162">
            <a:extLst>
              <a:ext uri="{FF2B5EF4-FFF2-40B4-BE49-F238E27FC236}">
                <a16:creationId xmlns:a16="http://schemas.microsoft.com/office/drawing/2014/main" id="{E60C92B2-5A70-C947-922C-8D362C18D3EF}"/>
              </a:ext>
            </a:extLst>
          </p:cNvPr>
          <p:cNvSpPr txBox="1"/>
          <p:nvPr/>
        </p:nvSpPr>
        <p:spPr>
          <a:xfrm>
            <a:off x="11152790" y="3753384"/>
            <a:ext cx="758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Suspect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1" name="TextBox 162">
            <a:extLst>
              <a:ext uri="{FF2B5EF4-FFF2-40B4-BE49-F238E27FC236}">
                <a16:creationId xmlns:a16="http://schemas.microsoft.com/office/drawing/2014/main" id="{4B5C60EE-9FCD-8C4D-9195-EBB623917F41}"/>
              </a:ext>
            </a:extLst>
          </p:cNvPr>
          <p:cNvSpPr txBox="1"/>
          <p:nvPr/>
        </p:nvSpPr>
        <p:spPr>
          <a:xfrm>
            <a:off x="5665534" y="3753384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</a:t>
            </a:r>
          </a:p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2" name="TextBox 162">
            <a:extLst>
              <a:ext uri="{FF2B5EF4-FFF2-40B4-BE49-F238E27FC236}">
                <a16:creationId xmlns:a16="http://schemas.microsoft.com/office/drawing/2014/main" id="{09C5F4A7-192A-7F46-99EB-9AB4E8490D64}"/>
              </a:ext>
            </a:extLst>
          </p:cNvPr>
          <p:cNvSpPr txBox="1"/>
          <p:nvPr/>
        </p:nvSpPr>
        <p:spPr>
          <a:xfrm>
            <a:off x="9775891" y="3753384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33" name="図 32">
            <a:extLst>
              <a:ext uri="{FF2B5EF4-FFF2-40B4-BE49-F238E27FC236}">
                <a16:creationId xmlns:a16="http://schemas.microsoft.com/office/drawing/2014/main" id="{680B96E2-35FC-8B42-B628-D5954F2E3E5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13059"/>
            <a:ext cx="720000" cy="720000"/>
          </a:xfrm>
          <a:prstGeom prst="rect">
            <a:avLst/>
          </a:prstGeom>
        </p:spPr>
      </p:pic>
      <p:pic>
        <p:nvPicPr>
          <p:cNvPr id="34" name="図 33">
            <a:extLst>
              <a:ext uri="{FF2B5EF4-FFF2-40B4-BE49-F238E27FC236}">
                <a16:creationId xmlns:a16="http://schemas.microsoft.com/office/drawing/2014/main" id="{E6DBE98B-E789-884E-9A9F-F8B315BFAF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13059"/>
            <a:ext cx="720000" cy="720000"/>
          </a:xfrm>
          <a:prstGeom prst="rect">
            <a:avLst/>
          </a:prstGeom>
        </p:spPr>
      </p:pic>
      <p:pic>
        <p:nvPicPr>
          <p:cNvPr id="35" name="図 34">
            <a:extLst>
              <a:ext uri="{FF2B5EF4-FFF2-40B4-BE49-F238E27FC236}">
                <a16:creationId xmlns:a16="http://schemas.microsoft.com/office/drawing/2014/main" id="{F6CA9B70-3AB9-304E-9E40-C48DD4E2DED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13059"/>
            <a:ext cx="720000" cy="720000"/>
          </a:xfrm>
          <a:prstGeom prst="rect">
            <a:avLst/>
          </a:prstGeom>
        </p:spPr>
      </p:pic>
      <p:pic>
        <p:nvPicPr>
          <p:cNvPr id="36" name="図 35">
            <a:extLst>
              <a:ext uri="{FF2B5EF4-FFF2-40B4-BE49-F238E27FC236}">
                <a16:creationId xmlns:a16="http://schemas.microsoft.com/office/drawing/2014/main" id="{AE4C9B28-015A-084B-ADA9-1665F175D67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13059"/>
            <a:ext cx="720000" cy="720000"/>
          </a:xfrm>
          <a:prstGeom prst="rect">
            <a:avLst/>
          </a:prstGeom>
        </p:spPr>
      </p:pic>
      <p:pic>
        <p:nvPicPr>
          <p:cNvPr id="37" name="図 36">
            <a:extLst>
              <a:ext uri="{FF2B5EF4-FFF2-40B4-BE49-F238E27FC236}">
                <a16:creationId xmlns:a16="http://schemas.microsoft.com/office/drawing/2014/main" id="{A0E4A8E5-2B6B-304A-8C64-2AB6754F11BA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13059"/>
            <a:ext cx="720000" cy="720000"/>
          </a:xfrm>
          <a:prstGeom prst="rect">
            <a:avLst/>
          </a:prstGeom>
        </p:spPr>
      </p:pic>
      <p:pic>
        <p:nvPicPr>
          <p:cNvPr id="38" name="図 37">
            <a:extLst>
              <a:ext uri="{FF2B5EF4-FFF2-40B4-BE49-F238E27FC236}">
                <a16:creationId xmlns:a16="http://schemas.microsoft.com/office/drawing/2014/main" id="{F066FC38-4FDB-534A-8709-2B66513D95FB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13059"/>
            <a:ext cx="720000" cy="72000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0992F354-49F4-0B45-A6E4-111FB2CC2A7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713059"/>
            <a:ext cx="720000" cy="72000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7164FF3E-BF6D-344A-B327-AA49F40F6F56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41" name="図 40">
            <a:extLst>
              <a:ext uri="{FF2B5EF4-FFF2-40B4-BE49-F238E27FC236}">
                <a16:creationId xmlns:a16="http://schemas.microsoft.com/office/drawing/2014/main" id="{FF333FBB-B661-9D41-92B3-69A35951DFEA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42" name="図 41">
            <a:extLst>
              <a:ext uri="{FF2B5EF4-FFF2-40B4-BE49-F238E27FC236}">
                <a16:creationId xmlns:a16="http://schemas.microsoft.com/office/drawing/2014/main" id="{D158B643-CCFE-8240-A78B-7C59B41F9C3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8A9E0EA7-AD6F-F44B-B5F3-DC9810266DF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44" name="図 43">
            <a:extLst>
              <a:ext uri="{FF2B5EF4-FFF2-40B4-BE49-F238E27FC236}">
                <a16:creationId xmlns:a16="http://schemas.microsoft.com/office/drawing/2014/main" id="{956610FD-2FD0-B346-9FA6-06A0152372F5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9BC63687-B3FC-BA4B-A7E3-55D6A1C75FCD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8C088D95-A7E2-8A4C-A859-AD3D1E1546CD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47" name="図 46">
            <a:extLst>
              <a:ext uri="{FF2B5EF4-FFF2-40B4-BE49-F238E27FC236}">
                <a16:creationId xmlns:a16="http://schemas.microsoft.com/office/drawing/2014/main" id="{5131C676-6E35-0846-A31B-673C935967D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48" name="図 47">
            <a:extLst>
              <a:ext uri="{FF2B5EF4-FFF2-40B4-BE49-F238E27FC236}">
                <a16:creationId xmlns:a16="http://schemas.microsoft.com/office/drawing/2014/main" id="{140C6F4E-1BE7-FA49-BD06-8399F5AE150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1917599"/>
            <a:ext cx="720000" cy="720000"/>
          </a:xfrm>
          <a:prstGeom prst="rect">
            <a:avLst/>
          </a:prstGeom>
        </p:spPr>
      </p:pic>
      <p:pic>
        <p:nvPicPr>
          <p:cNvPr id="49" name="図 48">
            <a:extLst>
              <a:ext uri="{FF2B5EF4-FFF2-40B4-BE49-F238E27FC236}">
                <a16:creationId xmlns:a16="http://schemas.microsoft.com/office/drawing/2014/main" id="{2187F398-5AB1-D84F-A8E5-2B54EB2DCC4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50" name="図 49">
            <a:extLst>
              <a:ext uri="{FF2B5EF4-FFF2-40B4-BE49-F238E27FC236}">
                <a16:creationId xmlns:a16="http://schemas.microsoft.com/office/drawing/2014/main" id="{DA93E4FD-967A-D44A-BFB1-7E3B5930C08C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0079139B-D659-3948-9765-BF6D8D45A7B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953BEBEB-E5D0-AA44-9749-ABF1CB00B21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22A4A745-40BE-9649-AD2C-85909F72922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1956D148-A25E-3B43-A75B-D382EDBA7E39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pic>
        <p:nvPicPr>
          <p:cNvPr id="55" name="図 54">
            <a:extLst>
              <a:ext uri="{FF2B5EF4-FFF2-40B4-BE49-F238E27FC236}">
                <a16:creationId xmlns:a16="http://schemas.microsoft.com/office/drawing/2014/main" id="{11391549-B0DB-5C4C-B48C-69C87B6AA76A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56" name="図 55">
            <a:extLst>
              <a:ext uri="{FF2B5EF4-FFF2-40B4-BE49-F238E27FC236}">
                <a16:creationId xmlns:a16="http://schemas.microsoft.com/office/drawing/2014/main" id="{566C58FF-353D-074C-80BB-B50769DB675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57" name="図 56">
            <a:extLst>
              <a:ext uri="{FF2B5EF4-FFF2-40B4-BE49-F238E27FC236}">
                <a16:creationId xmlns:a16="http://schemas.microsoft.com/office/drawing/2014/main" id="{D9922131-C9E9-2240-B216-AD5CAC7BCE66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3113274"/>
            <a:ext cx="720000" cy="720000"/>
          </a:xfrm>
          <a:prstGeom prst="rect">
            <a:avLst/>
          </a:prstGeom>
        </p:spPr>
      </p:pic>
      <p:pic>
        <p:nvPicPr>
          <p:cNvPr id="62" name="Picture 61">
            <a:extLst>
              <a:ext uri="{FF2B5EF4-FFF2-40B4-BE49-F238E27FC236}">
                <a16:creationId xmlns:a16="http://schemas.microsoft.com/office/drawing/2014/main" id="{84C9FA0B-5D23-8248-B1B7-699B9389DFA9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4EEB531A-DF7C-B640-8513-60B1978F6863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305372"/>
            <a:ext cx="720000" cy="720000"/>
          </a:xfrm>
          <a:prstGeom prst="rect">
            <a:avLst/>
          </a:prstGeom>
        </p:spPr>
      </p:pic>
      <p:sp>
        <p:nvSpPr>
          <p:cNvPr id="64" name="TextBox 148">
            <a:extLst>
              <a:ext uri="{FF2B5EF4-FFF2-40B4-BE49-F238E27FC236}">
                <a16:creationId xmlns:a16="http://schemas.microsoft.com/office/drawing/2014/main" id="{29C049BA-87D4-864B-9B33-6F72C7123BC1}"/>
              </a:ext>
            </a:extLst>
          </p:cNvPr>
          <p:cNvSpPr txBox="1"/>
          <p:nvPr/>
        </p:nvSpPr>
        <p:spPr>
          <a:xfrm>
            <a:off x="138570" y="494548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Camera</a:t>
            </a:r>
            <a:r>
              <a:rPr lang="ja-JP" altLang="en-US"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</a:t>
            </a:r>
          </a:p>
        </p:txBody>
      </p:sp>
      <p:sp>
        <p:nvSpPr>
          <p:cNvPr id="65" name="TextBox 155">
            <a:extLst>
              <a:ext uri="{FF2B5EF4-FFF2-40B4-BE49-F238E27FC236}">
                <a16:creationId xmlns:a16="http://schemas.microsoft.com/office/drawing/2014/main" id="{E0F19E1D-D0C2-9F4C-AA9D-D9D1A0A59273}"/>
              </a:ext>
            </a:extLst>
          </p:cNvPr>
          <p:cNvSpPr txBox="1"/>
          <p:nvPr/>
        </p:nvSpPr>
        <p:spPr>
          <a:xfrm>
            <a:off x="1488652" y="4945482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Camera</a:t>
            </a:r>
            <a:r>
              <a:rPr lang="ja-JP" altLang="en-US"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</a:t>
            </a:r>
          </a:p>
        </p:txBody>
      </p:sp>
      <p:sp>
        <p:nvSpPr>
          <p:cNvPr id="66" name="TextBox 155">
            <a:extLst>
              <a:ext uri="{FF2B5EF4-FFF2-40B4-BE49-F238E27FC236}">
                <a16:creationId xmlns:a16="http://schemas.microsoft.com/office/drawing/2014/main" id="{81C78094-5DC8-6F44-8B85-8131C191444A}"/>
              </a:ext>
            </a:extLst>
          </p:cNvPr>
          <p:cNvSpPr txBox="1"/>
          <p:nvPr/>
        </p:nvSpPr>
        <p:spPr>
          <a:xfrm>
            <a:off x="2842741" y="4945482"/>
            <a:ext cx="109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Smart Notification Service</a:t>
            </a:r>
          </a:p>
        </p:txBody>
      </p:sp>
      <p:sp>
        <p:nvSpPr>
          <p:cNvPr id="67" name="TextBox 155">
            <a:extLst>
              <a:ext uri="{FF2B5EF4-FFF2-40B4-BE49-F238E27FC236}">
                <a16:creationId xmlns:a16="http://schemas.microsoft.com/office/drawing/2014/main" id="{D6FBD2CB-76A8-0447-9B81-9F5007213B67}"/>
              </a:ext>
            </a:extLst>
          </p:cNvPr>
          <p:cNvSpPr txBox="1"/>
          <p:nvPr/>
        </p:nvSpPr>
        <p:spPr>
          <a:xfrm>
            <a:off x="4196830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Type-C</a:t>
            </a:r>
          </a:p>
        </p:txBody>
      </p:sp>
      <p:sp>
        <p:nvSpPr>
          <p:cNvPr id="68" name="TextBox 155">
            <a:extLst>
              <a:ext uri="{FF2B5EF4-FFF2-40B4-BE49-F238E27FC236}">
                <a16:creationId xmlns:a16="http://schemas.microsoft.com/office/drawing/2014/main" id="{59797E98-D56E-5744-98EB-2583B274C8A4}"/>
              </a:ext>
            </a:extLst>
          </p:cNvPr>
          <p:cNvSpPr txBox="1"/>
          <p:nvPr/>
        </p:nvSpPr>
        <p:spPr>
          <a:xfrm>
            <a:off x="5550919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Type-D</a:t>
            </a:r>
          </a:p>
        </p:txBody>
      </p:sp>
      <p:sp>
        <p:nvSpPr>
          <p:cNvPr id="69" name="TextBox 155">
            <a:extLst>
              <a:ext uri="{FF2B5EF4-FFF2-40B4-BE49-F238E27FC236}">
                <a16:creationId xmlns:a16="http://schemas.microsoft.com/office/drawing/2014/main" id="{3753EA35-3D4C-2C46-BB19-2B2D9B81F4E8}"/>
              </a:ext>
            </a:extLst>
          </p:cNvPr>
          <p:cNvSpPr txBox="1"/>
          <p:nvPr/>
        </p:nvSpPr>
        <p:spPr>
          <a:xfrm>
            <a:off x="6905008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Type-E</a:t>
            </a:r>
          </a:p>
        </p:txBody>
      </p:sp>
      <p:sp>
        <p:nvSpPr>
          <p:cNvPr id="70" name="TextBox 155">
            <a:extLst>
              <a:ext uri="{FF2B5EF4-FFF2-40B4-BE49-F238E27FC236}">
                <a16:creationId xmlns:a16="http://schemas.microsoft.com/office/drawing/2014/main" id="{964C446A-2D10-E34F-9958-46C9A1055F09}"/>
              </a:ext>
            </a:extLst>
          </p:cNvPr>
          <p:cNvSpPr txBox="1"/>
          <p:nvPr/>
        </p:nvSpPr>
        <p:spPr>
          <a:xfrm>
            <a:off x="8259097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Type-F</a:t>
            </a:r>
          </a:p>
        </p:txBody>
      </p:sp>
      <p:pic>
        <p:nvPicPr>
          <p:cNvPr id="71" name="Picture 70" descr="A close up of a sign&#10;&#10;Description automatically generated">
            <a:extLst>
              <a:ext uri="{FF2B5EF4-FFF2-40B4-BE49-F238E27FC236}">
                <a16:creationId xmlns:a16="http://schemas.microsoft.com/office/drawing/2014/main" id="{9BD2FE3B-3C6A-B848-B29C-A43C3AB24CA4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305372"/>
            <a:ext cx="720000" cy="720000"/>
          </a:xfrm>
          <a:prstGeom prst="rect">
            <a:avLst/>
          </a:prstGeom>
        </p:spPr>
      </p:pic>
      <p:pic>
        <p:nvPicPr>
          <p:cNvPr id="72" name="Picture 71" descr="A close up of a sign&#10;&#10;Description automatically generated">
            <a:extLst>
              <a:ext uri="{FF2B5EF4-FFF2-40B4-BE49-F238E27FC236}">
                <a16:creationId xmlns:a16="http://schemas.microsoft.com/office/drawing/2014/main" id="{903F2E96-B02E-2647-9F2A-F78F2B3C048E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305372"/>
            <a:ext cx="720000" cy="720000"/>
          </a:xfrm>
          <a:prstGeom prst="rect">
            <a:avLst/>
          </a:prstGeom>
        </p:spPr>
      </p:pic>
      <p:pic>
        <p:nvPicPr>
          <p:cNvPr id="73" name="Picture 72" descr="A close up of a sign&#10;&#10;Description automatically generated">
            <a:extLst>
              <a:ext uri="{FF2B5EF4-FFF2-40B4-BE49-F238E27FC236}">
                <a16:creationId xmlns:a16="http://schemas.microsoft.com/office/drawing/2014/main" id="{32090933-8CAC-F743-807F-6EDD7CDE2125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305372"/>
            <a:ext cx="720000" cy="720000"/>
          </a:xfrm>
          <a:prstGeom prst="rect">
            <a:avLst/>
          </a:prstGeom>
        </p:spPr>
      </p:pic>
      <p:pic>
        <p:nvPicPr>
          <p:cNvPr id="74" name="Picture 73" descr="A close up of a sign&#10;&#10;Description automatically generated">
            <a:extLst>
              <a:ext uri="{FF2B5EF4-FFF2-40B4-BE49-F238E27FC236}">
                <a16:creationId xmlns:a16="http://schemas.microsoft.com/office/drawing/2014/main" id="{1B590983-772D-BD41-A5C9-E209109CEF3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305372"/>
            <a:ext cx="720000" cy="720000"/>
          </a:xfrm>
          <a:prstGeom prst="rect">
            <a:avLst/>
          </a:prstGeom>
        </p:spPr>
      </p:pic>
      <p:pic>
        <p:nvPicPr>
          <p:cNvPr id="75" name="Picture 74" descr="A picture containing clock&#10;&#10;Description automatically generated">
            <a:extLst>
              <a:ext uri="{FF2B5EF4-FFF2-40B4-BE49-F238E27FC236}">
                <a16:creationId xmlns:a16="http://schemas.microsoft.com/office/drawing/2014/main" id="{66D03BC2-679C-3A45-80C4-F2394EE65334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305372"/>
            <a:ext cx="720000" cy="720000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070BF93-BB34-E643-AAA8-A8120799FB3D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1172061" y="4305372"/>
            <a:ext cx="720000" cy="720000"/>
          </a:xfrm>
          <a:prstGeom prst="rect">
            <a:avLst/>
          </a:prstGeom>
        </p:spPr>
      </p:pic>
      <p:sp>
        <p:nvSpPr>
          <p:cNvPr id="77" name="TextBox 155">
            <a:extLst>
              <a:ext uri="{FF2B5EF4-FFF2-40B4-BE49-F238E27FC236}">
                <a16:creationId xmlns:a16="http://schemas.microsoft.com/office/drawing/2014/main" id="{A9865604-9A17-454D-88B4-0DD689CC4093}"/>
              </a:ext>
            </a:extLst>
          </p:cNvPr>
          <p:cNvSpPr txBox="1"/>
          <p:nvPr/>
        </p:nvSpPr>
        <p:spPr>
          <a:xfrm>
            <a:off x="10986880" y="4945482"/>
            <a:ext cx="1090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GPS Multiunit SORACOM Edition</a:t>
            </a:r>
          </a:p>
        </p:txBody>
      </p:sp>
      <p:sp>
        <p:nvSpPr>
          <p:cNvPr id="91" name="TextBox 155">
            <a:extLst>
              <a:ext uri="{FF2B5EF4-FFF2-40B4-BE49-F238E27FC236}">
                <a16:creationId xmlns:a16="http://schemas.microsoft.com/office/drawing/2014/main" id="{B57B768B-26C1-A198-92EA-12D79F297CAE}"/>
              </a:ext>
            </a:extLst>
          </p:cNvPr>
          <p:cNvSpPr txBox="1"/>
          <p:nvPr/>
        </p:nvSpPr>
        <p:spPr>
          <a:xfrm>
            <a:off x="9613186" y="494548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Type-G</a:t>
            </a:r>
          </a:p>
        </p:txBody>
      </p:sp>
      <p:pic>
        <p:nvPicPr>
          <p:cNvPr id="92" name="図 91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B008FF01-D561-6FA4-E449-25C3EAA30A8A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30537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86262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Picture 5" descr="A picture containing icon&#10;&#10;Description automatically generated">
            <a:extLst>
              <a:ext uri="{FF2B5EF4-FFF2-40B4-BE49-F238E27FC236}">
                <a16:creationId xmlns:a16="http://schemas.microsoft.com/office/drawing/2014/main" id="{27CF2E13-1106-6665-E498-14DBD886BF8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13059"/>
            <a:ext cx="720000" cy="720000"/>
          </a:xfrm>
          <a:prstGeom prst="rect">
            <a:avLst/>
          </a:prstGeom>
        </p:spPr>
      </p:pic>
      <p:sp>
        <p:nvSpPr>
          <p:cNvPr id="19" name="TextBox 113">
            <a:extLst>
              <a:ext uri="{FF2B5EF4-FFF2-40B4-BE49-F238E27FC236}">
                <a16:creationId xmlns:a16="http://schemas.microsoft.com/office/drawing/2014/main" id="{1EBED866-DCBB-5F4D-496B-4F01DDDBB2B9}"/>
              </a:ext>
            </a:extLst>
          </p:cNvPr>
          <p:cNvSpPr txBox="1"/>
          <p:nvPr/>
        </p:nvSpPr>
        <p:spPr>
          <a:xfrm>
            <a:off x="102503" y="1341542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5G Devices A</a:t>
            </a:r>
          </a:p>
        </p:txBody>
      </p:sp>
      <p:pic>
        <p:nvPicPr>
          <p:cNvPr id="20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id="{35874FEE-EEB1-16C6-CBCB-2D45BF63790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13059"/>
            <a:ext cx="720000" cy="720000"/>
          </a:xfrm>
          <a:prstGeom prst="rect">
            <a:avLst/>
          </a:prstGeom>
        </p:spPr>
      </p:pic>
      <p:sp>
        <p:nvSpPr>
          <p:cNvPr id="21" name="TextBox 113">
            <a:extLst>
              <a:ext uri="{FF2B5EF4-FFF2-40B4-BE49-F238E27FC236}">
                <a16:creationId xmlns:a16="http://schemas.microsoft.com/office/drawing/2014/main" id="{3784C6FA-3D75-DC75-D28E-3BACA0E2C4FE}"/>
              </a:ext>
            </a:extLst>
          </p:cNvPr>
          <p:cNvSpPr txBox="1"/>
          <p:nvPr/>
        </p:nvSpPr>
        <p:spPr>
          <a:xfrm>
            <a:off x="1452584" y="1341542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5G Devices B</a:t>
            </a:r>
          </a:p>
        </p:txBody>
      </p:sp>
      <p:pic>
        <p:nvPicPr>
          <p:cNvPr id="22" name="Picture 9" descr="Icon&#10;&#10;Description automatically generated">
            <a:extLst>
              <a:ext uri="{FF2B5EF4-FFF2-40B4-BE49-F238E27FC236}">
                <a16:creationId xmlns:a16="http://schemas.microsoft.com/office/drawing/2014/main" id="{4D86E97A-FBC4-3CAE-ABF2-B0FE668EC77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13059"/>
            <a:ext cx="720000" cy="720000"/>
          </a:xfrm>
          <a:prstGeom prst="rect">
            <a:avLst/>
          </a:prstGeom>
        </p:spPr>
      </p:pic>
      <p:sp>
        <p:nvSpPr>
          <p:cNvPr id="23" name="TextBox 113">
            <a:extLst>
              <a:ext uri="{FF2B5EF4-FFF2-40B4-BE49-F238E27FC236}">
                <a16:creationId xmlns:a16="http://schemas.microsoft.com/office/drawing/2014/main" id="{7A90624F-7EC4-0C41-8FD7-18820CDF0232}"/>
              </a:ext>
            </a:extLst>
          </p:cNvPr>
          <p:cNvSpPr txBox="1"/>
          <p:nvPr/>
        </p:nvSpPr>
        <p:spPr>
          <a:xfrm>
            <a:off x="3136091" y="1341542"/>
            <a:ext cx="503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5G A</a:t>
            </a:r>
          </a:p>
        </p:txBody>
      </p:sp>
      <p:pic>
        <p:nvPicPr>
          <p:cNvPr id="24" name="Picture 11" descr="A picture containing text, outdoor, sign&#10;&#10;Description automatically generated">
            <a:extLst>
              <a:ext uri="{FF2B5EF4-FFF2-40B4-BE49-F238E27FC236}">
                <a16:creationId xmlns:a16="http://schemas.microsoft.com/office/drawing/2014/main" id="{7EA79FB3-BEF1-16C1-FA55-53E8031AA39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13059"/>
            <a:ext cx="720000" cy="720000"/>
          </a:xfrm>
          <a:prstGeom prst="rect">
            <a:avLst/>
          </a:prstGeom>
        </p:spPr>
      </p:pic>
      <p:sp>
        <p:nvSpPr>
          <p:cNvPr id="25" name="TextBox 113">
            <a:extLst>
              <a:ext uri="{FF2B5EF4-FFF2-40B4-BE49-F238E27FC236}">
                <a16:creationId xmlns:a16="http://schemas.microsoft.com/office/drawing/2014/main" id="{4F8FACED-B6EB-B4D0-AF1F-F10856D90223}"/>
              </a:ext>
            </a:extLst>
          </p:cNvPr>
          <p:cNvSpPr txBox="1"/>
          <p:nvPr/>
        </p:nvSpPr>
        <p:spPr>
          <a:xfrm>
            <a:off x="4486172" y="1341542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5G B</a:t>
            </a:r>
          </a:p>
        </p:txBody>
      </p:sp>
      <p:pic>
        <p:nvPicPr>
          <p:cNvPr id="26" name="Picture 13" descr="Icon&#10;&#10;Description automatically generated">
            <a:extLst>
              <a:ext uri="{FF2B5EF4-FFF2-40B4-BE49-F238E27FC236}">
                <a16:creationId xmlns:a16="http://schemas.microsoft.com/office/drawing/2014/main" id="{5020FCDE-6A62-2436-3607-1BFB01B58B3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13059"/>
            <a:ext cx="720000" cy="720000"/>
          </a:xfrm>
          <a:prstGeom prst="rect">
            <a:avLst/>
          </a:prstGeom>
        </p:spPr>
      </p:pic>
      <p:sp>
        <p:nvSpPr>
          <p:cNvPr id="27" name="TextBox 113">
            <a:extLst>
              <a:ext uri="{FF2B5EF4-FFF2-40B4-BE49-F238E27FC236}">
                <a16:creationId xmlns:a16="http://schemas.microsoft.com/office/drawing/2014/main" id="{F707D89B-4AA7-0CF5-7CB0-3E5DB8FECD09}"/>
              </a:ext>
            </a:extLst>
          </p:cNvPr>
          <p:cNvSpPr txBox="1"/>
          <p:nvPr/>
        </p:nvSpPr>
        <p:spPr>
          <a:xfrm>
            <a:off x="5607826" y="1341542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Virtual SIM</a:t>
            </a:r>
          </a:p>
        </p:txBody>
      </p:sp>
      <p:pic>
        <p:nvPicPr>
          <p:cNvPr id="28" name="Picture 15" descr="Logo, icon&#10;&#10;Description automatically generated">
            <a:extLst>
              <a:ext uri="{FF2B5EF4-FFF2-40B4-BE49-F238E27FC236}">
                <a16:creationId xmlns:a16="http://schemas.microsoft.com/office/drawing/2014/main" id="{0B8719A2-5974-7129-0CA2-5FE00FE020D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13059"/>
            <a:ext cx="720000" cy="720000"/>
          </a:xfrm>
          <a:prstGeom prst="rect">
            <a:avLst/>
          </a:prstGeom>
        </p:spPr>
      </p:pic>
      <p:sp>
        <p:nvSpPr>
          <p:cNvPr id="29" name="TextBox 113">
            <a:extLst>
              <a:ext uri="{FF2B5EF4-FFF2-40B4-BE49-F238E27FC236}">
                <a16:creationId xmlns:a16="http://schemas.microsoft.com/office/drawing/2014/main" id="{98AC1EC5-D256-56F7-907A-35C9F92E9EC2}"/>
              </a:ext>
            </a:extLst>
          </p:cNvPr>
          <p:cNvSpPr txBox="1"/>
          <p:nvPr/>
        </p:nvSpPr>
        <p:spPr>
          <a:xfrm>
            <a:off x="6940274" y="1341542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Diagnostics</a:t>
            </a:r>
          </a:p>
        </p:txBody>
      </p:sp>
      <p:pic>
        <p:nvPicPr>
          <p:cNvPr id="30" name="グラフィックス 29">
            <a:extLst>
              <a:ext uri="{FF2B5EF4-FFF2-40B4-BE49-F238E27FC236}">
                <a16:creationId xmlns:a16="http://schemas.microsoft.com/office/drawing/2014/main" id="{0615C077-24DB-FDB6-E143-7D4E234E151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8444278" y="713059"/>
            <a:ext cx="720000" cy="720000"/>
          </a:xfrm>
          <a:prstGeom prst="rect">
            <a:avLst/>
          </a:prstGeom>
        </p:spPr>
      </p:pic>
      <p:pic>
        <p:nvPicPr>
          <p:cNvPr id="31" name="グラフィックス 30">
            <a:extLst>
              <a:ext uri="{FF2B5EF4-FFF2-40B4-BE49-F238E27FC236}">
                <a16:creationId xmlns:a16="http://schemas.microsoft.com/office/drawing/2014/main" id="{9592C58E-FECF-C8B8-F91F-C7AAD7CD1DC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9798367" y="713059"/>
            <a:ext cx="720000" cy="720000"/>
          </a:xfrm>
          <a:prstGeom prst="rect">
            <a:avLst/>
          </a:prstGeom>
        </p:spPr>
      </p:pic>
      <p:pic>
        <p:nvPicPr>
          <p:cNvPr id="32" name="グラフィックス 31">
            <a:extLst>
              <a:ext uri="{FF2B5EF4-FFF2-40B4-BE49-F238E27FC236}">
                <a16:creationId xmlns:a16="http://schemas.microsoft.com/office/drawing/2014/main" id="{898A327D-38CC-582C-4CDF-996D074FB4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11172061" y="713059"/>
            <a:ext cx="720000" cy="720000"/>
          </a:xfrm>
          <a:prstGeom prst="rect">
            <a:avLst/>
          </a:prstGeom>
        </p:spPr>
      </p:pic>
      <p:sp>
        <p:nvSpPr>
          <p:cNvPr id="33" name="TextBox 113">
            <a:extLst>
              <a:ext uri="{FF2B5EF4-FFF2-40B4-BE49-F238E27FC236}">
                <a16:creationId xmlns:a16="http://schemas.microsoft.com/office/drawing/2014/main" id="{1654D8F5-D2E0-5A45-CE1C-9EE9BA1F2EC9}"/>
              </a:ext>
            </a:extLst>
          </p:cNvPr>
          <p:cNvSpPr txBox="1"/>
          <p:nvPr/>
        </p:nvSpPr>
        <p:spPr>
          <a:xfrm>
            <a:off x="8441037" y="1341542"/>
            <a:ext cx="7264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soratun</a:t>
            </a:r>
          </a:p>
        </p:txBody>
      </p:sp>
      <p:sp>
        <p:nvSpPr>
          <p:cNvPr id="34" name="TextBox 113">
            <a:extLst>
              <a:ext uri="{FF2B5EF4-FFF2-40B4-BE49-F238E27FC236}">
                <a16:creationId xmlns:a16="http://schemas.microsoft.com/office/drawing/2014/main" id="{A33CD1D1-B665-6BDA-D694-AE020A926C93}"/>
              </a:ext>
            </a:extLst>
          </p:cNvPr>
          <p:cNvSpPr txBox="1"/>
          <p:nvPr/>
        </p:nvSpPr>
        <p:spPr>
          <a:xfrm>
            <a:off x="9468114" y="1341542"/>
            <a:ext cx="138050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Soracom Cloud</a:t>
            </a:r>
          </a:p>
          <a:p>
            <a:r>
              <a:rPr lang="en-US" altLang="ja-JP" dirty="0"/>
              <a:t>Camera Services</a:t>
            </a:r>
          </a:p>
        </p:txBody>
      </p:sp>
      <p:sp>
        <p:nvSpPr>
          <p:cNvPr id="35" name="TextBox 113">
            <a:extLst>
              <a:ext uri="{FF2B5EF4-FFF2-40B4-BE49-F238E27FC236}">
                <a16:creationId xmlns:a16="http://schemas.microsoft.com/office/drawing/2014/main" id="{C0AE925E-64B1-BC68-5A91-DDCE79F2B41E}"/>
              </a:ext>
            </a:extLst>
          </p:cNvPr>
          <p:cNvSpPr txBox="1"/>
          <p:nvPr/>
        </p:nvSpPr>
        <p:spPr>
          <a:xfrm>
            <a:off x="10967644" y="1341542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ATOM Cam 2</a:t>
            </a:r>
          </a:p>
        </p:txBody>
      </p:sp>
      <p:pic>
        <p:nvPicPr>
          <p:cNvPr id="187" name="図 186" descr="アイコン&#10;&#10;自動的に生成された説明">
            <a:extLst>
              <a:ext uri="{FF2B5EF4-FFF2-40B4-BE49-F238E27FC236}">
                <a16:creationId xmlns:a16="http://schemas.microsoft.com/office/drawing/2014/main" id="{D8200D52-7FA6-1EFE-AE5A-9396C82C028D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sp>
        <p:nvSpPr>
          <p:cNvPr id="188" name="TextBox 113">
            <a:extLst>
              <a:ext uri="{FF2B5EF4-FFF2-40B4-BE49-F238E27FC236}">
                <a16:creationId xmlns:a16="http://schemas.microsoft.com/office/drawing/2014/main" id="{6E70F836-9753-FFD7-73C7-BC2ED07065E5}"/>
              </a:ext>
            </a:extLst>
          </p:cNvPr>
          <p:cNvSpPr txBox="1"/>
          <p:nvPr/>
        </p:nvSpPr>
        <p:spPr>
          <a:xfrm>
            <a:off x="-55713" y="2561286"/>
            <a:ext cx="147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S</a:t>
            </a:r>
            <a:r>
              <a:rPr lang="en-US" altLang="ja-JP" baseline="30000" dirty="0"/>
              <a:t>+</a:t>
            </a:r>
            <a:r>
              <a:rPr lang="en-US" altLang="ja-JP" dirty="0"/>
              <a:t> Camera Design</a:t>
            </a:r>
          </a:p>
        </p:txBody>
      </p:sp>
      <p:pic>
        <p:nvPicPr>
          <p:cNvPr id="39" name="図 38" descr="アイコン&#10;&#10;自動的に生成された説明">
            <a:extLst>
              <a:ext uri="{FF2B5EF4-FFF2-40B4-BE49-F238E27FC236}">
                <a16:creationId xmlns:a16="http://schemas.microsoft.com/office/drawing/2014/main" id="{E5E37ED6-EE1B-88ED-C92F-C183F1961EC3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49" name="図 48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0D7BFC15-360A-D160-1FEF-7D72CC8DBD9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50" name="図 49" descr="アイコン&#10;&#10;自動的に生成された説明">
            <a:extLst>
              <a:ext uri="{FF2B5EF4-FFF2-40B4-BE49-F238E27FC236}">
                <a16:creationId xmlns:a16="http://schemas.microsoft.com/office/drawing/2014/main" id="{6880465D-CC64-4AF1-BB3B-32C586B6728A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51" name="図 50" descr="アイコン&#10;&#10;自動的に生成された説明">
            <a:extLst>
              <a:ext uri="{FF2B5EF4-FFF2-40B4-BE49-F238E27FC236}">
                <a16:creationId xmlns:a16="http://schemas.microsoft.com/office/drawing/2014/main" id="{3F3A7CB5-B7A1-D79D-DE5A-C04A648FA48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52" name="図 51" descr="アイコン&#10;&#10;自動的に生成された説明">
            <a:extLst>
              <a:ext uri="{FF2B5EF4-FFF2-40B4-BE49-F238E27FC236}">
                <a16:creationId xmlns:a16="http://schemas.microsoft.com/office/drawing/2014/main" id="{76C2A903-B7E8-7CDD-F67D-226278242E91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53" name="図 52" descr="アイコン, QR コード&#10;&#10;自動的に生成された説明">
            <a:extLst>
              <a:ext uri="{FF2B5EF4-FFF2-40B4-BE49-F238E27FC236}">
                <a16:creationId xmlns:a16="http://schemas.microsoft.com/office/drawing/2014/main" id="{4F274EC4-8A4D-A3E6-18B4-B56AD2A0108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54" name="図 53" descr="アイコン&#10;&#10;自動的に生成された説明">
            <a:extLst>
              <a:ext uri="{FF2B5EF4-FFF2-40B4-BE49-F238E27FC236}">
                <a16:creationId xmlns:a16="http://schemas.microsoft.com/office/drawing/2014/main" id="{E1927FE3-DD43-A5BB-BC57-3B90B285424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55" name="図 54" descr="アイコン&#10;&#10;自動的に生成された説明">
            <a:extLst>
              <a:ext uri="{FF2B5EF4-FFF2-40B4-BE49-F238E27FC236}">
                <a16:creationId xmlns:a16="http://schemas.microsoft.com/office/drawing/2014/main" id="{14C9F4DA-E0A3-74A8-4353-216513284C8E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56" name="図 55" descr="黒い背景に白い文字がある&#10;&#10;低い精度で自動的に生成された説明">
            <a:extLst>
              <a:ext uri="{FF2B5EF4-FFF2-40B4-BE49-F238E27FC236}">
                <a16:creationId xmlns:a16="http://schemas.microsoft.com/office/drawing/2014/main" id="{52F9FFA5-AA21-4A6C-C8FD-52D9D2F426E6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1917599"/>
            <a:ext cx="720000" cy="720000"/>
          </a:xfrm>
          <a:prstGeom prst="rect">
            <a:avLst/>
          </a:prstGeom>
        </p:spPr>
      </p:pic>
      <p:sp>
        <p:nvSpPr>
          <p:cNvPr id="57" name="TextBox 127">
            <a:extLst>
              <a:ext uri="{FF2B5EF4-FFF2-40B4-BE49-F238E27FC236}">
                <a16:creationId xmlns:a16="http://schemas.microsoft.com/office/drawing/2014/main" id="{CD66C597-EB1E-8EEC-BFB4-24112A64F245}"/>
              </a:ext>
            </a:extLst>
          </p:cNvPr>
          <p:cNvSpPr txBox="1"/>
          <p:nvPr/>
        </p:nvSpPr>
        <p:spPr>
          <a:xfrm>
            <a:off x="2814624" y="2561286"/>
            <a:ext cx="1146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Battery (Half)</a:t>
            </a:r>
            <a:endParaRPr lang="en-US" dirty="0"/>
          </a:p>
        </p:txBody>
      </p:sp>
      <p:sp>
        <p:nvSpPr>
          <p:cNvPr id="58" name="TextBox 134">
            <a:extLst>
              <a:ext uri="{FF2B5EF4-FFF2-40B4-BE49-F238E27FC236}">
                <a16:creationId xmlns:a16="http://schemas.microsoft.com/office/drawing/2014/main" id="{721283B7-FDF4-4E0D-0A37-2D83C369F33D}"/>
              </a:ext>
            </a:extLst>
          </p:cNvPr>
          <p:cNvSpPr txBox="1"/>
          <p:nvPr/>
        </p:nvSpPr>
        <p:spPr>
          <a:xfrm>
            <a:off x="4087056" y="2561286"/>
            <a:ext cx="1309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Battery (Empty)</a:t>
            </a:r>
            <a:endParaRPr lang="en-US" dirty="0"/>
          </a:p>
        </p:txBody>
      </p:sp>
      <p:sp>
        <p:nvSpPr>
          <p:cNvPr id="59" name="TextBox 141">
            <a:extLst>
              <a:ext uri="{FF2B5EF4-FFF2-40B4-BE49-F238E27FC236}">
                <a16:creationId xmlns:a16="http://schemas.microsoft.com/office/drawing/2014/main" id="{35CB05C0-C527-8526-A8F4-C79463D5F9F7}"/>
              </a:ext>
            </a:extLst>
          </p:cNvPr>
          <p:cNvSpPr txBox="1"/>
          <p:nvPr/>
        </p:nvSpPr>
        <p:spPr>
          <a:xfrm>
            <a:off x="5627895" y="2561286"/>
            <a:ext cx="936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Still Image</a:t>
            </a:r>
            <a:br>
              <a:rPr lang="en-US" altLang="ja-JP"/>
            </a:br>
            <a:r>
              <a:rPr lang="en-US" altLang="ja-JP"/>
              <a:t>(Outdoor)</a:t>
            </a:r>
            <a:endParaRPr lang="en-US" dirty="0"/>
          </a:p>
        </p:txBody>
      </p:sp>
      <p:sp>
        <p:nvSpPr>
          <p:cNvPr id="60" name="TextBox 148">
            <a:extLst>
              <a:ext uri="{FF2B5EF4-FFF2-40B4-BE49-F238E27FC236}">
                <a16:creationId xmlns:a16="http://schemas.microsoft.com/office/drawing/2014/main" id="{9DDA0EDF-4A2C-5CF8-11D1-B5BDE29F29B3}"/>
              </a:ext>
            </a:extLst>
          </p:cNvPr>
          <p:cNvSpPr txBox="1"/>
          <p:nvPr/>
        </p:nvSpPr>
        <p:spPr>
          <a:xfrm>
            <a:off x="6981984" y="2561286"/>
            <a:ext cx="936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Still Image</a:t>
            </a:r>
            <a:br>
              <a:rPr lang="en-US" altLang="ja-JP"/>
            </a:br>
            <a:r>
              <a:rPr lang="en-US" altLang="ja-JP"/>
              <a:t>(Indoor)</a:t>
            </a:r>
            <a:endParaRPr lang="en-US" altLang="ja-JP" dirty="0"/>
          </a:p>
        </p:txBody>
      </p:sp>
      <p:sp>
        <p:nvSpPr>
          <p:cNvPr id="61" name="TextBox 155">
            <a:extLst>
              <a:ext uri="{FF2B5EF4-FFF2-40B4-BE49-F238E27FC236}">
                <a16:creationId xmlns:a16="http://schemas.microsoft.com/office/drawing/2014/main" id="{2E4DF542-4F5C-85C8-DEE0-1A0134EA048D}"/>
              </a:ext>
            </a:extLst>
          </p:cNvPr>
          <p:cNvSpPr txBox="1"/>
          <p:nvPr/>
        </p:nvSpPr>
        <p:spPr>
          <a:xfrm>
            <a:off x="8509967" y="2561286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Video</a:t>
            </a:r>
            <a:endParaRPr lang="en-US" dirty="0"/>
          </a:p>
        </p:txBody>
      </p:sp>
      <p:sp>
        <p:nvSpPr>
          <p:cNvPr id="62" name="TextBox 162">
            <a:extLst>
              <a:ext uri="{FF2B5EF4-FFF2-40B4-BE49-F238E27FC236}">
                <a16:creationId xmlns:a16="http://schemas.microsoft.com/office/drawing/2014/main" id="{EF547F31-9CD7-FC15-72CC-5B3391133B5F}"/>
              </a:ext>
            </a:extLst>
          </p:cNvPr>
          <p:cNvSpPr txBox="1"/>
          <p:nvPr/>
        </p:nvSpPr>
        <p:spPr>
          <a:xfrm>
            <a:off x="9776692" y="2561286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Console</a:t>
            </a:r>
            <a:endParaRPr lang="en-US" dirty="0"/>
          </a:p>
        </p:txBody>
      </p:sp>
      <p:sp>
        <p:nvSpPr>
          <p:cNvPr id="63" name="TextBox 113">
            <a:extLst>
              <a:ext uri="{FF2B5EF4-FFF2-40B4-BE49-F238E27FC236}">
                <a16:creationId xmlns:a16="http://schemas.microsoft.com/office/drawing/2014/main" id="{F3E4F002-72D6-DAA7-6C1D-0D4B0C95CC1A}"/>
              </a:ext>
            </a:extLst>
          </p:cNvPr>
          <p:cNvSpPr txBox="1"/>
          <p:nvPr/>
        </p:nvSpPr>
        <p:spPr>
          <a:xfrm>
            <a:off x="1479771" y="2561286"/>
            <a:ext cx="1108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Battery (Full)</a:t>
            </a:r>
            <a:endParaRPr lang="en-US" dirty="0"/>
          </a:p>
        </p:txBody>
      </p:sp>
      <p:sp>
        <p:nvSpPr>
          <p:cNvPr id="160" name="TextBox 141">
            <a:extLst>
              <a:ext uri="{FF2B5EF4-FFF2-40B4-BE49-F238E27FC236}">
                <a16:creationId xmlns:a16="http://schemas.microsoft.com/office/drawing/2014/main" id="{442345A3-1076-2510-8227-EF9786F0D122}"/>
              </a:ext>
            </a:extLst>
          </p:cNvPr>
          <p:cNvSpPr txBox="1"/>
          <p:nvPr/>
        </p:nvSpPr>
        <p:spPr>
          <a:xfrm>
            <a:off x="10946420" y="2561286"/>
            <a:ext cx="117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SORACOM CLI</a:t>
            </a:r>
            <a:endParaRPr lang="en-US" altLang="ja-JP" dirty="0"/>
          </a:p>
        </p:txBody>
      </p:sp>
      <p:sp>
        <p:nvSpPr>
          <p:cNvPr id="161" name="TextBox 148">
            <a:extLst>
              <a:ext uri="{FF2B5EF4-FFF2-40B4-BE49-F238E27FC236}">
                <a16:creationId xmlns:a16="http://schemas.microsoft.com/office/drawing/2014/main" id="{CD7A53DB-F557-BA84-14D4-E1A6B2D0B2E0}"/>
              </a:ext>
            </a:extLst>
          </p:cNvPr>
          <p:cNvSpPr txBox="1"/>
          <p:nvPr/>
        </p:nvSpPr>
        <p:spPr>
          <a:xfrm>
            <a:off x="241547" y="3753384"/>
            <a:ext cx="876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/>
              <a:t>Signature</a:t>
            </a:r>
            <a:endParaRPr lang="en-US" altLang="ja-JP" dirty="0"/>
          </a:p>
        </p:txBody>
      </p:sp>
    </p:spTree>
    <p:extLst>
      <p:ext uri="{BB962C8B-B14F-4D97-AF65-F5344CB8AC3E}">
        <p14:creationId xmlns:p14="http://schemas.microsoft.com/office/powerpoint/2010/main" val="37188095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TextBox 106"/>
          <p:cNvSpPr txBox="1"/>
          <p:nvPr/>
        </p:nvSpPr>
        <p:spPr>
          <a:xfrm>
            <a:off x="208301" y="1341542"/>
            <a:ext cx="942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Platform A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4" name="TextBox 120"/>
          <p:cNvSpPr txBox="1"/>
          <p:nvPr/>
        </p:nvSpPr>
        <p:spPr>
          <a:xfrm>
            <a:off x="1557581" y="1341542"/>
            <a:ext cx="95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Platform B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5" name="TextBox 127"/>
          <p:cNvSpPr txBox="1"/>
          <p:nvPr/>
        </p:nvSpPr>
        <p:spPr>
          <a:xfrm>
            <a:off x="2926097" y="1341542"/>
            <a:ext cx="9236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 A </a:t>
            </a:r>
          </a:p>
        </p:txBody>
      </p:sp>
      <p:sp>
        <p:nvSpPr>
          <p:cNvPr id="46" name="TextBox 134"/>
          <p:cNvSpPr txBox="1"/>
          <p:nvPr/>
        </p:nvSpPr>
        <p:spPr>
          <a:xfrm>
            <a:off x="4299422" y="1341542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 B</a:t>
            </a:r>
          </a:p>
        </p:txBody>
      </p:sp>
      <p:sp>
        <p:nvSpPr>
          <p:cNvPr id="47" name="TextBox 141"/>
          <p:cNvSpPr txBox="1"/>
          <p:nvPr/>
        </p:nvSpPr>
        <p:spPr>
          <a:xfrm>
            <a:off x="5637481" y="134154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Beam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8" name="TextBox 148"/>
          <p:cNvSpPr txBox="1"/>
          <p:nvPr/>
        </p:nvSpPr>
        <p:spPr>
          <a:xfrm>
            <a:off x="6991570" y="134154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Canal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9" name="TextBox 155"/>
          <p:cNvSpPr txBox="1"/>
          <p:nvPr/>
        </p:nvSpPr>
        <p:spPr>
          <a:xfrm>
            <a:off x="8345659" y="134154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Direct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0" name="TextBox 162"/>
          <p:cNvSpPr txBox="1"/>
          <p:nvPr/>
        </p:nvSpPr>
        <p:spPr>
          <a:xfrm>
            <a:off x="9699748" y="134154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Endorse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65" name="TextBox 106"/>
          <p:cNvSpPr txBox="1"/>
          <p:nvPr/>
        </p:nvSpPr>
        <p:spPr>
          <a:xfrm>
            <a:off x="203492" y="2561286"/>
            <a:ext cx="95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Door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66" name="TextBox 120"/>
          <p:cNvSpPr txBox="1"/>
          <p:nvPr/>
        </p:nvSpPr>
        <p:spPr>
          <a:xfrm>
            <a:off x="1557581" y="2561286"/>
            <a:ext cx="95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</a:t>
            </a:r>
          </a:p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Gate</a:t>
            </a:r>
          </a:p>
        </p:txBody>
      </p:sp>
      <p:sp>
        <p:nvSpPr>
          <p:cNvPr id="67" name="TextBox 127"/>
          <p:cNvSpPr txBox="1"/>
          <p:nvPr/>
        </p:nvSpPr>
        <p:spPr>
          <a:xfrm>
            <a:off x="2879610" y="2561286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</a:t>
            </a:r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</a:p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for Global A</a:t>
            </a:r>
          </a:p>
        </p:txBody>
      </p:sp>
      <p:sp>
        <p:nvSpPr>
          <p:cNvPr id="68" name="TextBox 134"/>
          <p:cNvSpPr txBox="1"/>
          <p:nvPr/>
        </p:nvSpPr>
        <p:spPr>
          <a:xfrm>
            <a:off x="4229692" y="2561286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</a:t>
            </a:r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</a:p>
          <a:p>
            <a:pPr algn="ctr"/>
            <a:r>
              <a:rPr lang="en-US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for Global B</a:t>
            </a:r>
          </a:p>
        </p:txBody>
      </p:sp>
      <p:sp>
        <p:nvSpPr>
          <p:cNvPr id="70" name="TextBox 114"/>
          <p:cNvSpPr txBox="1"/>
          <p:nvPr/>
        </p:nvSpPr>
        <p:spPr>
          <a:xfrm>
            <a:off x="11073442" y="134154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Funnel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73" name="Picture 10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13059"/>
            <a:ext cx="720000" cy="720000"/>
          </a:xfrm>
          <a:prstGeom prst="rect">
            <a:avLst/>
          </a:prstGeom>
        </p:spPr>
      </p:pic>
      <p:pic>
        <p:nvPicPr>
          <p:cNvPr id="74" name="Picture 10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13059"/>
            <a:ext cx="720000" cy="720000"/>
          </a:xfrm>
          <a:prstGeom prst="rect">
            <a:avLst/>
          </a:prstGeom>
        </p:spPr>
      </p:pic>
      <p:pic>
        <p:nvPicPr>
          <p:cNvPr id="75" name="Picture 10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13059"/>
            <a:ext cx="720000" cy="720000"/>
          </a:xfrm>
          <a:prstGeom prst="rect">
            <a:avLst/>
          </a:prstGeom>
        </p:spPr>
      </p:pic>
      <p:pic>
        <p:nvPicPr>
          <p:cNvPr id="76" name="Picture 10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13059"/>
            <a:ext cx="720000" cy="720000"/>
          </a:xfrm>
          <a:prstGeom prst="rect">
            <a:avLst/>
          </a:prstGeom>
        </p:spPr>
      </p:pic>
      <p:pic>
        <p:nvPicPr>
          <p:cNvPr id="77" name="Picture 10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13059"/>
            <a:ext cx="720000" cy="720000"/>
          </a:xfrm>
          <a:prstGeom prst="rect">
            <a:avLst/>
          </a:prstGeom>
        </p:spPr>
      </p:pic>
      <p:pic>
        <p:nvPicPr>
          <p:cNvPr id="78" name="Picture 10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13059"/>
            <a:ext cx="720000" cy="720000"/>
          </a:xfrm>
          <a:prstGeom prst="rect">
            <a:avLst/>
          </a:prstGeom>
        </p:spPr>
      </p:pic>
      <p:pic>
        <p:nvPicPr>
          <p:cNvPr id="79" name="Picture 10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13059"/>
            <a:ext cx="720000" cy="720000"/>
          </a:xfrm>
          <a:prstGeom prst="rect">
            <a:avLst/>
          </a:prstGeom>
        </p:spPr>
      </p:pic>
      <p:pic>
        <p:nvPicPr>
          <p:cNvPr id="80" name="Picture 108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13059"/>
            <a:ext cx="720000" cy="720000"/>
          </a:xfrm>
          <a:prstGeom prst="rect">
            <a:avLst/>
          </a:prstGeom>
        </p:spPr>
      </p:pic>
      <p:pic>
        <p:nvPicPr>
          <p:cNvPr id="81" name="Picture 10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713059"/>
            <a:ext cx="720000" cy="720000"/>
          </a:xfrm>
          <a:prstGeom prst="rect">
            <a:avLst/>
          </a:prstGeom>
        </p:spPr>
      </p:pic>
      <p:pic>
        <p:nvPicPr>
          <p:cNvPr id="127" name="Picture 12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1917599"/>
            <a:ext cx="720000" cy="720000"/>
          </a:xfrm>
          <a:prstGeom prst="rect">
            <a:avLst/>
          </a:prstGeom>
        </p:spPr>
      </p:pic>
      <p:pic>
        <p:nvPicPr>
          <p:cNvPr id="128" name="Picture 12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1917599"/>
            <a:ext cx="720000" cy="720000"/>
          </a:xfrm>
          <a:prstGeom prst="rect">
            <a:avLst/>
          </a:prstGeom>
        </p:spPr>
      </p:pic>
      <p:pic>
        <p:nvPicPr>
          <p:cNvPr id="129" name="Picture 12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1917599"/>
            <a:ext cx="720000" cy="720000"/>
          </a:xfrm>
          <a:prstGeom prst="rect">
            <a:avLst/>
          </a:prstGeom>
        </p:spPr>
      </p:pic>
      <p:pic>
        <p:nvPicPr>
          <p:cNvPr id="130" name="Picture 12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1917599"/>
            <a:ext cx="720000" cy="7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1917599"/>
            <a:ext cx="720000" cy="7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1917599"/>
            <a:ext cx="720000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1917599"/>
            <a:ext cx="720000" cy="7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1917599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1917599"/>
            <a:ext cx="720000" cy="720000"/>
          </a:xfrm>
          <a:prstGeom prst="rect">
            <a:avLst/>
          </a:prstGeom>
        </p:spPr>
      </p:pic>
      <p:sp>
        <p:nvSpPr>
          <p:cNvPr id="82" name="TextBox 141"/>
          <p:cNvSpPr txBox="1"/>
          <p:nvPr/>
        </p:nvSpPr>
        <p:spPr>
          <a:xfrm>
            <a:off x="5637481" y="256128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Harvest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3" name="TextBox 148"/>
          <p:cNvSpPr txBox="1"/>
          <p:nvPr/>
        </p:nvSpPr>
        <p:spPr>
          <a:xfrm>
            <a:off x="6991570" y="256128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Inventory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4" name="TextBox 155"/>
          <p:cNvSpPr txBox="1"/>
          <p:nvPr/>
        </p:nvSpPr>
        <p:spPr>
          <a:xfrm>
            <a:off x="8149291" y="2561286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Inventory client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5" name="TextBox 162"/>
          <p:cNvSpPr txBox="1"/>
          <p:nvPr/>
        </p:nvSpPr>
        <p:spPr>
          <a:xfrm>
            <a:off x="9699748" y="256128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Junction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6" name="TextBox 114"/>
          <p:cNvSpPr txBox="1"/>
          <p:nvPr/>
        </p:nvSpPr>
        <p:spPr>
          <a:xfrm>
            <a:off x="11073442" y="2561286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Air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8" name="TextBox 148">
            <a:extLst>
              <a:ext uri="{FF2B5EF4-FFF2-40B4-BE49-F238E27FC236}">
                <a16:creationId xmlns:a16="http://schemas.microsoft.com/office/drawing/2014/main" id="{35BCFDFB-E678-794F-B8D7-E85F4AE70417}"/>
              </a:ext>
            </a:extLst>
          </p:cNvPr>
          <p:cNvSpPr txBox="1"/>
          <p:nvPr/>
        </p:nvSpPr>
        <p:spPr>
          <a:xfrm>
            <a:off x="221125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Krypton</a:t>
            </a:r>
            <a:endParaRPr lang="en-US" altLang="ja-JP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9" name="TextBox 155">
            <a:extLst>
              <a:ext uri="{FF2B5EF4-FFF2-40B4-BE49-F238E27FC236}">
                <a16:creationId xmlns:a16="http://schemas.microsoft.com/office/drawing/2014/main" id="{AB8B8A4C-C898-8B47-9783-91EE057F4E83}"/>
              </a:ext>
            </a:extLst>
          </p:cNvPr>
          <p:cNvSpPr txBox="1"/>
          <p:nvPr/>
        </p:nvSpPr>
        <p:spPr>
          <a:xfrm>
            <a:off x="1508689" y="3753384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Krypton key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0" name="TextBox 162">
            <a:extLst>
              <a:ext uri="{FF2B5EF4-FFF2-40B4-BE49-F238E27FC236}">
                <a16:creationId xmlns:a16="http://schemas.microsoft.com/office/drawing/2014/main" id="{F2E8443C-2429-FE4F-B083-045B67DA293C}"/>
              </a:ext>
            </a:extLst>
          </p:cNvPr>
          <p:cNvSpPr txBox="1"/>
          <p:nvPr/>
        </p:nvSpPr>
        <p:spPr>
          <a:xfrm>
            <a:off x="2929303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Lagoon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41" name="図 40">
            <a:extLst>
              <a:ext uri="{FF2B5EF4-FFF2-40B4-BE49-F238E27FC236}">
                <a16:creationId xmlns:a16="http://schemas.microsoft.com/office/drawing/2014/main" id="{9725768C-1C1A-1042-84A0-72577D4F680F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3113274"/>
            <a:ext cx="720000" cy="720000"/>
          </a:xfrm>
          <a:prstGeom prst="rect">
            <a:avLst/>
          </a:prstGeom>
        </p:spPr>
      </p:pic>
      <p:pic>
        <p:nvPicPr>
          <p:cNvPr id="43" name="図 42">
            <a:extLst>
              <a:ext uri="{FF2B5EF4-FFF2-40B4-BE49-F238E27FC236}">
                <a16:creationId xmlns:a16="http://schemas.microsoft.com/office/drawing/2014/main" id="{84127B73-E413-3943-BE82-A36F737DBF2A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113274"/>
            <a:ext cx="720000" cy="720000"/>
          </a:xfrm>
          <a:prstGeom prst="rect">
            <a:avLst/>
          </a:prstGeom>
        </p:spPr>
      </p:pic>
      <p:pic>
        <p:nvPicPr>
          <p:cNvPr id="51" name="図 50">
            <a:extLst>
              <a:ext uri="{FF2B5EF4-FFF2-40B4-BE49-F238E27FC236}">
                <a16:creationId xmlns:a16="http://schemas.microsoft.com/office/drawing/2014/main" id="{CBB42CBC-4EEF-EA48-87AA-7D543B8C853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113274"/>
            <a:ext cx="720000" cy="720000"/>
          </a:xfrm>
          <a:prstGeom prst="rect">
            <a:avLst/>
          </a:prstGeom>
        </p:spPr>
      </p:pic>
      <p:pic>
        <p:nvPicPr>
          <p:cNvPr id="52" name="図 51">
            <a:extLst>
              <a:ext uri="{FF2B5EF4-FFF2-40B4-BE49-F238E27FC236}">
                <a16:creationId xmlns:a16="http://schemas.microsoft.com/office/drawing/2014/main" id="{D5C06F2B-1A8F-B242-8B73-F3A98C0C4BAF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382011" y="3113274"/>
            <a:ext cx="720000" cy="720000"/>
          </a:xfrm>
          <a:prstGeom prst="rect">
            <a:avLst/>
          </a:prstGeom>
        </p:spPr>
      </p:pic>
      <p:pic>
        <p:nvPicPr>
          <p:cNvPr id="53" name="図 52">
            <a:extLst>
              <a:ext uri="{FF2B5EF4-FFF2-40B4-BE49-F238E27FC236}">
                <a16:creationId xmlns:a16="http://schemas.microsoft.com/office/drawing/2014/main" id="{15E24692-1D7A-0F4D-A929-2F05D8EFE7BE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36100" y="3113274"/>
            <a:ext cx="720000" cy="720000"/>
          </a:xfrm>
          <a:prstGeom prst="rect">
            <a:avLst/>
          </a:prstGeom>
        </p:spPr>
      </p:pic>
      <p:pic>
        <p:nvPicPr>
          <p:cNvPr id="54" name="図 53">
            <a:extLst>
              <a:ext uri="{FF2B5EF4-FFF2-40B4-BE49-F238E27FC236}">
                <a16:creationId xmlns:a16="http://schemas.microsoft.com/office/drawing/2014/main" id="{B607BEEC-AE22-8B47-9B43-3852C5D62FBB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90189" y="3113274"/>
            <a:ext cx="720000" cy="720000"/>
          </a:xfrm>
          <a:prstGeom prst="rect">
            <a:avLst/>
          </a:prstGeom>
        </p:spPr>
      </p:pic>
      <p:sp>
        <p:nvSpPr>
          <p:cNvPr id="55" name="TextBox 162">
            <a:extLst>
              <a:ext uri="{FF2B5EF4-FFF2-40B4-BE49-F238E27FC236}">
                <a16:creationId xmlns:a16="http://schemas.microsoft.com/office/drawing/2014/main" id="{2EEE27BA-7345-244F-BCBB-48E4429F6F71}"/>
              </a:ext>
            </a:extLst>
          </p:cNvPr>
          <p:cNvSpPr txBox="1"/>
          <p:nvPr/>
        </p:nvSpPr>
        <p:spPr>
          <a:xfrm>
            <a:off x="4283392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Funk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6" name="TextBox 162">
            <a:extLst>
              <a:ext uri="{FF2B5EF4-FFF2-40B4-BE49-F238E27FC236}">
                <a16:creationId xmlns:a16="http://schemas.microsoft.com/office/drawing/2014/main" id="{17C81916-BA6B-524E-AE79-1A6B41564BCC}"/>
              </a:ext>
            </a:extLst>
          </p:cNvPr>
          <p:cNvSpPr txBox="1"/>
          <p:nvPr/>
        </p:nvSpPr>
        <p:spPr>
          <a:xfrm>
            <a:off x="5637481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Mosaic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7" name="TextBox 162">
            <a:extLst>
              <a:ext uri="{FF2B5EF4-FFF2-40B4-BE49-F238E27FC236}">
                <a16:creationId xmlns:a16="http://schemas.microsoft.com/office/drawing/2014/main" id="{CA75628B-1618-8B4E-AB8A-9B59A0B27680}"/>
              </a:ext>
            </a:extLst>
          </p:cNvPr>
          <p:cNvSpPr txBox="1"/>
          <p:nvPr/>
        </p:nvSpPr>
        <p:spPr>
          <a:xfrm>
            <a:off x="6991570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Napter</a:t>
            </a:r>
            <a:endParaRPr lang="en-US" sz="1200" dirty="0">
              <a:solidFill>
                <a:srgbClr val="34CDD7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8" name="TextBox 162">
            <a:extLst>
              <a:ext uri="{FF2B5EF4-FFF2-40B4-BE49-F238E27FC236}">
                <a16:creationId xmlns:a16="http://schemas.microsoft.com/office/drawing/2014/main" id="{C88AAA99-BE01-2348-AF90-2A9F79F346E8}"/>
              </a:ext>
            </a:extLst>
          </p:cNvPr>
          <p:cNvSpPr txBox="1"/>
          <p:nvPr/>
        </p:nvSpPr>
        <p:spPr>
          <a:xfrm>
            <a:off x="8345659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Orbit</a:t>
            </a:r>
          </a:p>
        </p:txBody>
      </p:sp>
      <p:sp>
        <p:nvSpPr>
          <p:cNvPr id="59" name="TextBox 162">
            <a:extLst>
              <a:ext uri="{FF2B5EF4-FFF2-40B4-BE49-F238E27FC236}">
                <a16:creationId xmlns:a16="http://schemas.microsoft.com/office/drawing/2014/main" id="{1FB1240E-1A5A-EB44-8F0E-CB4AEEABD20B}"/>
              </a:ext>
            </a:extLst>
          </p:cNvPr>
          <p:cNvSpPr txBox="1"/>
          <p:nvPr/>
        </p:nvSpPr>
        <p:spPr>
          <a:xfrm>
            <a:off x="9699748" y="375338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Peek</a:t>
            </a:r>
          </a:p>
        </p:txBody>
      </p:sp>
      <p:pic>
        <p:nvPicPr>
          <p:cNvPr id="62" name="Picture 61" descr="A picture containing drawing, graffiti&#10;&#10;Description automatically generated">
            <a:extLst>
              <a:ext uri="{FF2B5EF4-FFF2-40B4-BE49-F238E27FC236}">
                <a16:creationId xmlns:a16="http://schemas.microsoft.com/office/drawing/2014/main" id="{6458D829-FADF-C143-A4D5-DDA0F6F1F432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113274"/>
            <a:ext cx="720000" cy="720000"/>
          </a:xfrm>
          <a:prstGeom prst="rect">
            <a:avLst/>
          </a:prstGeom>
        </p:spPr>
      </p:pic>
      <p:pic>
        <p:nvPicPr>
          <p:cNvPr id="63" name="Picture 62" descr="A close up of a sign&#10;&#10;Description automatically generated">
            <a:extLst>
              <a:ext uri="{FF2B5EF4-FFF2-40B4-BE49-F238E27FC236}">
                <a16:creationId xmlns:a16="http://schemas.microsoft.com/office/drawing/2014/main" id="{70178DCA-7FF9-584B-9FE1-3BFF0041F719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113274"/>
            <a:ext cx="720000" cy="720000"/>
          </a:xfrm>
          <a:prstGeom prst="rect">
            <a:avLst/>
          </a:prstGeom>
        </p:spPr>
      </p:pic>
      <p:pic>
        <p:nvPicPr>
          <p:cNvPr id="61" name="Picture 60" descr="Icon&#10;&#10;Description automatically generated">
            <a:extLst>
              <a:ext uri="{FF2B5EF4-FFF2-40B4-BE49-F238E27FC236}">
                <a16:creationId xmlns:a16="http://schemas.microsoft.com/office/drawing/2014/main" id="{5B6826D9-5886-0E44-8A55-830EE6C2E937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2061" y="3113274"/>
            <a:ext cx="720000" cy="720000"/>
          </a:xfrm>
          <a:prstGeom prst="rect">
            <a:avLst/>
          </a:prstGeom>
        </p:spPr>
      </p:pic>
      <p:sp>
        <p:nvSpPr>
          <p:cNvPr id="64" name="TextBox 113">
            <a:extLst>
              <a:ext uri="{FF2B5EF4-FFF2-40B4-BE49-F238E27FC236}">
                <a16:creationId xmlns:a16="http://schemas.microsoft.com/office/drawing/2014/main" id="{8E547EEA-3768-9549-BA8A-9D4303E1F23C}"/>
              </a:ext>
            </a:extLst>
          </p:cNvPr>
          <p:cNvSpPr txBox="1"/>
          <p:nvPr/>
        </p:nvSpPr>
        <p:spPr>
          <a:xfrm>
            <a:off x="10940393" y="3753384"/>
            <a:ext cx="1183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SORACOM Arc</a:t>
            </a:r>
          </a:p>
        </p:txBody>
      </p:sp>
      <p:sp>
        <p:nvSpPr>
          <p:cNvPr id="7" name="TextBox 148">
            <a:extLst>
              <a:ext uri="{FF2B5EF4-FFF2-40B4-BE49-F238E27FC236}">
                <a16:creationId xmlns:a16="http://schemas.microsoft.com/office/drawing/2014/main" id="{4837D3A7-EF67-D19B-FF0B-799B90F5D759}"/>
              </a:ext>
            </a:extLst>
          </p:cNvPr>
          <p:cNvSpPr txBox="1"/>
          <p:nvPr/>
        </p:nvSpPr>
        <p:spPr>
          <a:xfrm>
            <a:off x="221125" y="494548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rgbClr val="34CDD7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" altLang="ja-JP" dirty="0"/>
              <a:t>SORACOM</a:t>
            </a:r>
          </a:p>
          <a:p>
            <a:r>
              <a:rPr lang="en" altLang="ja-JP"/>
              <a:t>Relay</a:t>
            </a:r>
            <a:endParaRPr lang="en-US" altLang="ja-JP" dirty="0"/>
          </a:p>
        </p:txBody>
      </p:sp>
      <p:pic>
        <p:nvPicPr>
          <p:cNvPr id="8" name="図 7" descr="黒い背景に白い文字がある&#10;&#10;中程度の精度で自動的に生成された説明">
            <a:extLst>
              <a:ext uri="{FF2B5EF4-FFF2-40B4-BE49-F238E27FC236}">
                <a16:creationId xmlns:a16="http://schemas.microsoft.com/office/drawing/2014/main" id="{D1EC6755-4761-B531-8442-78F233023BC0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30537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90348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1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3" y="2017171"/>
            <a:ext cx="720000" cy="720000"/>
          </a:xfrm>
          <a:prstGeom prst="rect">
            <a:avLst/>
          </a:prstGeom>
        </p:spPr>
      </p:pic>
      <p:pic>
        <p:nvPicPr>
          <p:cNvPr id="3" name="Picture 1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19" y="2017171"/>
            <a:ext cx="720000" cy="720000"/>
          </a:xfrm>
          <a:prstGeom prst="rect">
            <a:avLst/>
          </a:prstGeom>
        </p:spPr>
      </p:pic>
      <p:pic>
        <p:nvPicPr>
          <p:cNvPr id="4" name="Picture 1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75" y="2017171"/>
            <a:ext cx="720000" cy="720000"/>
          </a:xfrm>
          <a:prstGeom prst="rect">
            <a:avLst/>
          </a:prstGeom>
        </p:spPr>
      </p:pic>
      <p:pic>
        <p:nvPicPr>
          <p:cNvPr id="5" name="Picture 12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31" y="2017171"/>
            <a:ext cx="720000" cy="720000"/>
          </a:xfrm>
          <a:prstGeom prst="rect">
            <a:avLst/>
          </a:prstGeom>
        </p:spPr>
      </p:pic>
      <p:pic>
        <p:nvPicPr>
          <p:cNvPr id="6" name="Picture 12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87" y="2017171"/>
            <a:ext cx="720000" cy="720000"/>
          </a:xfrm>
          <a:prstGeom prst="rect">
            <a:avLst/>
          </a:prstGeom>
        </p:spPr>
      </p:pic>
      <p:pic>
        <p:nvPicPr>
          <p:cNvPr id="7" name="Picture 12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43" y="2017171"/>
            <a:ext cx="720000" cy="720000"/>
          </a:xfrm>
          <a:prstGeom prst="rect">
            <a:avLst/>
          </a:prstGeom>
        </p:spPr>
      </p:pic>
      <p:pic>
        <p:nvPicPr>
          <p:cNvPr id="8" name="Picture 12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99" y="2017171"/>
            <a:ext cx="720000" cy="720000"/>
          </a:xfrm>
          <a:prstGeom prst="rect">
            <a:avLst/>
          </a:prstGeom>
        </p:spPr>
      </p:pic>
      <p:pic>
        <p:nvPicPr>
          <p:cNvPr id="9" name="Picture 12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55" y="2017171"/>
            <a:ext cx="720000" cy="720000"/>
          </a:xfrm>
          <a:prstGeom prst="rect">
            <a:avLst/>
          </a:prstGeom>
        </p:spPr>
      </p:pic>
      <p:pic>
        <p:nvPicPr>
          <p:cNvPr id="10" name="Picture 12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12" y="2017171"/>
            <a:ext cx="720000" cy="720000"/>
          </a:xfrm>
          <a:prstGeom prst="rect">
            <a:avLst/>
          </a:prstGeom>
        </p:spPr>
      </p:pic>
      <p:pic>
        <p:nvPicPr>
          <p:cNvPr id="11" name="Picture 12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3" y="3125301"/>
            <a:ext cx="720000" cy="720000"/>
          </a:xfrm>
          <a:prstGeom prst="rect">
            <a:avLst/>
          </a:prstGeom>
        </p:spPr>
      </p:pic>
      <p:pic>
        <p:nvPicPr>
          <p:cNvPr id="12" name="Picture 12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19" y="3125301"/>
            <a:ext cx="720000" cy="720000"/>
          </a:xfrm>
          <a:prstGeom prst="rect">
            <a:avLst/>
          </a:prstGeom>
        </p:spPr>
      </p:pic>
      <p:pic>
        <p:nvPicPr>
          <p:cNvPr id="13" name="Picture 129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75" y="3125301"/>
            <a:ext cx="720000" cy="720000"/>
          </a:xfrm>
          <a:prstGeom prst="rect">
            <a:avLst/>
          </a:prstGeom>
        </p:spPr>
      </p:pic>
      <p:pic>
        <p:nvPicPr>
          <p:cNvPr id="14" name="Picture 130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31" y="3125301"/>
            <a:ext cx="720000" cy="720000"/>
          </a:xfrm>
          <a:prstGeom prst="rect">
            <a:avLst/>
          </a:prstGeom>
        </p:spPr>
      </p:pic>
      <p:pic>
        <p:nvPicPr>
          <p:cNvPr id="15" name="Picture 13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87" y="3125301"/>
            <a:ext cx="720000" cy="720000"/>
          </a:xfrm>
          <a:prstGeom prst="rect">
            <a:avLst/>
          </a:prstGeom>
        </p:spPr>
      </p:pic>
      <p:pic>
        <p:nvPicPr>
          <p:cNvPr id="16" name="Picture 13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43" y="3125301"/>
            <a:ext cx="720000" cy="720000"/>
          </a:xfrm>
          <a:prstGeom prst="rect">
            <a:avLst/>
          </a:prstGeom>
        </p:spPr>
      </p:pic>
      <p:pic>
        <p:nvPicPr>
          <p:cNvPr id="17" name="Picture 13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99" y="3125301"/>
            <a:ext cx="720000" cy="720000"/>
          </a:xfrm>
          <a:prstGeom prst="rect">
            <a:avLst/>
          </a:prstGeom>
        </p:spPr>
      </p:pic>
      <p:pic>
        <p:nvPicPr>
          <p:cNvPr id="18" name="Picture 13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55" y="3125301"/>
            <a:ext cx="720000" cy="720000"/>
          </a:xfrm>
          <a:prstGeom prst="rect">
            <a:avLst/>
          </a:prstGeom>
        </p:spPr>
      </p:pic>
      <p:pic>
        <p:nvPicPr>
          <p:cNvPr id="19" name="Picture 13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12" y="3125301"/>
            <a:ext cx="720000" cy="720000"/>
          </a:xfrm>
          <a:prstGeom prst="rect">
            <a:avLst/>
          </a:prstGeom>
        </p:spPr>
      </p:pic>
      <p:pic>
        <p:nvPicPr>
          <p:cNvPr id="20" name="Picture 136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3" y="4295055"/>
            <a:ext cx="720000" cy="720000"/>
          </a:xfrm>
          <a:prstGeom prst="rect">
            <a:avLst/>
          </a:prstGeom>
        </p:spPr>
      </p:pic>
      <p:pic>
        <p:nvPicPr>
          <p:cNvPr id="21" name="Picture 137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19" y="4295055"/>
            <a:ext cx="720000" cy="720000"/>
          </a:xfrm>
          <a:prstGeom prst="rect">
            <a:avLst/>
          </a:prstGeom>
        </p:spPr>
      </p:pic>
      <p:pic>
        <p:nvPicPr>
          <p:cNvPr id="22" name="Picture 138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75" y="4295055"/>
            <a:ext cx="720000" cy="720000"/>
          </a:xfrm>
          <a:prstGeom prst="rect">
            <a:avLst/>
          </a:prstGeom>
        </p:spPr>
      </p:pic>
      <p:pic>
        <p:nvPicPr>
          <p:cNvPr id="23" name="Picture 139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31" y="4295055"/>
            <a:ext cx="720000" cy="720000"/>
          </a:xfrm>
          <a:prstGeom prst="rect">
            <a:avLst/>
          </a:prstGeom>
        </p:spPr>
      </p:pic>
      <p:pic>
        <p:nvPicPr>
          <p:cNvPr id="24" name="Picture 140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87" y="4295055"/>
            <a:ext cx="720000" cy="720000"/>
          </a:xfrm>
          <a:prstGeom prst="rect">
            <a:avLst/>
          </a:prstGeom>
        </p:spPr>
      </p:pic>
      <p:pic>
        <p:nvPicPr>
          <p:cNvPr id="25" name="Picture 141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43" y="4295055"/>
            <a:ext cx="720000" cy="720000"/>
          </a:xfrm>
          <a:prstGeom prst="rect">
            <a:avLst/>
          </a:prstGeom>
        </p:spPr>
      </p:pic>
      <p:pic>
        <p:nvPicPr>
          <p:cNvPr id="26" name="Picture 142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99" y="4295055"/>
            <a:ext cx="720000" cy="720000"/>
          </a:xfrm>
          <a:prstGeom prst="rect">
            <a:avLst/>
          </a:prstGeom>
        </p:spPr>
      </p:pic>
      <p:pic>
        <p:nvPicPr>
          <p:cNvPr id="27" name="Picture 143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55" y="4295055"/>
            <a:ext cx="720000" cy="720000"/>
          </a:xfrm>
          <a:prstGeom prst="rect">
            <a:avLst/>
          </a:prstGeom>
        </p:spPr>
      </p:pic>
      <p:pic>
        <p:nvPicPr>
          <p:cNvPr id="28" name="Picture 144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12" y="4295055"/>
            <a:ext cx="720000" cy="720000"/>
          </a:xfrm>
          <a:prstGeom prst="rect">
            <a:avLst/>
          </a:prstGeom>
        </p:spPr>
      </p:pic>
      <p:pic>
        <p:nvPicPr>
          <p:cNvPr id="29" name="Picture 145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3" y="5582533"/>
            <a:ext cx="720000" cy="720000"/>
          </a:xfrm>
          <a:prstGeom prst="rect">
            <a:avLst/>
          </a:prstGeom>
        </p:spPr>
      </p:pic>
      <p:pic>
        <p:nvPicPr>
          <p:cNvPr id="30" name="Picture 146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19" y="5582533"/>
            <a:ext cx="720000" cy="720000"/>
          </a:xfrm>
          <a:prstGeom prst="rect">
            <a:avLst/>
          </a:prstGeom>
        </p:spPr>
      </p:pic>
      <p:pic>
        <p:nvPicPr>
          <p:cNvPr id="31" name="Picture 147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75" y="5582533"/>
            <a:ext cx="720000" cy="720000"/>
          </a:xfrm>
          <a:prstGeom prst="rect">
            <a:avLst/>
          </a:prstGeom>
        </p:spPr>
      </p:pic>
      <p:pic>
        <p:nvPicPr>
          <p:cNvPr id="32" name="Picture 148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31" y="5582533"/>
            <a:ext cx="720000" cy="720000"/>
          </a:xfrm>
          <a:prstGeom prst="rect">
            <a:avLst/>
          </a:prstGeom>
        </p:spPr>
      </p:pic>
      <p:pic>
        <p:nvPicPr>
          <p:cNvPr id="33" name="Picture 149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87" y="5582533"/>
            <a:ext cx="720000" cy="720000"/>
          </a:xfrm>
          <a:prstGeom prst="rect">
            <a:avLst/>
          </a:prstGeom>
        </p:spPr>
      </p:pic>
      <p:pic>
        <p:nvPicPr>
          <p:cNvPr id="34" name="Picture 150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43" y="5582533"/>
            <a:ext cx="720000" cy="720000"/>
          </a:xfrm>
          <a:prstGeom prst="rect">
            <a:avLst/>
          </a:prstGeom>
        </p:spPr>
      </p:pic>
      <p:pic>
        <p:nvPicPr>
          <p:cNvPr id="35" name="Picture 151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99" y="5582533"/>
            <a:ext cx="720000" cy="720000"/>
          </a:xfrm>
          <a:prstGeom prst="rect">
            <a:avLst/>
          </a:prstGeom>
        </p:spPr>
      </p:pic>
      <p:pic>
        <p:nvPicPr>
          <p:cNvPr id="36" name="Picture 152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55" y="5582533"/>
            <a:ext cx="720000" cy="720000"/>
          </a:xfrm>
          <a:prstGeom prst="rect">
            <a:avLst/>
          </a:prstGeom>
        </p:spPr>
      </p:pic>
      <p:pic>
        <p:nvPicPr>
          <p:cNvPr id="112" name="Picture 125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63" y="814143"/>
            <a:ext cx="720000" cy="720000"/>
          </a:xfrm>
          <a:prstGeom prst="rect">
            <a:avLst/>
          </a:prstGeom>
        </p:spPr>
      </p:pic>
      <p:pic>
        <p:nvPicPr>
          <p:cNvPr id="113" name="Picture 126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0119" y="814143"/>
            <a:ext cx="720000" cy="720000"/>
          </a:xfrm>
          <a:prstGeom prst="rect">
            <a:avLst/>
          </a:prstGeom>
        </p:spPr>
      </p:pic>
      <p:pic>
        <p:nvPicPr>
          <p:cNvPr id="114" name="Picture 127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4975" y="814143"/>
            <a:ext cx="720000" cy="720000"/>
          </a:xfrm>
          <a:prstGeom prst="rect">
            <a:avLst/>
          </a:prstGeom>
        </p:spPr>
      </p:pic>
      <p:pic>
        <p:nvPicPr>
          <p:cNvPr id="115" name="Picture 128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9831" y="814143"/>
            <a:ext cx="720000" cy="720000"/>
          </a:xfrm>
          <a:prstGeom prst="rect">
            <a:avLst/>
          </a:prstGeom>
        </p:spPr>
      </p:pic>
      <p:pic>
        <p:nvPicPr>
          <p:cNvPr id="116" name="Picture 129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4687" y="814143"/>
            <a:ext cx="720000" cy="720000"/>
          </a:xfrm>
          <a:prstGeom prst="rect">
            <a:avLst/>
          </a:prstGeom>
        </p:spPr>
      </p:pic>
      <p:pic>
        <p:nvPicPr>
          <p:cNvPr id="117" name="Picture 130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9543" y="814143"/>
            <a:ext cx="720000" cy="720000"/>
          </a:xfrm>
          <a:prstGeom prst="rect">
            <a:avLst/>
          </a:prstGeom>
        </p:spPr>
      </p:pic>
      <p:pic>
        <p:nvPicPr>
          <p:cNvPr id="118" name="Picture 131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4399" y="814143"/>
            <a:ext cx="720000" cy="720000"/>
          </a:xfrm>
          <a:prstGeom prst="rect">
            <a:avLst/>
          </a:prstGeom>
        </p:spPr>
      </p:pic>
      <p:pic>
        <p:nvPicPr>
          <p:cNvPr id="119" name="Picture 132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9255" y="814143"/>
            <a:ext cx="720000" cy="720000"/>
          </a:xfrm>
          <a:prstGeom prst="rect">
            <a:avLst/>
          </a:prstGeom>
        </p:spPr>
      </p:pic>
      <p:pic>
        <p:nvPicPr>
          <p:cNvPr id="120" name="Picture 133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12" y="814143"/>
            <a:ext cx="720000" cy="720000"/>
          </a:xfrm>
          <a:prstGeom prst="rect">
            <a:avLst/>
          </a:prstGeom>
        </p:spPr>
      </p:pic>
      <p:pic>
        <p:nvPicPr>
          <p:cNvPr id="38" name="図 37" descr="SIS0090WH.png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74112" y="5589588"/>
            <a:ext cx="720000" cy="720000"/>
          </a:xfrm>
          <a:prstGeom prst="rect">
            <a:avLst/>
          </a:prstGeom>
        </p:spPr>
      </p:pic>
      <p:sp>
        <p:nvSpPr>
          <p:cNvPr id="95" name="TextBox 102"/>
          <p:cNvSpPr txBox="1"/>
          <p:nvPr/>
        </p:nvSpPr>
        <p:spPr>
          <a:xfrm>
            <a:off x="1428451" y="2673709"/>
            <a:ext cx="118333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SDK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6" name="TextBox 103"/>
          <p:cNvSpPr txBox="1"/>
          <p:nvPr/>
        </p:nvSpPr>
        <p:spPr>
          <a:xfrm>
            <a:off x="1645657" y="3785616"/>
            <a:ext cx="7489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7" name="TextBox 104"/>
          <p:cNvSpPr txBox="1"/>
          <p:nvPr/>
        </p:nvSpPr>
        <p:spPr>
          <a:xfrm>
            <a:off x="1446885" y="4927463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Stop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2" name="TextBox 105"/>
          <p:cNvSpPr txBox="1"/>
          <p:nvPr/>
        </p:nvSpPr>
        <p:spPr>
          <a:xfrm>
            <a:off x="1446885" y="6162290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Live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3" name="TextBox 109"/>
          <p:cNvSpPr txBox="1"/>
          <p:nvPr/>
        </p:nvSpPr>
        <p:spPr>
          <a:xfrm>
            <a:off x="137295" y="2673709"/>
            <a:ext cx="107593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Controllable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4" name="TextBox 110"/>
          <p:cNvSpPr txBox="1"/>
          <p:nvPr/>
        </p:nvSpPr>
        <p:spPr>
          <a:xfrm>
            <a:off x="304809" y="3785616"/>
            <a:ext cx="7409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9" name="TextBox 111"/>
          <p:cNvSpPr txBox="1"/>
          <p:nvPr/>
        </p:nvSpPr>
        <p:spPr>
          <a:xfrm>
            <a:off x="102029" y="4927463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Active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0" name="TextBox 112"/>
          <p:cNvSpPr txBox="1"/>
          <p:nvPr/>
        </p:nvSpPr>
        <p:spPr>
          <a:xfrm>
            <a:off x="88404" y="6162290"/>
            <a:ext cx="11737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Minimum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1" name="TextBox 116"/>
          <p:cNvSpPr txBox="1"/>
          <p:nvPr/>
        </p:nvSpPr>
        <p:spPr>
          <a:xfrm>
            <a:off x="2972079" y="2673709"/>
            <a:ext cx="7857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Big Data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0" name="TextBox 117"/>
          <p:cNvSpPr txBox="1"/>
          <p:nvPr/>
        </p:nvSpPr>
        <p:spPr>
          <a:xfrm>
            <a:off x="2992117" y="3785616"/>
            <a:ext cx="7457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C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1" name="TextBox 118"/>
          <p:cNvSpPr txBox="1"/>
          <p:nvPr/>
        </p:nvSpPr>
        <p:spPr>
          <a:xfrm>
            <a:off x="2791741" y="4927463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Inactive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2" name="TextBox 119"/>
          <p:cNvSpPr txBox="1"/>
          <p:nvPr/>
        </p:nvSpPr>
        <p:spPr>
          <a:xfrm>
            <a:off x="2791741" y="6162290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Dead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3" name="TextBox 123"/>
          <p:cNvSpPr txBox="1"/>
          <p:nvPr/>
        </p:nvSpPr>
        <p:spPr>
          <a:xfrm>
            <a:off x="4397085" y="2673709"/>
            <a:ext cx="62549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4" name="TextBox 124"/>
          <p:cNvSpPr txBox="1"/>
          <p:nvPr/>
        </p:nvSpPr>
        <p:spPr>
          <a:xfrm>
            <a:off x="4332965" y="3785616"/>
            <a:ext cx="7537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D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5" name="TextBox 125"/>
          <p:cNvSpPr txBox="1"/>
          <p:nvPr/>
        </p:nvSpPr>
        <p:spPr>
          <a:xfrm>
            <a:off x="4069271" y="4927463"/>
            <a:ext cx="12811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Low Speed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6" name="TextBox 126"/>
          <p:cNvSpPr txBox="1"/>
          <p:nvPr/>
        </p:nvSpPr>
        <p:spPr>
          <a:xfrm>
            <a:off x="4115758" y="6162290"/>
            <a:ext cx="11881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Unknown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7" name="TextBox 130"/>
          <p:cNvSpPr txBox="1"/>
          <p:nvPr/>
        </p:nvSpPr>
        <p:spPr>
          <a:xfrm>
            <a:off x="5814076" y="2673709"/>
            <a:ext cx="4812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Mail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8" name="TextBox 131"/>
          <p:cNvSpPr txBox="1"/>
          <p:nvPr/>
        </p:nvSpPr>
        <p:spPr>
          <a:xfrm>
            <a:off x="5337183" y="3785616"/>
            <a:ext cx="14350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A</a:t>
            </a:r>
            <a:b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</a:b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Gateway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altLang="ja-JP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9" name="TextBox 132"/>
          <p:cNvSpPr txBox="1"/>
          <p:nvPr/>
        </p:nvSpPr>
        <p:spPr>
          <a:xfrm>
            <a:off x="5397295" y="4927463"/>
            <a:ext cx="131478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High Speed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0" name="TextBox 133"/>
          <p:cNvSpPr txBox="1"/>
          <p:nvPr/>
        </p:nvSpPr>
        <p:spPr>
          <a:xfrm>
            <a:off x="5481453" y="6162290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Free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1" name="TextBox 137"/>
          <p:cNvSpPr txBox="1"/>
          <p:nvPr/>
        </p:nvSpPr>
        <p:spPr>
          <a:xfrm>
            <a:off x="7124467" y="2673709"/>
            <a:ext cx="5501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Read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2" name="TextBox 138"/>
          <p:cNvSpPr txBox="1"/>
          <p:nvPr/>
        </p:nvSpPr>
        <p:spPr>
          <a:xfrm>
            <a:off x="6678031" y="3785616"/>
            <a:ext cx="14430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B</a:t>
            </a:r>
          </a:p>
        </p:txBody>
      </p:sp>
      <p:sp>
        <p:nvSpPr>
          <p:cNvPr id="143" name="TextBox 139"/>
          <p:cNvSpPr txBox="1"/>
          <p:nvPr/>
        </p:nvSpPr>
        <p:spPr>
          <a:xfrm>
            <a:off x="6826309" y="4927463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Checked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4" name="TextBox 140"/>
          <p:cNvSpPr txBox="1"/>
          <p:nvPr/>
        </p:nvSpPr>
        <p:spPr>
          <a:xfrm>
            <a:off x="6730513" y="6162290"/>
            <a:ext cx="133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Communication</a:t>
            </a:r>
            <a:b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</a:b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path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 (Branch)</a:t>
            </a:r>
            <a:endParaRPr lang="en-US" altLang="ja-JP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5" name="TextBox 144"/>
          <p:cNvSpPr txBox="1"/>
          <p:nvPr/>
        </p:nvSpPr>
        <p:spPr>
          <a:xfrm>
            <a:off x="8401196" y="2673709"/>
            <a:ext cx="6864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Reload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8024490" y="3785616"/>
            <a:ext cx="1439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C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8171165" y="4927463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Fast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075370" y="6162290"/>
            <a:ext cx="133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Communication</a:t>
            </a:r>
            <a:b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</a:b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path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 (conversion)</a:t>
            </a:r>
          </a:p>
        </p:txBody>
      </p:sp>
      <p:sp>
        <p:nvSpPr>
          <p:cNvPr id="149" name="TextBox 151"/>
          <p:cNvSpPr txBox="1"/>
          <p:nvPr/>
        </p:nvSpPr>
        <p:spPr>
          <a:xfrm>
            <a:off x="9624224" y="2673709"/>
            <a:ext cx="9300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Expansion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0" name="TextBox 152"/>
          <p:cNvSpPr txBox="1"/>
          <p:nvPr/>
        </p:nvSpPr>
        <p:spPr>
          <a:xfrm>
            <a:off x="9365339" y="3785616"/>
            <a:ext cx="14478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D</a:t>
            </a:r>
          </a:p>
        </p:txBody>
      </p:sp>
      <p:sp>
        <p:nvSpPr>
          <p:cNvPr id="151" name="TextBox 153"/>
          <p:cNvSpPr txBox="1"/>
          <p:nvPr/>
        </p:nvSpPr>
        <p:spPr>
          <a:xfrm>
            <a:off x="9516021" y="4927463"/>
            <a:ext cx="11464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Slow</a:t>
            </a:r>
            <a:r>
              <a:rPr lang="ja-JP" alt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2" name="TextBox 154"/>
          <p:cNvSpPr txBox="1"/>
          <p:nvPr/>
        </p:nvSpPr>
        <p:spPr>
          <a:xfrm>
            <a:off x="9420226" y="6162290"/>
            <a:ext cx="133805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Communication</a:t>
            </a:r>
            <a:b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</a:b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path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 (Consolidation)</a:t>
            </a:r>
          </a:p>
        </p:txBody>
      </p:sp>
      <p:sp>
        <p:nvSpPr>
          <p:cNvPr id="153" name="TextBox 158"/>
          <p:cNvSpPr txBox="1"/>
          <p:nvPr/>
        </p:nvSpPr>
        <p:spPr>
          <a:xfrm>
            <a:off x="10997935" y="2673709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Shrinking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4" name="TextBox 159"/>
          <p:cNvSpPr txBox="1"/>
          <p:nvPr/>
        </p:nvSpPr>
        <p:spPr>
          <a:xfrm>
            <a:off x="10718211" y="3785616"/>
            <a:ext cx="14318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System Process E</a:t>
            </a:r>
          </a:p>
        </p:txBody>
      </p:sp>
      <p:sp>
        <p:nvSpPr>
          <p:cNvPr id="155" name="TextBox 160"/>
          <p:cNvSpPr txBox="1"/>
          <p:nvPr/>
        </p:nvSpPr>
        <p:spPr>
          <a:xfrm>
            <a:off x="10853665" y="4927463"/>
            <a:ext cx="116089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de-DE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Air</a:t>
            </a:r>
          </a:p>
          <a:p>
            <a:pPr algn="ctr"/>
            <a:r>
              <a:rPr lang="ja-JP" altLang="de-DE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（</a:t>
            </a:r>
            <a:r>
              <a:rPr lang="de-DE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Standard</a:t>
            </a:r>
            <a:r>
              <a:rPr lang="ja-JP" altLang="de-DE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）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6" name="TextBox 161"/>
          <p:cNvSpPr txBox="1"/>
          <p:nvPr/>
        </p:nvSpPr>
        <p:spPr>
          <a:xfrm>
            <a:off x="11132587" y="6162290"/>
            <a:ext cx="6030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SBR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7" name="TextBox 107"/>
          <p:cNvSpPr txBox="1"/>
          <p:nvPr/>
        </p:nvSpPr>
        <p:spPr>
          <a:xfrm>
            <a:off x="1516616" y="1454253"/>
            <a:ext cx="100700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Night Time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8" name="TextBox 114"/>
          <p:cNvSpPr txBox="1"/>
          <p:nvPr/>
        </p:nvSpPr>
        <p:spPr>
          <a:xfrm>
            <a:off x="247903" y="1454253"/>
            <a:ext cx="8547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Day Time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9" name="TextBox 121"/>
          <p:cNvSpPr txBox="1"/>
          <p:nvPr/>
        </p:nvSpPr>
        <p:spPr>
          <a:xfrm>
            <a:off x="2961659" y="1454253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Auth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key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0" name="TextBox 128"/>
          <p:cNvSpPr txBox="1"/>
          <p:nvPr/>
        </p:nvSpPr>
        <p:spPr>
          <a:xfrm>
            <a:off x="4107743" y="1454253"/>
            <a:ext cx="12041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Authenticated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1" name="TextBox 135"/>
          <p:cNvSpPr txBox="1"/>
          <p:nvPr/>
        </p:nvSpPr>
        <p:spPr>
          <a:xfrm>
            <a:off x="5431760" y="1454253"/>
            <a:ext cx="12458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authentication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2" name="TextBox 142"/>
          <p:cNvSpPr txBox="1"/>
          <p:nvPr/>
        </p:nvSpPr>
        <p:spPr>
          <a:xfrm>
            <a:off x="7042714" y="1454253"/>
            <a:ext cx="71365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Protect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3" name="TextBox 149"/>
          <p:cNvSpPr txBox="1"/>
          <p:nvPr/>
        </p:nvSpPr>
        <p:spPr>
          <a:xfrm>
            <a:off x="8300207" y="1454253"/>
            <a:ext cx="8883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Protect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(with key)</a:t>
            </a:r>
          </a:p>
        </p:txBody>
      </p:sp>
      <p:sp>
        <p:nvSpPr>
          <p:cNvPr id="164" name="TextBox 156"/>
          <p:cNvSpPr txBox="1"/>
          <p:nvPr/>
        </p:nvSpPr>
        <p:spPr>
          <a:xfrm>
            <a:off x="9879101" y="1454253"/>
            <a:ext cx="42030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API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65" name="TextBox 163"/>
          <p:cNvSpPr txBox="1"/>
          <p:nvPr/>
        </p:nvSpPr>
        <p:spPr>
          <a:xfrm>
            <a:off x="11034003" y="1454253"/>
            <a:ext cx="8002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Protocol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6738182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1" name="Picture 15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981" y="817880"/>
            <a:ext cx="720000" cy="720000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24" y="817880"/>
            <a:ext cx="723600" cy="723600"/>
          </a:xfrm>
          <a:prstGeom prst="rect">
            <a:avLst/>
          </a:prstGeom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800100"/>
            <a:ext cx="723600" cy="723600"/>
          </a:xfrm>
          <a:prstGeom prst="rect">
            <a:avLst/>
          </a:prstGeom>
        </p:spPr>
      </p:pic>
      <p:pic>
        <p:nvPicPr>
          <p:cNvPr id="44" name="Picture 4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9710" y="817880"/>
            <a:ext cx="723600" cy="723600"/>
          </a:xfrm>
          <a:prstGeom prst="rect">
            <a:avLst/>
          </a:prstGeom>
        </p:spPr>
      </p:pic>
      <p:pic>
        <p:nvPicPr>
          <p:cNvPr id="45" name="Picture 4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153" y="817880"/>
            <a:ext cx="723600" cy="723600"/>
          </a:xfrm>
          <a:prstGeom prst="rect">
            <a:avLst/>
          </a:prstGeom>
        </p:spPr>
      </p:pic>
      <p:pic>
        <p:nvPicPr>
          <p:cNvPr id="46" name="Picture 4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8596" y="817880"/>
            <a:ext cx="723600" cy="723600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039" y="817880"/>
            <a:ext cx="723600" cy="723600"/>
          </a:xfrm>
          <a:prstGeom prst="rect">
            <a:avLst/>
          </a:prstGeom>
        </p:spPr>
      </p:pic>
      <p:pic>
        <p:nvPicPr>
          <p:cNvPr id="48" name="Picture 4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7482" y="817880"/>
            <a:ext cx="723600" cy="723600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6925" y="817880"/>
            <a:ext cx="723600" cy="723600"/>
          </a:xfrm>
          <a:prstGeom prst="rect">
            <a:avLst/>
          </a:prstGeom>
        </p:spPr>
      </p:pic>
      <p:pic>
        <p:nvPicPr>
          <p:cNvPr id="50" name="Picture 49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2012182"/>
            <a:ext cx="723600" cy="723600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737" y="2001664"/>
            <a:ext cx="723600" cy="723600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868" y="2001664"/>
            <a:ext cx="723600" cy="723600"/>
          </a:xfrm>
          <a:prstGeom prst="rect">
            <a:avLst/>
          </a:prstGeom>
        </p:spPr>
      </p:pic>
      <p:pic>
        <p:nvPicPr>
          <p:cNvPr id="54" name="Picture 53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999" y="2001664"/>
            <a:ext cx="723600" cy="723600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7130" y="2001664"/>
            <a:ext cx="723600" cy="723600"/>
          </a:xfrm>
          <a:prstGeom prst="rect">
            <a:avLst/>
          </a:prstGeom>
        </p:spPr>
      </p:pic>
      <p:pic>
        <p:nvPicPr>
          <p:cNvPr id="56" name="Picture 5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8261" y="2001664"/>
            <a:ext cx="723600" cy="723600"/>
          </a:xfrm>
          <a:prstGeom prst="rect">
            <a:avLst/>
          </a:prstGeom>
        </p:spPr>
      </p:pic>
      <p:pic>
        <p:nvPicPr>
          <p:cNvPr id="57" name="Picture 5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9392" y="2001664"/>
            <a:ext cx="723600" cy="723600"/>
          </a:xfrm>
          <a:prstGeom prst="rect">
            <a:avLst/>
          </a:prstGeom>
        </p:spPr>
      </p:pic>
      <p:pic>
        <p:nvPicPr>
          <p:cNvPr id="85" name="Picture 8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3817" y="2019377"/>
            <a:ext cx="723600" cy="72360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13" y="3224251"/>
            <a:ext cx="720000" cy="7200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8" y="3213100"/>
            <a:ext cx="720000" cy="720000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19241" y="3213100"/>
            <a:ext cx="720000" cy="720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3213100"/>
            <a:ext cx="720000" cy="7200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7277" y="3213100"/>
            <a:ext cx="720000" cy="720000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0" y="3213100"/>
            <a:ext cx="720000" cy="720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400550"/>
            <a:ext cx="720000" cy="720000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388" y="4400550"/>
            <a:ext cx="720000" cy="72000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266" y="4400550"/>
            <a:ext cx="720000" cy="72000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13" y="4400550"/>
            <a:ext cx="720000" cy="720000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8" y="4400550"/>
            <a:ext cx="720000" cy="7200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4400550"/>
            <a:ext cx="720000" cy="7200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4411701"/>
            <a:ext cx="720000" cy="7200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88" y="4400550"/>
            <a:ext cx="720000" cy="7200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0" y="4400550"/>
            <a:ext cx="720000" cy="720000"/>
          </a:xfrm>
          <a:prstGeom prst="rect">
            <a:avLst/>
          </a:prstGeom>
        </p:spPr>
      </p:pic>
      <p:pic>
        <p:nvPicPr>
          <p:cNvPr id="26" name="Picture 25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5589588"/>
            <a:ext cx="720000" cy="72000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39" y="5600739"/>
            <a:ext cx="720000" cy="720000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5589588"/>
            <a:ext cx="720000" cy="720000"/>
          </a:xfrm>
          <a:prstGeom prst="rect">
            <a:avLst/>
          </a:prstGeom>
        </p:spPr>
      </p:pic>
      <p:pic>
        <p:nvPicPr>
          <p:cNvPr id="29" name="Picture 28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67213" y="5589588"/>
            <a:ext cx="720000" cy="720000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8" y="5589588"/>
            <a:ext cx="720000" cy="720000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7550" y="5589588"/>
            <a:ext cx="720000" cy="720000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01050" y="5589588"/>
            <a:ext cx="720000" cy="720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88" y="5589588"/>
            <a:ext cx="720000" cy="720000"/>
          </a:xfrm>
          <a:prstGeom prst="rect">
            <a:avLst/>
          </a:prstGeom>
        </p:spPr>
      </p:pic>
      <p:pic>
        <p:nvPicPr>
          <p:cNvPr id="93" name="Picture 92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0951" y="1989138"/>
            <a:ext cx="720000" cy="720000"/>
          </a:xfrm>
          <a:prstGeom prst="rect">
            <a:avLst/>
          </a:prstGeom>
        </p:spPr>
      </p:pic>
      <p:pic>
        <p:nvPicPr>
          <p:cNvPr id="94" name="Picture 93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213100"/>
            <a:ext cx="720000" cy="720000"/>
          </a:xfrm>
          <a:prstGeom prst="rect">
            <a:avLst/>
          </a:prstGeom>
        </p:spPr>
      </p:pic>
      <p:pic>
        <p:nvPicPr>
          <p:cNvPr id="95" name="Picture 94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3388" y="3213100"/>
            <a:ext cx="720000" cy="720000"/>
          </a:xfrm>
          <a:prstGeom prst="rect">
            <a:avLst/>
          </a:prstGeom>
        </p:spPr>
      </p:pic>
      <p:pic>
        <p:nvPicPr>
          <p:cNvPr id="96" name="Picture 95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00" y="3213100"/>
            <a:ext cx="720000" cy="720000"/>
          </a:xfrm>
          <a:prstGeom prst="rect">
            <a:avLst/>
          </a:prstGeom>
        </p:spPr>
      </p:pic>
      <p:sp>
        <p:nvSpPr>
          <p:cNvPr id="97" name="TextBox 113"/>
          <p:cNvSpPr txBox="1"/>
          <p:nvPr/>
        </p:nvSpPr>
        <p:spPr>
          <a:xfrm>
            <a:off x="457995" y="1507450"/>
            <a:ext cx="6110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SBR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8" name="TextBox 114"/>
          <p:cNvSpPr txBox="1"/>
          <p:nvPr/>
        </p:nvSpPr>
        <p:spPr>
          <a:xfrm>
            <a:off x="11217908" y="1507450"/>
            <a:ext cx="47641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9" name="TextBox 120"/>
          <p:cNvSpPr txBox="1"/>
          <p:nvPr/>
        </p:nvSpPr>
        <p:spPr>
          <a:xfrm>
            <a:off x="1774531" y="1507450"/>
            <a:ext cx="65114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Global</a:t>
            </a:r>
          </a:p>
        </p:txBody>
      </p:sp>
      <p:sp>
        <p:nvSpPr>
          <p:cNvPr id="100" name="TextBox 127"/>
          <p:cNvSpPr txBox="1"/>
          <p:nvPr/>
        </p:nvSpPr>
        <p:spPr>
          <a:xfrm>
            <a:off x="3107900" y="1507450"/>
            <a:ext cx="6575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 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Base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1" name="TextBox 134"/>
          <p:cNvSpPr txBox="1"/>
          <p:nvPr/>
        </p:nvSpPr>
        <p:spPr>
          <a:xfrm>
            <a:off x="4440463" y="1507450"/>
            <a:ext cx="6655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Base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2" name="TextBox 141"/>
          <p:cNvSpPr txBox="1"/>
          <p:nvPr/>
        </p:nvSpPr>
        <p:spPr>
          <a:xfrm>
            <a:off x="5715322" y="1507450"/>
            <a:ext cx="7889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2" name="TextBox 148"/>
          <p:cNvSpPr txBox="1"/>
          <p:nvPr/>
        </p:nvSpPr>
        <p:spPr>
          <a:xfrm>
            <a:off x="7047888" y="1507450"/>
            <a:ext cx="7970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 B</a:t>
            </a:r>
          </a:p>
        </p:txBody>
      </p:sp>
      <p:sp>
        <p:nvSpPr>
          <p:cNvPr id="113" name="TextBox 155"/>
          <p:cNvSpPr txBox="1"/>
          <p:nvPr/>
        </p:nvSpPr>
        <p:spPr>
          <a:xfrm>
            <a:off x="8446175" y="1507450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4" name="TextBox 162"/>
          <p:cNvSpPr txBox="1"/>
          <p:nvPr/>
        </p:nvSpPr>
        <p:spPr>
          <a:xfrm>
            <a:off x="9778741" y="1507450"/>
            <a:ext cx="681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LoRa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5" name="TextBox 113"/>
          <p:cNvSpPr txBox="1"/>
          <p:nvPr/>
        </p:nvSpPr>
        <p:spPr>
          <a:xfrm>
            <a:off x="326473" y="2684529"/>
            <a:ext cx="8098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Gateway</a:t>
            </a:r>
          </a:p>
        </p:txBody>
      </p:sp>
      <p:sp>
        <p:nvSpPr>
          <p:cNvPr id="116" name="TextBox 127"/>
          <p:cNvSpPr txBox="1"/>
          <p:nvPr/>
        </p:nvSpPr>
        <p:spPr>
          <a:xfrm>
            <a:off x="3177610" y="2684529"/>
            <a:ext cx="49725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Safe</a:t>
            </a:r>
          </a:p>
        </p:txBody>
      </p:sp>
      <p:sp>
        <p:nvSpPr>
          <p:cNvPr id="117" name="TextBox 134"/>
          <p:cNvSpPr txBox="1"/>
          <p:nvPr/>
        </p:nvSpPr>
        <p:spPr>
          <a:xfrm>
            <a:off x="4411592" y="2684529"/>
            <a:ext cx="7024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Danger</a:t>
            </a:r>
          </a:p>
        </p:txBody>
      </p:sp>
      <p:sp>
        <p:nvSpPr>
          <p:cNvPr id="118" name="TextBox 141"/>
          <p:cNvSpPr txBox="1"/>
          <p:nvPr/>
        </p:nvSpPr>
        <p:spPr>
          <a:xfrm>
            <a:off x="5642366" y="2684529"/>
            <a:ext cx="9140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Connect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9" name="TextBox 148"/>
          <p:cNvSpPr txBox="1"/>
          <p:nvPr/>
        </p:nvSpPr>
        <p:spPr>
          <a:xfrm>
            <a:off x="6974931" y="2684529"/>
            <a:ext cx="9220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Connect B</a:t>
            </a:r>
          </a:p>
        </p:txBody>
      </p:sp>
      <p:sp>
        <p:nvSpPr>
          <p:cNvPr id="120" name="TextBox 155"/>
          <p:cNvSpPr txBox="1"/>
          <p:nvPr/>
        </p:nvSpPr>
        <p:spPr>
          <a:xfrm>
            <a:off x="8313109" y="2684529"/>
            <a:ext cx="9188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Connect C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1" name="TextBox 162"/>
          <p:cNvSpPr txBox="1"/>
          <p:nvPr/>
        </p:nvSpPr>
        <p:spPr>
          <a:xfrm>
            <a:off x="9851659" y="2684529"/>
            <a:ext cx="5148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Beer</a:t>
            </a:r>
          </a:p>
        </p:txBody>
      </p:sp>
      <p:sp>
        <p:nvSpPr>
          <p:cNvPr id="124" name="TextBox 113"/>
          <p:cNvSpPr txBox="1"/>
          <p:nvPr/>
        </p:nvSpPr>
        <p:spPr>
          <a:xfrm>
            <a:off x="1404052" y="2684529"/>
            <a:ext cx="136313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ja-JP"/>
            </a:defPPr>
            <a:lvl1pPr algn="ctr">
              <a:defRPr sz="120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defRPr>
            </a:lvl1pPr>
          </a:lstStyle>
          <a:p>
            <a:r>
              <a:rPr lang="en-US" altLang="ja-JP" dirty="0"/>
              <a:t>Interconnection </a:t>
            </a:r>
          </a:p>
          <a:p>
            <a:r>
              <a:rPr lang="en-US" altLang="ja-JP"/>
              <a:t>network</a:t>
            </a:r>
            <a:endParaRPr lang="en-US" dirty="0"/>
          </a:p>
        </p:txBody>
      </p:sp>
      <p:sp>
        <p:nvSpPr>
          <p:cNvPr id="125" name="TextBox 113"/>
          <p:cNvSpPr txBox="1"/>
          <p:nvPr/>
        </p:nvSpPr>
        <p:spPr>
          <a:xfrm>
            <a:off x="100571" y="3938885"/>
            <a:ext cx="127150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Sigfox Device B</a:t>
            </a:r>
            <a:endParaRPr lang="en-US" sz="1200" dirty="0">
              <a:ln w="0"/>
              <a:solidFill>
                <a:schemeClr val="bg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1" name="TextBox 113"/>
          <p:cNvSpPr txBox="1"/>
          <p:nvPr/>
        </p:nvSpPr>
        <p:spPr>
          <a:xfrm>
            <a:off x="1692168" y="3938885"/>
            <a:ext cx="7521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Sigfox A</a:t>
            </a:r>
          </a:p>
        </p:txBody>
      </p:sp>
      <p:sp>
        <p:nvSpPr>
          <p:cNvPr id="150" name="TextBox 113"/>
          <p:cNvSpPr txBox="1"/>
          <p:nvPr/>
        </p:nvSpPr>
        <p:spPr>
          <a:xfrm>
            <a:off x="3020073" y="3938885"/>
            <a:ext cx="76014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Sigfox B	</a:t>
            </a:r>
          </a:p>
        </p:txBody>
      </p:sp>
      <p:sp>
        <p:nvSpPr>
          <p:cNvPr id="151" name="TextBox 113"/>
          <p:cNvSpPr txBox="1"/>
          <p:nvPr/>
        </p:nvSpPr>
        <p:spPr>
          <a:xfrm>
            <a:off x="4554408" y="3938885"/>
            <a:ext cx="42832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Car</a:t>
            </a:r>
          </a:p>
        </p:txBody>
      </p:sp>
      <p:sp>
        <p:nvSpPr>
          <p:cNvPr id="152" name="TextBox 113"/>
          <p:cNvSpPr txBox="1"/>
          <p:nvPr/>
        </p:nvSpPr>
        <p:spPr>
          <a:xfrm>
            <a:off x="5859069" y="3938885"/>
            <a:ext cx="4828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Taxi</a:t>
            </a:r>
          </a:p>
        </p:txBody>
      </p:sp>
      <p:sp>
        <p:nvSpPr>
          <p:cNvPr id="153" name="TextBox 113"/>
          <p:cNvSpPr txBox="1"/>
          <p:nvPr/>
        </p:nvSpPr>
        <p:spPr>
          <a:xfrm>
            <a:off x="7135679" y="3938885"/>
            <a:ext cx="5934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Truck</a:t>
            </a:r>
          </a:p>
        </p:txBody>
      </p:sp>
      <p:sp>
        <p:nvSpPr>
          <p:cNvPr id="154" name="TextBox 113"/>
          <p:cNvSpPr txBox="1"/>
          <p:nvPr/>
        </p:nvSpPr>
        <p:spPr>
          <a:xfrm>
            <a:off x="8575436" y="3938885"/>
            <a:ext cx="4507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Bus</a:t>
            </a:r>
          </a:p>
        </p:txBody>
      </p:sp>
      <p:sp>
        <p:nvSpPr>
          <p:cNvPr id="155" name="TextBox 113"/>
          <p:cNvSpPr txBox="1"/>
          <p:nvPr/>
        </p:nvSpPr>
        <p:spPr>
          <a:xfrm>
            <a:off x="9852847" y="3938885"/>
            <a:ext cx="5597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Train</a:t>
            </a:r>
          </a:p>
        </p:txBody>
      </p:sp>
      <p:sp>
        <p:nvSpPr>
          <p:cNvPr id="156" name="TextBox 113"/>
          <p:cNvSpPr txBox="1"/>
          <p:nvPr/>
        </p:nvSpPr>
        <p:spPr>
          <a:xfrm>
            <a:off x="10861756" y="3938885"/>
            <a:ext cx="12057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Motor Scooter</a:t>
            </a:r>
          </a:p>
        </p:txBody>
      </p:sp>
      <p:sp>
        <p:nvSpPr>
          <p:cNvPr id="166" name="TextBox 113"/>
          <p:cNvSpPr txBox="1"/>
          <p:nvPr/>
        </p:nvSpPr>
        <p:spPr>
          <a:xfrm>
            <a:off x="186069" y="6273175"/>
            <a:ext cx="112082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Snow blower</a:t>
            </a:r>
          </a:p>
        </p:txBody>
      </p:sp>
      <p:sp>
        <p:nvSpPr>
          <p:cNvPr id="167" name="TextBox 113"/>
          <p:cNvSpPr txBox="1"/>
          <p:nvPr/>
        </p:nvSpPr>
        <p:spPr>
          <a:xfrm>
            <a:off x="1816942" y="6273175"/>
            <a:ext cx="5229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Boat</a:t>
            </a:r>
          </a:p>
        </p:txBody>
      </p:sp>
      <p:sp>
        <p:nvSpPr>
          <p:cNvPr id="168" name="TextBox 113"/>
          <p:cNvSpPr txBox="1"/>
          <p:nvPr/>
        </p:nvSpPr>
        <p:spPr>
          <a:xfrm>
            <a:off x="3156868" y="6273175"/>
            <a:ext cx="50687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Ship</a:t>
            </a:r>
          </a:p>
        </p:txBody>
      </p:sp>
      <p:sp>
        <p:nvSpPr>
          <p:cNvPr id="169" name="TextBox 113"/>
          <p:cNvSpPr txBox="1"/>
          <p:nvPr/>
        </p:nvSpPr>
        <p:spPr>
          <a:xfrm>
            <a:off x="4360185" y="6273175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Freighter</a:t>
            </a:r>
          </a:p>
        </p:txBody>
      </p:sp>
      <p:sp>
        <p:nvSpPr>
          <p:cNvPr id="170" name="TextBox 113"/>
          <p:cNvSpPr txBox="1"/>
          <p:nvPr/>
        </p:nvSpPr>
        <p:spPr>
          <a:xfrm>
            <a:off x="5740990" y="6273175"/>
            <a:ext cx="7393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Balloon</a:t>
            </a:r>
          </a:p>
        </p:txBody>
      </p:sp>
      <p:sp>
        <p:nvSpPr>
          <p:cNvPr id="171" name="TextBox 113"/>
          <p:cNvSpPr txBox="1"/>
          <p:nvPr/>
        </p:nvSpPr>
        <p:spPr>
          <a:xfrm>
            <a:off x="6853290" y="6273175"/>
            <a:ext cx="11785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Space Shuttle</a:t>
            </a:r>
          </a:p>
        </p:txBody>
      </p:sp>
      <p:sp>
        <p:nvSpPr>
          <p:cNvPr id="172" name="TextBox 113"/>
          <p:cNvSpPr txBox="1"/>
          <p:nvPr/>
        </p:nvSpPr>
        <p:spPr>
          <a:xfrm>
            <a:off x="8563956" y="6273175"/>
            <a:ext cx="49404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UFO</a:t>
            </a:r>
          </a:p>
        </p:txBody>
      </p:sp>
      <p:sp>
        <p:nvSpPr>
          <p:cNvPr id="173" name="TextBox 113"/>
          <p:cNvSpPr txBox="1"/>
          <p:nvPr/>
        </p:nvSpPr>
        <p:spPr>
          <a:xfrm>
            <a:off x="9754806" y="6273175"/>
            <a:ext cx="7761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Satellite</a:t>
            </a:r>
          </a:p>
        </p:txBody>
      </p:sp>
      <p:sp>
        <p:nvSpPr>
          <p:cNvPr id="175" name="TextBox 113"/>
          <p:cNvSpPr txBox="1"/>
          <p:nvPr/>
        </p:nvSpPr>
        <p:spPr>
          <a:xfrm>
            <a:off x="247244" y="5125095"/>
            <a:ext cx="9781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Motorcycle</a:t>
            </a:r>
          </a:p>
        </p:txBody>
      </p:sp>
      <p:sp>
        <p:nvSpPr>
          <p:cNvPr id="176" name="TextBox 113"/>
          <p:cNvSpPr txBox="1"/>
          <p:nvPr/>
        </p:nvSpPr>
        <p:spPr>
          <a:xfrm>
            <a:off x="1721823" y="5125095"/>
            <a:ext cx="6928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Bicycle</a:t>
            </a:r>
          </a:p>
        </p:txBody>
      </p:sp>
      <p:sp>
        <p:nvSpPr>
          <p:cNvPr id="177" name="TextBox 113"/>
          <p:cNvSpPr txBox="1"/>
          <p:nvPr/>
        </p:nvSpPr>
        <p:spPr>
          <a:xfrm>
            <a:off x="3104228" y="5125095"/>
            <a:ext cx="59183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Plane</a:t>
            </a:r>
          </a:p>
        </p:txBody>
      </p:sp>
      <p:sp>
        <p:nvSpPr>
          <p:cNvPr id="178" name="TextBox 113"/>
          <p:cNvSpPr txBox="1"/>
          <p:nvPr/>
        </p:nvSpPr>
        <p:spPr>
          <a:xfrm>
            <a:off x="4300332" y="5125095"/>
            <a:ext cx="93647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Helicopter</a:t>
            </a:r>
          </a:p>
        </p:txBody>
      </p:sp>
      <p:sp>
        <p:nvSpPr>
          <p:cNvPr id="179" name="TextBox 113"/>
          <p:cNvSpPr txBox="1"/>
          <p:nvPr/>
        </p:nvSpPr>
        <p:spPr>
          <a:xfrm>
            <a:off x="5653887" y="5125095"/>
            <a:ext cx="8931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Excavator</a:t>
            </a:r>
          </a:p>
        </p:txBody>
      </p:sp>
      <p:sp>
        <p:nvSpPr>
          <p:cNvPr id="180" name="TextBox 113"/>
          <p:cNvSpPr txBox="1"/>
          <p:nvPr/>
        </p:nvSpPr>
        <p:spPr>
          <a:xfrm>
            <a:off x="7128465" y="5125095"/>
            <a:ext cx="6078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Crane</a:t>
            </a:r>
          </a:p>
        </p:txBody>
      </p:sp>
      <p:sp>
        <p:nvSpPr>
          <p:cNvPr id="181" name="TextBox 113"/>
          <p:cNvSpPr txBox="1"/>
          <p:nvPr/>
        </p:nvSpPr>
        <p:spPr>
          <a:xfrm>
            <a:off x="8364642" y="5125095"/>
            <a:ext cx="8723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Bulldozer</a:t>
            </a:r>
          </a:p>
        </p:txBody>
      </p:sp>
      <p:sp>
        <p:nvSpPr>
          <p:cNvPr id="182" name="TextBox 113"/>
          <p:cNvSpPr txBox="1"/>
          <p:nvPr/>
        </p:nvSpPr>
        <p:spPr>
          <a:xfrm>
            <a:off x="9617209" y="5125095"/>
            <a:ext cx="10310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Dump truck</a:t>
            </a:r>
          </a:p>
        </p:txBody>
      </p:sp>
      <p:sp>
        <p:nvSpPr>
          <p:cNvPr id="183" name="TextBox 113"/>
          <p:cNvSpPr txBox="1"/>
          <p:nvPr/>
        </p:nvSpPr>
        <p:spPr>
          <a:xfrm>
            <a:off x="11108618" y="5125095"/>
            <a:ext cx="7120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Tractor</a:t>
            </a:r>
          </a:p>
        </p:txBody>
      </p:sp>
      <p:sp>
        <p:nvSpPr>
          <p:cNvPr id="184" name="TextBox 113"/>
          <p:cNvSpPr txBox="1"/>
          <p:nvPr/>
        </p:nvSpPr>
        <p:spPr>
          <a:xfrm>
            <a:off x="10832901" y="2684529"/>
            <a:ext cx="12634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n w="0"/>
                <a:solidFill>
                  <a:schemeClr val="bg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Sigfox Device A</a:t>
            </a:r>
          </a:p>
        </p:txBody>
      </p:sp>
      <p:pic>
        <p:nvPicPr>
          <p:cNvPr id="2" name="Picture 96">
            <a:extLst>
              <a:ext uri="{FF2B5EF4-FFF2-40B4-BE49-F238E27FC236}">
                <a16:creationId xmlns:a16="http://schemas.microsoft.com/office/drawing/2014/main" id="{36A3A8FB-0C11-9EFA-7D88-4F6726056AC7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0" y="5589588"/>
            <a:ext cx="720000" cy="720000"/>
          </a:xfrm>
          <a:prstGeom prst="rect">
            <a:avLst/>
          </a:prstGeom>
        </p:spPr>
      </p:pic>
      <p:sp>
        <p:nvSpPr>
          <p:cNvPr id="3" name="TextBox 162">
            <a:extLst>
              <a:ext uri="{FF2B5EF4-FFF2-40B4-BE49-F238E27FC236}">
                <a16:creationId xmlns:a16="http://schemas.microsoft.com/office/drawing/2014/main" id="{4435A50F-E121-501D-D7D2-374F83EC5DEE}"/>
              </a:ext>
            </a:extLst>
          </p:cNvPr>
          <p:cNvSpPr txBox="1"/>
          <p:nvPr/>
        </p:nvSpPr>
        <p:spPr>
          <a:xfrm>
            <a:off x="11147688" y="6273175"/>
            <a:ext cx="65915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eSIM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197474997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139121D4-FEF7-BC45-95B4-B65F5426324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6351" y="800100"/>
            <a:ext cx="720000" cy="7200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0CD3678-9A13-F245-8425-430B4EDC46A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9235" y="800100"/>
            <a:ext cx="720000" cy="720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5AE182D-B8D2-5542-94D9-E65A414F874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2119" y="800100"/>
            <a:ext cx="720000" cy="7200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6F50390-46C2-BA49-866D-53F7EE2C063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5003" y="800100"/>
            <a:ext cx="720000" cy="7200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209B983-1B24-B845-9869-32934069C42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888" y="800100"/>
            <a:ext cx="720000" cy="720000"/>
          </a:xfrm>
          <a:prstGeom prst="rect">
            <a:avLst/>
          </a:prstGeom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EF10D24A-3BE7-0448-9A8E-3FA580A80CD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901" y="1989138"/>
            <a:ext cx="720000" cy="72000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8AE2C460-64FB-0E4F-B973-1C028AE06D31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0043" y="1989138"/>
            <a:ext cx="720000" cy="7200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D0554B96-3779-7E44-A255-68368086D7F3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57185" y="1989138"/>
            <a:ext cx="720000" cy="72000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A1E6059D-11CB-AD45-98D8-989A03F5B4D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94327" y="1989138"/>
            <a:ext cx="720000" cy="72000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86FF285F-1826-8240-813F-82E6C0CDE4B4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31469" y="1989138"/>
            <a:ext cx="720000" cy="720000"/>
          </a:xfrm>
          <a:prstGeom prst="rect">
            <a:avLst/>
          </a:prstGeom>
        </p:spPr>
      </p:pic>
      <p:pic>
        <p:nvPicPr>
          <p:cNvPr id="47" name="Picture 46">
            <a:extLst>
              <a:ext uri="{FF2B5EF4-FFF2-40B4-BE49-F238E27FC236}">
                <a16:creationId xmlns:a16="http://schemas.microsoft.com/office/drawing/2014/main" id="{42E51CA2-3FFD-224D-A6F6-43BDAC61940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98" y="3213100"/>
            <a:ext cx="720000" cy="720000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id="{83B2B5F5-AF20-E545-AFE6-62105E09448B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9" y="3213100"/>
            <a:ext cx="720000" cy="720000"/>
          </a:xfrm>
          <a:prstGeom prst="rect">
            <a:avLst/>
          </a:prstGeom>
        </p:spPr>
      </p:pic>
      <p:pic>
        <p:nvPicPr>
          <p:cNvPr id="51" name="Picture 50">
            <a:extLst>
              <a:ext uri="{FF2B5EF4-FFF2-40B4-BE49-F238E27FC236}">
                <a16:creationId xmlns:a16="http://schemas.microsoft.com/office/drawing/2014/main" id="{E6AB6B33-A7D2-4640-82A3-9EA003C0E666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80" y="3213100"/>
            <a:ext cx="720000" cy="720000"/>
          </a:xfrm>
          <a:prstGeom prst="rect">
            <a:avLst/>
          </a:prstGeom>
        </p:spPr>
      </p:pic>
      <p:pic>
        <p:nvPicPr>
          <p:cNvPr id="53" name="Picture 52">
            <a:extLst>
              <a:ext uri="{FF2B5EF4-FFF2-40B4-BE49-F238E27FC236}">
                <a16:creationId xmlns:a16="http://schemas.microsoft.com/office/drawing/2014/main" id="{C4108680-C1B8-534B-A899-BC23DD0C8BC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721" y="3213100"/>
            <a:ext cx="720000" cy="720000"/>
          </a:xfrm>
          <a:prstGeom prst="rect">
            <a:avLst/>
          </a:prstGeom>
        </p:spPr>
      </p:pic>
      <p:pic>
        <p:nvPicPr>
          <p:cNvPr id="55" name="Picture 54">
            <a:extLst>
              <a:ext uri="{FF2B5EF4-FFF2-40B4-BE49-F238E27FC236}">
                <a16:creationId xmlns:a16="http://schemas.microsoft.com/office/drawing/2014/main" id="{7AB4C650-3FF9-D247-BC2B-AF5D1D7F97BE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759" y="3213100"/>
            <a:ext cx="720000" cy="720000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D7EBF029-A115-F544-AB4B-CC4BD2025DE6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98" y="4365625"/>
            <a:ext cx="720000" cy="720000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1DA57217-A848-724E-93F2-7CBD3172AD27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9" y="4365625"/>
            <a:ext cx="720000" cy="720000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DE4A6A4-F704-9549-BA4A-7CD479403D4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80" y="4365625"/>
            <a:ext cx="720000" cy="720000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8C48A51F-4576-7C45-9668-094733E4477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721" y="4365625"/>
            <a:ext cx="720000" cy="720000"/>
          </a:xfrm>
          <a:prstGeom prst="rect">
            <a:avLst/>
          </a:prstGeom>
        </p:spPr>
      </p:pic>
      <p:pic>
        <p:nvPicPr>
          <p:cNvPr id="73" name="Picture 72">
            <a:extLst>
              <a:ext uri="{FF2B5EF4-FFF2-40B4-BE49-F238E27FC236}">
                <a16:creationId xmlns:a16="http://schemas.microsoft.com/office/drawing/2014/main" id="{65CFD264-F4E6-7C4E-B6C7-BD470A4A202F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759" y="4365625"/>
            <a:ext cx="720000" cy="720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2E80AA7-46C3-5740-A2E5-CF5F329EE8FD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699" y="800100"/>
            <a:ext cx="720000" cy="72000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FCB67EA-135E-FC47-99E3-68A8E43EE1AC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0583" y="800100"/>
            <a:ext cx="720000" cy="7200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4E1F895-0D8E-574B-B1B3-B808EB729AED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467" y="800100"/>
            <a:ext cx="720000" cy="720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437FA2-8A96-6540-B2CD-47DCDA12159D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0" y="800100"/>
            <a:ext cx="720000" cy="7200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A5B9E110-ED5D-2445-9A5C-C24CEFA415F9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1989138"/>
            <a:ext cx="720000" cy="7200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A65C0ABC-4C0D-0E46-B3D1-4D09CCC5B9AE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617" y="1989138"/>
            <a:ext cx="720000" cy="72000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F99617D-748B-1047-B841-4DB71D6621F9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759" y="1989138"/>
            <a:ext cx="720000" cy="720000"/>
          </a:xfrm>
          <a:prstGeom prst="rect">
            <a:avLst/>
          </a:prstGeom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F07FE5C8-E81C-934B-AAB5-FEFE442BB662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0" y="1989138"/>
            <a:ext cx="720000" cy="720000"/>
          </a:xfrm>
          <a:prstGeom prst="rect">
            <a:avLst/>
          </a:prstGeom>
        </p:spPr>
      </p:pic>
      <p:pic>
        <p:nvPicPr>
          <p:cNvPr id="41" name="Picture 40">
            <a:extLst>
              <a:ext uri="{FF2B5EF4-FFF2-40B4-BE49-F238E27FC236}">
                <a16:creationId xmlns:a16="http://schemas.microsoft.com/office/drawing/2014/main" id="{0F9C8976-5A83-FA40-AEEF-C9672E8D34A4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3213100"/>
            <a:ext cx="720000" cy="720000"/>
          </a:xfrm>
          <a:prstGeom prst="rect">
            <a:avLst/>
          </a:prstGeom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8FD660F6-AB76-B844-8286-BD9272676FA2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16" y="3213100"/>
            <a:ext cx="720000" cy="720000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9E9D0A28-FC0D-484E-9D92-11DDB4528A8F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57" y="3213100"/>
            <a:ext cx="720000" cy="720000"/>
          </a:xfrm>
          <a:prstGeom prst="rect">
            <a:avLst/>
          </a:prstGeom>
        </p:spPr>
      </p:pic>
      <p:pic>
        <p:nvPicPr>
          <p:cNvPr id="57" name="Picture 56">
            <a:extLst>
              <a:ext uri="{FF2B5EF4-FFF2-40B4-BE49-F238E27FC236}">
                <a16:creationId xmlns:a16="http://schemas.microsoft.com/office/drawing/2014/main" id="{427F4F75-A66B-6C46-BB1A-C6B1EEA90F31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0" y="3213100"/>
            <a:ext cx="720000" cy="720000"/>
          </a:xfrm>
          <a:prstGeom prst="rect">
            <a:avLst/>
          </a:prstGeom>
        </p:spPr>
      </p:pic>
      <p:pic>
        <p:nvPicPr>
          <p:cNvPr id="59" name="Picture 58">
            <a:extLst>
              <a:ext uri="{FF2B5EF4-FFF2-40B4-BE49-F238E27FC236}">
                <a16:creationId xmlns:a16="http://schemas.microsoft.com/office/drawing/2014/main" id="{C83C8E27-C9C6-B64E-9134-85DBEAB887C6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4365625"/>
            <a:ext cx="720000" cy="720000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C0164626-7363-D04F-928C-CE231B3FE801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16" y="4365625"/>
            <a:ext cx="720000" cy="720000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CC99B916-D650-7142-93F8-A898BDCDC9A5}"/>
              </a:ext>
            </a:extLst>
          </p:cNvPr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57" y="4365625"/>
            <a:ext cx="720000" cy="720000"/>
          </a:xfrm>
          <a:prstGeom prst="rect">
            <a:avLst/>
          </a:prstGeom>
        </p:spPr>
      </p:pic>
      <p:pic>
        <p:nvPicPr>
          <p:cNvPr id="75" name="Picture 74">
            <a:extLst>
              <a:ext uri="{FF2B5EF4-FFF2-40B4-BE49-F238E27FC236}">
                <a16:creationId xmlns:a16="http://schemas.microsoft.com/office/drawing/2014/main" id="{BB7D9AD9-C31A-0741-8BAF-A0858C0EE853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0" y="4365625"/>
            <a:ext cx="720000" cy="720000"/>
          </a:xfrm>
          <a:prstGeom prst="rect">
            <a:avLst/>
          </a:prstGeom>
        </p:spPr>
      </p:pic>
      <p:pic>
        <p:nvPicPr>
          <p:cNvPr id="77" name="Picture 76">
            <a:extLst>
              <a:ext uri="{FF2B5EF4-FFF2-40B4-BE49-F238E27FC236}">
                <a16:creationId xmlns:a16="http://schemas.microsoft.com/office/drawing/2014/main" id="{07D5C292-4B3B-1F43-AB7F-3B068CB72D55}"/>
              </a:ext>
            </a:extLst>
          </p:cNvPr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475" y="5589588"/>
            <a:ext cx="720000" cy="720000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43C89E2C-600D-5247-8F44-C8764756F29B}"/>
              </a:ext>
            </a:extLst>
          </p:cNvPr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2516" y="5589588"/>
            <a:ext cx="720000" cy="720000"/>
          </a:xfrm>
          <a:prstGeom prst="rect">
            <a:avLst/>
          </a:prstGeom>
        </p:spPr>
      </p:pic>
      <p:pic>
        <p:nvPicPr>
          <p:cNvPr id="81" name="Picture 80">
            <a:extLst>
              <a:ext uri="{FF2B5EF4-FFF2-40B4-BE49-F238E27FC236}">
                <a16:creationId xmlns:a16="http://schemas.microsoft.com/office/drawing/2014/main" id="{6E75C832-B805-DA4E-A613-090BC729FC35}"/>
              </a:ext>
            </a:extLst>
          </p:cNvPr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3557" y="5589588"/>
            <a:ext cx="720000" cy="720000"/>
          </a:xfrm>
          <a:prstGeom prst="rect">
            <a:avLst/>
          </a:prstGeom>
        </p:spPr>
      </p:pic>
      <p:pic>
        <p:nvPicPr>
          <p:cNvPr id="83" name="Picture 82">
            <a:extLst>
              <a:ext uri="{FF2B5EF4-FFF2-40B4-BE49-F238E27FC236}">
                <a16:creationId xmlns:a16="http://schemas.microsoft.com/office/drawing/2014/main" id="{301A1855-BA9D-704B-8E4F-2F878B503018}"/>
              </a:ext>
            </a:extLst>
          </p:cNvPr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4598" y="5589588"/>
            <a:ext cx="720000" cy="720000"/>
          </a:xfrm>
          <a:prstGeom prst="rect">
            <a:avLst/>
          </a:prstGeom>
        </p:spPr>
      </p:pic>
      <p:pic>
        <p:nvPicPr>
          <p:cNvPr id="85" name="Picture 84">
            <a:extLst>
              <a:ext uri="{FF2B5EF4-FFF2-40B4-BE49-F238E27FC236}">
                <a16:creationId xmlns:a16="http://schemas.microsoft.com/office/drawing/2014/main" id="{B8DBCC7A-F144-B84F-9C53-768105A59D3C}"/>
              </a:ext>
            </a:extLst>
          </p:cNvPr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5639" y="5589588"/>
            <a:ext cx="720000" cy="720000"/>
          </a:xfrm>
          <a:prstGeom prst="rect">
            <a:avLst/>
          </a:prstGeom>
        </p:spPr>
      </p:pic>
      <p:pic>
        <p:nvPicPr>
          <p:cNvPr id="87" name="Picture 86">
            <a:extLst>
              <a:ext uri="{FF2B5EF4-FFF2-40B4-BE49-F238E27FC236}">
                <a16:creationId xmlns:a16="http://schemas.microsoft.com/office/drawing/2014/main" id="{AC517F54-F729-4C49-AF19-A914E1DCF374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6680" y="5589588"/>
            <a:ext cx="720000" cy="720000"/>
          </a:xfrm>
          <a:prstGeom prst="rect">
            <a:avLst/>
          </a:prstGeom>
        </p:spPr>
      </p:pic>
      <p:pic>
        <p:nvPicPr>
          <p:cNvPr id="89" name="Picture 88">
            <a:extLst>
              <a:ext uri="{FF2B5EF4-FFF2-40B4-BE49-F238E27FC236}">
                <a16:creationId xmlns:a16="http://schemas.microsoft.com/office/drawing/2014/main" id="{56577A71-67D0-0D4B-98A4-9C207BC73A19}"/>
              </a:ext>
            </a:extLst>
          </p:cNvPr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7721" y="5589588"/>
            <a:ext cx="720000" cy="720000"/>
          </a:xfrm>
          <a:prstGeom prst="rect">
            <a:avLst/>
          </a:prstGeom>
        </p:spPr>
      </p:pic>
      <p:pic>
        <p:nvPicPr>
          <p:cNvPr id="91" name="Picture 90">
            <a:extLst>
              <a:ext uri="{FF2B5EF4-FFF2-40B4-BE49-F238E27FC236}">
                <a16:creationId xmlns:a16="http://schemas.microsoft.com/office/drawing/2014/main" id="{C72C005D-7300-7843-85B3-617AE651E631}"/>
              </a:ext>
            </a:extLst>
          </p:cNvPr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58759" y="5589588"/>
            <a:ext cx="720000" cy="720000"/>
          </a:xfrm>
          <a:prstGeom prst="rect">
            <a:avLst/>
          </a:prstGeom>
        </p:spPr>
      </p:pic>
      <p:pic>
        <p:nvPicPr>
          <p:cNvPr id="48" name="Picture 47">
            <a:extLst>
              <a:ext uri="{FF2B5EF4-FFF2-40B4-BE49-F238E27FC236}">
                <a16:creationId xmlns:a16="http://schemas.microsoft.com/office/drawing/2014/main" id="{3E445B27-3DC9-064C-BC37-326FDF0FF358}"/>
              </a:ext>
            </a:extLst>
          </p:cNvPr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00" y="5589588"/>
            <a:ext cx="720000" cy="720000"/>
          </a:xfrm>
          <a:prstGeom prst="rect">
            <a:avLst/>
          </a:prstGeom>
        </p:spPr>
      </p:pic>
      <p:sp>
        <p:nvSpPr>
          <p:cNvPr id="50" name="TextBox 113">
            <a:extLst>
              <a:ext uri="{FF2B5EF4-FFF2-40B4-BE49-F238E27FC236}">
                <a16:creationId xmlns:a16="http://schemas.microsoft.com/office/drawing/2014/main" id="{CA5F0CDA-01BF-D54E-B5F7-7AEE77349240}"/>
              </a:ext>
            </a:extLst>
          </p:cNvPr>
          <p:cNvSpPr txBox="1"/>
          <p:nvPr/>
        </p:nvSpPr>
        <p:spPr>
          <a:xfrm>
            <a:off x="319336" y="1507450"/>
            <a:ext cx="8883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Air </a:t>
            </a:r>
            <a:r>
              <a:rPr lang="en-US" altLang="ja-JP" sz="1200" dirty="0" err="1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eSIM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2" name="TextBox 114">
            <a:extLst>
              <a:ext uri="{FF2B5EF4-FFF2-40B4-BE49-F238E27FC236}">
                <a16:creationId xmlns:a16="http://schemas.microsoft.com/office/drawing/2014/main" id="{3A7694BB-0515-1347-BB44-942CA05D53AC}"/>
              </a:ext>
            </a:extLst>
          </p:cNvPr>
          <p:cNvSpPr txBox="1"/>
          <p:nvPr/>
        </p:nvSpPr>
        <p:spPr>
          <a:xfrm>
            <a:off x="11162606" y="1507450"/>
            <a:ext cx="5870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4" name="TextBox 120">
            <a:extLst>
              <a:ext uri="{FF2B5EF4-FFF2-40B4-BE49-F238E27FC236}">
                <a16:creationId xmlns:a16="http://schemas.microsoft.com/office/drawing/2014/main" id="{FFAC48C6-F864-D249-9B17-5857DF072C46}"/>
              </a:ext>
            </a:extLst>
          </p:cNvPr>
          <p:cNvSpPr txBox="1"/>
          <p:nvPr/>
        </p:nvSpPr>
        <p:spPr>
          <a:xfrm>
            <a:off x="1651901" y="1507450"/>
            <a:ext cx="89640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Air </a:t>
            </a:r>
            <a:r>
              <a:rPr lang="en-US" altLang="ja-JP" sz="1200" dirty="0" err="1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eSIM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  <a:p>
            <a:pPr algn="ctr"/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6" name="TextBox 127">
            <a:extLst>
              <a:ext uri="{FF2B5EF4-FFF2-40B4-BE49-F238E27FC236}">
                <a16:creationId xmlns:a16="http://schemas.microsoft.com/office/drawing/2014/main" id="{8F5A4E89-F425-F340-A7A7-144FED5B3D5C}"/>
              </a:ext>
            </a:extLst>
          </p:cNvPr>
          <p:cNvSpPr txBox="1"/>
          <p:nvPr/>
        </p:nvSpPr>
        <p:spPr>
          <a:xfrm>
            <a:off x="2695125" y="1507450"/>
            <a:ext cx="148309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Funnel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Adaptor</a:t>
            </a:r>
          </a:p>
        </p:txBody>
      </p:sp>
      <p:sp>
        <p:nvSpPr>
          <p:cNvPr id="58" name="TextBox 134">
            <a:extLst>
              <a:ext uri="{FF2B5EF4-FFF2-40B4-BE49-F238E27FC236}">
                <a16:creationId xmlns:a16="http://schemas.microsoft.com/office/drawing/2014/main" id="{3E60288E-1A2D-044D-B838-BDD0B05CEA1A}"/>
              </a:ext>
            </a:extLst>
          </p:cNvPr>
          <p:cNvSpPr txBox="1"/>
          <p:nvPr/>
        </p:nvSpPr>
        <p:spPr>
          <a:xfrm>
            <a:off x="4346686" y="1507450"/>
            <a:ext cx="85311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SPS 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Partner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60" name="TextBox 141">
            <a:extLst>
              <a:ext uri="{FF2B5EF4-FFF2-40B4-BE49-F238E27FC236}">
                <a16:creationId xmlns:a16="http://schemas.microsoft.com/office/drawing/2014/main" id="{4771209D-7012-5649-B9F0-589D71EABBF9}"/>
              </a:ext>
            </a:extLst>
          </p:cNvPr>
          <p:cNvSpPr txBox="1"/>
          <p:nvPr/>
        </p:nvSpPr>
        <p:spPr>
          <a:xfrm>
            <a:off x="5679253" y="1507450"/>
            <a:ext cx="8611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SPS 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Partner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62" name="TextBox 148">
            <a:extLst>
              <a:ext uri="{FF2B5EF4-FFF2-40B4-BE49-F238E27FC236}">
                <a16:creationId xmlns:a16="http://schemas.microsoft.com/office/drawing/2014/main" id="{D8BA80D9-E93C-0742-AE84-6147CAEDCC78}"/>
              </a:ext>
            </a:extLst>
          </p:cNvPr>
          <p:cNvSpPr txBox="1"/>
          <p:nvPr/>
        </p:nvSpPr>
        <p:spPr>
          <a:xfrm>
            <a:off x="7015827" y="1507450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A</a:t>
            </a:r>
          </a:p>
        </p:txBody>
      </p:sp>
      <p:sp>
        <p:nvSpPr>
          <p:cNvPr id="64" name="TextBox 155">
            <a:extLst>
              <a:ext uri="{FF2B5EF4-FFF2-40B4-BE49-F238E27FC236}">
                <a16:creationId xmlns:a16="http://schemas.microsoft.com/office/drawing/2014/main" id="{E58D88FE-C6BA-5D45-B9AD-DD417D45195A}"/>
              </a:ext>
            </a:extLst>
          </p:cNvPr>
          <p:cNvSpPr txBox="1"/>
          <p:nvPr/>
        </p:nvSpPr>
        <p:spPr>
          <a:xfrm>
            <a:off x="8348392" y="1507450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B</a:t>
            </a:r>
          </a:p>
        </p:txBody>
      </p:sp>
      <p:sp>
        <p:nvSpPr>
          <p:cNvPr id="66" name="TextBox 162">
            <a:extLst>
              <a:ext uri="{FF2B5EF4-FFF2-40B4-BE49-F238E27FC236}">
                <a16:creationId xmlns:a16="http://schemas.microsoft.com/office/drawing/2014/main" id="{473506A7-6796-CC43-A5C8-7FF0E2A6B0E7}"/>
              </a:ext>
            </a:extLst>
          </p:cNvPr>
          <p:cNvSpPr txBox="1"/>
          <p:nvPr/>
        </p:nvSpPr>
        <p:spPr>
          <a:xfrm>
            <a:off x="9830036" y="1507450"/>
            <a:ext cx="57900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68" name="TextBox 113">
            <a:extLst>
              <a:ext uri="{FF2B5EF4-FFF2-40B4-BE49-F238E27FC236}">
                <a16:creationId xmlns:a16="http://schemas.microsoft.com/office/drawing/2014/main" id="{D2B944FC-749B-B141-BCB4-A5AE52FE0CFC}"/>
              </a:ext>
            </a:extLst>
          </p:cNvPr>
          <p:cNvSpPr txBox="1"/>
          <p:nvPr/>
        </p:nvSpPr>
        <p:spPr>
          <a:xfrm>
            <a:off x="209514" y="2699508"/>
            <a:ext cx="10871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70" name="TextBox 127">
            <a:extLst>
              <a:ext uri="{FF2B5EF4-FFF2-40B4-BE49-F238E27FC236}">
                <a16:creationId xmlns:a16="http://schemas.microsoft.com/office/drawing/2014/main" id="{43D0461D-6637-6E42-9FF4-80C672CDECDB}"/>
              </a:ext>
            </a:extLst>
          </p:cNvPr>
          <p:cNvSpPr txBox="1"/>
          <p:nvPr/>
        </p:nvSpPr>
        <p:spPr>
          <a:xfrm>
            <a:off x="3174404" y="2699508"/>
            <a:ext cx="50366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A</a:t>
            </a:r>
          </a:p>
        </p:txBody>
      </p:sp>
      <p:sp>
        <p:nvSpPr>
          <p:cNvPr id="72" name="TextBox 134">
            <a:extLst>
              <a:ext uri="{FF2B5EF4-FFF2-40B4-BE49-F238E27FC236}">
                <a16:creationId xmlns:a16="http://schemas.microsoft.com/office/drawing/2014/main" id="{4775D1B1-C29D-354D-A71D-7ECBF75D9C79}"/>
              </a:ext>
            </a:extLst>
          </p:cNvPr>
          <p:cNvSpPr txBox="1"/>
          <p:nvPr/>
        </p:nvSpPr>
        <p:spPr>
          <a:xfrm>
            <a:off x="4506970" y="2699508"/>
            <a:ext cx="51168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B</a:t>
            </a:r>
          </a:p>
        </p:txBody>
      </p:sp>
      <p:sp>
        <p:nvSpPr>
          <p:cNvPr id="74" name="TextBox 141">
            <a:extLst>
              <a:ext uri="{FF2B5EF4-FFF2-40B4-BE49-F238E27FC236}">
                <a16:creationId xmlns:a16="http://schemas.microsoft.com/office/drawing/2014/main" id="{DBADB651-723C-2A46-B42E-886CBD2AE66A}"/>
              </a:ext>
            </a:extLst>
          </p:cNvPr>
          <p:cNvSpPr txBox="1"/>
          <p:nvPr/>
        </p:nvSpPr>
        <p:spPr>
          <a:xfrm>
            <a:off x="5455619" y="2699508"/>
            <a:ext cx="12875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Microcomputer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76" name="TextBox 148">
            <a:extLst>
              <a:ext uri="{FF2B5EF4-FFF2-40B4-BE49-F238E27FC236}">
                <a16:creationId xmlns:a16="http://schemas.microsoft.com/office/drawing/2014/main" id="{ED4E16C8-B97D-3D49-90AD-DF8BEB03C847}"/>
              </a:ext>
            </a:extLst>
          </p:cNvPr>
          <p:cNvSpPr txBox="1"/>
          <p:nvPr/>
        </p:nvSpPr>
        <p:spPr>
          <a:xfrm>
            <a:off x="7058290" y="2699508"/>
            <a:ext cx="7553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Wio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LTE</a:t>
            </a:r>
          </a:p>
        </p:txBody>
      </p:sp>
      <p:sp>
        <p:nvSpPr>
          <p:cNvPr id="78" name="TextBox 155">
            <a:extLst>
              <a:ext uri="{FF2B5EF4-FFF2-40B4-BE49-F238E27FC236}">
                <a16:creationId xmlns:a16="http://schemas.microsoft.com/office/drawing/2014/main" id="{39C22A8B-68B4-B047-A802-5B20F6D0BBBE}"/>
              </a:ext>
            </a:extLst>
          </p:cNvPr>
          <p:cNvSpPr txBox="1"/>
          <p:nvPr/>
        </p:nvSpPr>
        <p:spPr>
          <a:xfrm>
            <a:off x="8432534" y="2699508"/>
            <a:ext cx="6799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Wio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3G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0" name="TextBox 162">
            <a:extLst>
              <a:ext uri="{FF2B5EF4-FFF2-40B4-BE49-F238E27FC236}">
                <a16:creationId xmlns:a16="http://schemas.microsoft.com/office/drawing/2014/main" id="{3D5BFFAE-66C6-9A47-99C2-6AA99BF9C265}"/>
              </a:ext>
            </a:extLst>
          </p:cNvPr>
          <p:cNvSpPr txBox="1"/>
          <p:nvPr/>
        </p:nvSpPr>
        <p:spPr>
          <a:xfrm>
            <a:off x="9661706" y="2699508"/>
            <a:ext cx="8947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Processor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2" name="TextBox 113">
            <a:extLst>
              <a:ext uri="{FF2B5EF4-FFF2-40B4-BE49-F238E27FC236}">
                <a16:creationId xmlns:a16="http://schemas.microsoft.com/office/drawing/2014/main" id="{646EA98F-D3DA-6D46-B39B-F0FC657EE051}"/>
              </a:ext>
            </a:extLst>
          </p:cNvPr>
          <p:cNvSpPr txBox="1"/>
          <p:nvPr/>
        </p:nvSpPr>
        <p:spPr>
          <a:xfrm>
            <a:off x="1538032" y="2708920"/>
            <a:ext cx="109517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3G 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4" name="TextBox 141">
            <a:extLst>
              <a:ext uri="{FF2B5EF4-FFF2-40B4-BE49-F238E27FC236}">
                <a16:creationId xmlns:a16="http://schemas.microsoft.com/office/drawing/2014/main" id="{892CFF80-983F-274E-A7F8-ECC2EFAFB723}"/>
              </a:ext>
            </a:extLst>
          </p:cNvPr>
          <p:cNvSpPr txBox="1"/>
          <p:nvPr/>
        </p:nvSpPr>
        <p:spPr>
          <a:xfrm>
            <a:off x="11117891" y="2684529"/>
            <a:ext cx="6815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Button</a:t>
            </a:r>
          </a:p>
        </p:txBody>
      </p:sp>
      <p:sp>
        <p:nvSpPr>
          <p:cNvPr id="86" name="TextBox 148">
            <a:extLst>
              <a:ext uri="{FF2B5EF4-FFF2-40B4-BE49-F238E27FC236}">
                <a16:creationId xmlns:a16="http://schemas.microsoft.com/office/drawing/2014/main" id="{8C578681-E854-2340-A786-018A903E6A91}"/>
              </a:ext>
            </a:extLst>
          </p:cNvPr>
          <p:cNvSpPr txBox="1"/>
          <p:nvPr/>
        </p:nvSpPr>
        <p:spPr>
          <a:xfrm>
            <a:off x="405606" y="3938885"/>
            <a:ext cx="67037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Buzzer</a:t>
            </a:r>
          </a:p>
        </p:txBody>
      </p:sp>
      <p:sp>
        <p:nvSpPr>
          <p:cNvPr id="88" name="TextBox 155">
            <a:extLst>
              <a:ext uri="{FF2B5EF4-FFF2-40B4-BE49-F238E27FC236}">
                <a16:creationId xmlns:a16="http://schemas.microsoft.com/office/drawing/2014/main" id="{0AD0999D-44D8-4B48-A953-835C08F2752D}"/>
              </a:ext>
            </a:extLst>
          </p:cNvPr>
          <p:cNvSpPr txBox="1"/>
          <p:nvPr/>
        </p:nvSpPr>
        <p:spPr>
          <a:xfrm>
            <a:off x="1681127" y="3938885"/>
            <a:ext cx="8370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Indicator</a:t>
            </a:r>
          </a:p>
        </p:txBody>
      </p:sp>
      <p:sp>
        <p:nvSpPr>
          <p:cNvPr id="90" name="TextBox 162">
            <a:extLst>
              <a:ext uri="{FF2B5EF4-FFF2-40B4-BE49-F238E27FC236}">
                <a16:creationId xmlns:a16="http://schemas.microsoft.com/office/drawing/2014/main" id="{39FCEA41-18D9-CE4B-815E-53E5092A09B3}"/>
              </a:ext>
            </a:extLst>
          </p:cNvPr>
          <p:cNvSpPr txBox="1"/>
          <p:nvPr/>
        </p:nvSpPr>
        <p:spPr>
          <a:xfrm>
            <a:off x="2846181" y="3938885"/>
            <a:ext cx="11801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Thermometer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4" name="TextBox 162">
            <a:extLst>
              <a:ext uri="{FF2B5EF4-FFF2-40B4-BE49-F238E27FC236}">
                <a16:creationId xmlns:a16="http://schemas.microsoft.com/office/drawing/2014/main" id="{65C112FB-5578-6740-B4B4-B16327E20646}"/>
              </a:ext>
            </a:extLst>
          </p:cNvPr>
          <p:cNvSpPr txBox="1"/>
          <p:nvPr/>
        </p:nvSpPr>
        <p:spPr>
          <a:xfrm>
            <a:off x="4195454" y="3953753"/>
            <a:ext cx="10454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Hygrometer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5" name="TextBox 162">
            <a:extLst>
              <a:ext uri="{FF2B5EF4-FFF2-40B4-BE49-F238E27FC236}">
                <a16:creationId xmlns:a16="http://schemas.microsoft.com/office/drawing/2014/main" id="{CC3305F7-6054-6C4C-99EA-5B4364E2D403}"/>
              </a:ext>
            </a:extLst>
          </p:cNvPr>
          <p:cNvSpPr txBox="1"/>
          <p:nvPr/>
        </p:nvSpPr>
        <p:spPr>
          <a:xfrm>
            <a:off x="6884448" y="3953753"/>
            <a:ext cx="10807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Acceleration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6" name="TextBox 162">
            <a:extLst>
              <a:ext uri="{FF2B5EF4-FFF2-40B4-BE49-F238E27FC236}">
                <a16:creationId xmlns:a16="http://schemas.microsoft.com/office/drawing/2014/main" id="{E264EDD5-42F7-0242-9096-CFC0E857F91D}"/>
              </a:ext>
            </a:extLst>
          </p:cNvPr>
          <p:cNvSpPr txBox="1"/>
          <p:nvPr/>
        </p:nvSpPr>
        <p:spPr>
          <a:xfrm>
            <a:off x="8304287" y="3953753"/>
            <a:ext cx="9476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Gyroscope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7" name="TextBox 162">
            <a:extLst>
              <a:ext uri="{FF2B5EF4-FFF2-40B4-BE49-F238E27FC236}">
                <a16:creationId xmlns:a16="http://schemas.microsoft.com/office/drawing/2014/main" id="{8C0BB179-51A0-EC4A-82A9-486AC426064D}"/>
              </a:ext>
            </a:extLst>
          </p:cNvPr>
          <p:cNvSpPr txBox="1"/>
          <p:nvPr/>
        </p:nvSpPr>
        <p:spPr>
          <a:xfrm>
            <a:off x="10756837" y="3894378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Model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8" name="TextBox 148">
            <a:extLst>
              <a:ext uri="{FF2B5EF4-FFF2-40B4-BE49-F238E27FC236}">
                <a16:creationId xmlns:a16="http://schemas.microsoft.com/office/drawing/2014/main" id="{555E39CF-0888-054A-A02C-2471E5729C68}"/>
              </a:ext>
            </a:extLst>
          </p:cNvPr>
          <p:cNvSpPr txBox="1"/>
          <p:nvPr/>
        </p:nvSpPr>
        <p:spPr>
          <a:xfrm>
            <a:off x="-1998" y="5127923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Engine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9" name="TextBox 155">
            <a:extLst>
              <a:ext uri="{FF2B5EF4-FFF2-40B4-BE49-F238E27FC236}">
                <a16:creationId xmlns:a16="http://schemas.microsoft.com/office/drawing/2014/main" id="{2DA6B952-F21C-0143-8408-188ADAF9EF38}"/>
              </a:ext>
            </a:extLst>
          </p:cNvPr>
          <p:cNvSpPr txBox="1"/>
          <p:nvPr/>
        </p:nvSpPr>
        <p:spPr>
          <a:xfrm>
            <a:off x="1356877" y="5127923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Model B</a:t>
            </a:r>
          </a:p>
        </p:txBody>
      </p:sp>
      <p:sp>
        <p:nvSpPr>
          <p:cNvPr id="100" name="TextBox 162">
            <a:extLst>
              <a:ext uri="{FF2B5EF4-FFF2-40B4-BE49-F238E27FC236}">
                <a16:creationId xmlns:a16="http://schemas.microsoft.com/office/drawing/2014/main" id="{2CB55DEC-E19B-DA44-903F-770143002D6C}"/>
              </a:ext>
            </a:extLst>
          </p:cNvPr>
          <p:cNvSpPr txBox="1"/>
          <p:nvPr/>
        </p:nvSpPr>
        <p:spPr>
          <a:xfrm>
            <a:off x="3040503" y="5127923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1" name="TextBox 162">
            <a:extLst>
              <a:ext uri="{FF2B5EF4-FFF2-40B4-BE49-F238E27FC236}">
                <a16:creationId xmlns:a16="http://schemas.microsoft.com/office/drawing/2014/main" id="{744D4A02-31F5-304B-A075-DA5ED3A64128}"/>
              </a:ext>
            </a:extLst>
          </p:cNvPr>
          <p:cNvSpPr txBox="1"/>
          <p:nvPr/>
        </p:nvSpPr>
        <p:spPr>
          <a:xfrm>
            <a:off x="4324051" y="5142791"/>
            <a:ext cx="758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C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2" name="TextBox 162">
            <a:extLst>
              <a:ext uri="{FF2B5EF4-FFF2-40B4-BE49-F238E27FC236}">
                <a16:creationId xmlns:a16="http://schemas.microsoft.com/office/drawing/2014/main" id="{5E8F6661-3685-1449-80E9-49689E690816}"/>
              </a:ext>
            </a:extLst>
          </p:cNvPr>
          <p:cNvSpPr txBox="1"/>
          <p:nvPr/>
        </p:nvSpPr>
        <p:spPr>
          <a:xfrm>
            <a:off x="5673358" y="514279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D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3" name="TextBox 162">
            <a:extLst>
              <a:ext uri="{FF2B5EF4-FFF2-40B4-BE49-F238E27FC236}">
                <a16:creationId xmlns:a16="http://schemas.microsoft.com/office/drawing/2014/main" id="{0451FABF-D521-FB42-902D-A7B94F21E10D}"/>
              </a:ext>
            </a:extLst>
          </p:cNvPr>
          <p:cNvSpPr txBox="1"/>
          <p:nvPr/>
        </p:nvSpPr>
        <p:spPr>
          <a:xfrm>
            <a:off x="7034688" y="5142791"/>
            <a:ext cx="750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4" name="TextBox 162">
            <a:extLst>
              <a:ext uri="{FF2B5EF4-FFF2-40B4-BE49-F238E27FC236}">
                <a16:creationId xmlns:a16="http://schemas.microsoft.com/office/drawing/2014/main" id="{1D05FA07-015B-F849-AC81-C07249D59DFC}"/>
              </a:ext>
            </a:extLst>
          </p:cNvPr>
          <p:cNvSpPr txBox="1"/>
          <p:nvPr/>
        </p:nvSpPr>
        <p:spPr>
          <a:xfrm>
            <a:off x="8283006" y="5142791"/>
            <a:ext cx="9605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Currency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5" name="TextBox 162">
            <a:extLst>
              <a:ext uri="{FF2B5EF4-FFF2-40B4-BE49-F238E27FC236}">
                <a16:creationId xmlns:a16="http://schemas.microsoft.com/office/drawing/2014/main" id="{84617671-4A54-7940-8EF6-4632170A33DD}"/>
              </a:ext>
            </a:extLst>
          </p:cNvPr>
          <p:cNvSpPr txBox="1"/>
          <p:nvPr/>
        </p:nvSpPr>
        <p:spPr>
          <a:xfrm>
            <a:off x="9632312" y="5142791"/>
            <a:ext cx="9685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Currency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6" name="TextBox 162">
            <a:extLst>
              <a:ext uri="{FF2B5EF4-FFF2-40B4-BE49-F238E27FC236}">
                <a16:creationId xmlns:a16="http://schemas.microsoft.com/office/drawing/2014/main" id="{1816D522-D85B-184B-BB60-FC7B134A9D9A}"/>
              </a:ext>
            </a:extLst>
          </p:cNvPr>
          <p:cNvSpPr txBox="1"/>
          <p:nvPr/>
        </p:nvSpPr>
        <p:spPr>
          <a:xfrm>
            <a:off x="10987226" y="5142791"/>
            <a:ext cx="9653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Currency C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7" name="TextBox 148">
            <a:extLst>
              <a:ext uri="{FF2B5EF4-FFF2-40B4-BE49-F238E27FC236}">
                <a16:creationId xmlns:a16="http://schemas.microsoft.com/office/drawing/2014/main" id="{D4BAA661-EE94-0949-9C30-4E229E72D092}"/>
              </a:ext>
            </a:extLst>
          </p:cNvPr>
          <p:cNvSpPr txBox="1"/>
          <p:nvPr/>
        </p:nvSpPr>
        <p:spPr>
          <a:xfrm>
            <a:off x="338198" y="6316961"/>
            <a:ext cx="74571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F</a:t>
            </a:r>
          </a:p>
        </p:txBody>
      </p:sp>
      <p:sp>
        <p:nvSpPr>
          <p:cNvPr id="108" name="TextBox 155">
            <a:extLst>
              <a:ext uri="{FF2B5EF4-FFF2-40B4-BE49-F238E27FC236}">
                <a16:creationId xmlns:a16="http://schemas.microsoft.com/office/drawing/2014/main" id="{8A8E4F5B-92CB-DD40-949C-15717A6A55BC}"/>
              </a:ext>
            </a:extLst>
          </p:cNvPr>
          <p:cNvSpPr txBox="1"/>
          <p:nvPr/>
        </p:nvSpPr>
        <p:spPr>
          <a:xfrm>
            <a:off x="1686654" y="6316961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Graph G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9" name="TextBox 162">
            <a:extLst>
              <a:ext uri="{FF2B5EF4-FFF2-40B4-BE49-F238E27FC236}">
                <a16:creationId xmlns:a16="http://schemas.microsoft.com/office/drawing/2014/main" id="{7FF7414A-1986-EB45-856C-548C76EBE919}"/>
              </a:ext>
            </a:extLst>
          </p:cNvPr>
          <p:cNvSpPr txBox="1"/>
          <p:nvPr/>
        </p:nvSpPr>
        <p:spPr>
          <a:xfrm>
            <a:off x="3037656" y="6316961"/>
            <a:ext cx="7377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0" name="TextBox 162">
            <a:extLst>
              <a:ext uri="{FF2B5EF4-FFF2-40B4-BE49-F238E27FC236}">
                <a16:creationId xmlns:a16="http://schemas.microsoft.com/office/drawing/2014/main" id="{41624ECB-D12B-F546-B6C6-B63E650C7DB3}"/>
              </a:ext>
            </a:extLst>
          </p:cNvPr>
          <p:cNvSpPr txBox="1"/>
          <p:nvPr/>
        </p:nvSpPr>
        <p:spPr>
          <a:xfrm>
            <a:off x="4393257" y="6331829"/>
            <a:ext cx="73289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Arrow F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1" name="TextBox 162">
            <a:extLst>
              <a:ext uri="{FF2B5EF4-FFF2-40B4-BE49-F238E27FC236}">
                <a16:creationId xmlns:a16="http://schemas.microsoft.com/office/drawing/2014/main" id="{BC712F7C-2CC8-964A-9EA1-EAF5B4546208}"/>
              </a:ext>
            </a:extLst>
          </p:cNvPr>
          <p:cNvSpPr txBox="1"/>
          <p:nvPr/>
        </p:nvSpPr>
        <p:spPr>
          <a:xfrm>
            <a:off x="5640055" y="6331829"/>
            <a:ext cx="8034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Router C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2" name="TextBox 162">
            <a:extLst>
              <a:ext uri="{FF2B5EF4-FFF2-40B4-BE49-F238E27FC236}">
                <a16:creationId xmlns:a16="http://schemas.microsoft.com/office/drawing/2014/main" id="{3D1815DB-7322-2C42-8A5A-E235F6C9B9A5}"/>
              </a:ext>
            </a:extLst>
          </p:cNvPr>
          <p:cNvSpPr txBox="1"/>
          <p:nvPr/>
        </p:nvSpPr>
        <p:spPr>
          <a:xfrm>
            <a:off x="6769963" y="6331829"/>
            <a:ext cx="134524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Switching hub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3" name="TextBox 162">
            <a:extLst>
              <a:ext uri="{FF2B5EF4-FFF2-40B4-BE49-F238E27FC236}">
                <a16:creationId xmlns:a16="http://schemas.microsoft.com/office/drawing/2014/main" id="{54733EE8-ED78-464E-8268-B9C3EE160E90}"/>
              </a:ext>
            </a:extLst>
          </p:cNvPr>
          <p:cNvSpPr txBox="1"/>
          <p:nvPr/>
        </p:nvSpPr>
        <p:spPr>
          <a:xfrm>
            <a:off x="8349086" y="6331829"/>
            <a:ext cx="79861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Router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4" name="TextBox 162">
            <a:extLst>
              <a:ext uri="{FF2B5EF4-FFF2-40B4-BE49-F238E27FC236}">
                <a16:creationId xmlns:a16="http://schemas.microsoft.com/office/drawing/2014/main" id="{F19A2B32-C928-9045-B218-6E63E0C5C4BF}"/>
              </a:ext>
            </a:extLst>
          </p:cNvPr>
          <p:cNvSpPr txBox="1"/>
          <p:nvPr/>
        </p:nvSpPr>
        <p:spPr>
          <a:xfrm>
            <a:off x="9433101" y="6331829"/>
            <a:ext cx="13372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Switching hub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5" name="TextBox 162">
            <a:extLst>
              <a:ext uri="{FF2B5EF4-FFF2-40B4-BE49-F238E27FC236}">
                <a16:creationId xmlns:a16="http://schemas.microsoft.com/office/drawing/2014/main" id="{3687F7A8-20A1-4B40-AB1E-CD2981D633C7}"/>
              </a:ext>
            </a:extLst>
          </p:cNvPr>
          <p:cNvSpPr txBox="1"/>
          <p:nvPr/>
        </p:nvSpPr>
        <p:spPr>
          <a:xfrm>
            <a:off x="11073951" y="6329848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Router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6" name="TextBox 162">
            <a:extLst>
              <a:ext uri="{FF2B5EF4-FFF2-40B4-BE49-F238E27FC236}">
                <a16:creationId xmlns:a16="http://schemas.microsoft.com/office/drawing/2014/main" id="{C53365B9-6B8D-1246-9130-D812EFBFAC4A}"/>
              </a:ext>
            </a:extLst>
          </p:cNvPr>
          <p:cNvSpPr txBox="1"/>
          <p:nvPr/>
        </p:nvSpPr>
        <p:spPr>
          <a:xfrm>
            <a:off x="5539948" y="3953753"/>
            <a:ext cx="10631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Sound wave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7" name="TextBox 162">
            <a:extLst>
              <a:ext uri="{FF2B5EF4-FFF2-40B4-BE49-F238E27FC236}">
                <a16:creationId xmlns:a16="http://schemas.microsoft.com/office/drawing/2014/main" id="{0002DF19-0797-7D4E-8180-21834E35F2F5}"/>
              </a:ext>
            </a:extLst>
          </p:cNvPr>
          <p:cNvSpPr txBox="1"/>
          <p:nvPr/>
        </p:nvSpPr>
        <p:spPr>
          <a:xfrm>
            <a:off x="9440079" y="3880525"/>
            <a:ext cx="1455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Machine Learning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Engine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3565354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B6931CA-139C-A143-BA9A-F8FE5C05149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5" y="800100"/>
            <a:ext cx="720000" cy="720000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1374FC0C-8552-7B41-B590-615F3EFF22D7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7" y="800100"/>
            <a:ext cx="720000" cy="720000"/>
          </a:xfrm>
          <a:prstGeom prst="rect">
            <a:avLst/>
          </a:prstGeom>
        </p:spPr>
      </p:pic>
      <p:sp>
        <p:nvSpPr>
          <p:cNvPr id="5" name="TextBox 113">
            <a:extLst>
              <a:ext uri="{FF2B5EF4-FFF2-40B4-BE49-F238E27FC236}">
                <a16:creationId xmlns:a16="http://schemas.microsoft.com/office/drawing/2014/main" id="{AD3071F0-5DE9-1649-A5EF-F1C0796443E8}"/>
              </a:ext>
            </a:extLst>
          </p:cNvPr>
          <p:cNvSpPr txBox="1"/>
          <p:nvPr/>
        </p:nvSpPr>
        <p:spPr>
          <a:xfrm>
            <a:off x="394841" y="1507450"/>
            <a:ext cx="8483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Excalibur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6" name="TextBox 120">
            <a:extLst>
              <a:ext uri="{FF2B5EF4-FFF2-40B4-BE49-F238E27FC236}">
                <a16:creationId xmlns:a16="http://schemas.microsoft.com/office/drawing/2014/main" id="{0D154BB7-AD7C-6143-96F0-17B98F1CA3C8}"/>
              </a:ext>
            </a:extLst>
          </p:cNvPr>
          <p:cNvSpPr txBox="1"/>
          <p:nvPr/>
        </p:nvSpPr>
        <p:spPr>
          <a:xfrm>
            <a:off x="1854646" y="1507450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Slime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1791ADB0-43F6-8240-A4EB-AACFB921752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19" y="800100"/>
            <a:ext cx="720000" cy="7200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614449D-AEE3-ED42-BBD6-B7CBF32B5B9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81" y="800100"/>
            <a:ext cx="720000" cy="7200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6DEAAC5-623B-ED49-9C6F-6D34A8D2C94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43" y="800100"/>
            <a:ext cx="720000" cy="7200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2412F9BC-57AD-F842-8CCE-CCFDA1E3841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05" y="800100"/>
            <a:ext cx="720000" cy="7200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00F1D55-AC57-704E-A611-BD96A522DAA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67" y="800100"/>
            <a:ext cx="720000" cy="7200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77747123-B360-B343-9178-01757FFC0652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29" y="800100"/>
            <a:ext cx="720000" cy="7200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D0096518-1708-564A-B2A9-F6C947AF567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689" y="800100"/>
            <a:ext cx="720000" cy="7200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D20C8860-0DFE-3A40-8C59-72C256A79D10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5" y="2003827"/>
            <a:ext cx="720000" cy="7200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9A3782E2-07AD-D541-9011-15CDFD3248F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7" y="2003827"/>
            <a:ext cx="720000" cy="720000"/>
          </a:xfrm>
          <a:prstGeom prst="rect">
            <a:avLst/>
          </a:prstGeom>
        </p:spPr>
      </p:pic>
      <p:pic>
        <p:nvPicPr>
          <p:cNvPr id="16" name="図 15">
            <a:extLst>
              <a:ext uri="{FF2B5EF4-FFF2-40B4-BE49-F238E27FC236}">
                <a16:creationId xmlns:a16="http://schemas.microsoft.com/office/drawing/2014/main" id="{20B7C12E-817D-D847-8951-660697664306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19" y="2003827"/>
            <a:ext cx="720000" cy="7200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96B43B3B-A282-1544-BEB6-0ACE2E4EB361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81" y="2003827"/>
            <a:ext cx="720000" cy="720000"/>
          </a:xfrm>
          <a:prstGeom prst="rect">
            <a:avLst/>
          </a:prstGeom>
        </p:spPr>
      </p:pic>
      <p:pic>
        <p:nvPicPr>
          <p:cNvPr id="18" name="図 17">
            <a:extLst>
              <a:ext uri="{FF2B5EF4-FFF2-40B4-BE49-F238E27FC236}">
                <a16:creationId xmlns:a16="http://schemas.microsoft.com/office/drawing/2014/main" id="{721D269A-ACF1-1F4B-BD01-162874A42D27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43" y="2003827"/>
            <a:ext cx="720000" cy="7200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00CA3A6F-4AFB-BE47-9C23-BD5B2493BF7B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05" y="2003827"/>
            <a:ext cx="720000" cy="720000"/>
          </a:xfrm>
          <a:prstGeom prst="rect">
            <a:avLst/>
          </a:prstGeom>
        </p:spPr>
      </p:pic>
      <p:pic>
        <p:nvPicPr>
          <p:cNvPr id="20" name="図 19">
            <a:extLst>
              <a:ext uri="{FF2B5EF4-FFF2-40B4-BE49-F238E27FC236}">
                <a16:creationId xmlns:a16="http://schemas.microsoft.com/office/drawing/2014/main" id="{2F929F6D-A893-A449-BEA5-1D316152B950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67" y="2003827"/>
            <a:ext cx="720000" cy="7200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AD0DFF44-2FC3-5C4C-AE73-8C4055DA2080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29" y="2003827"/>
            <a:ext cx="720000" cy="720000"/>
          </a:xfrm>
          <a:prstGeom prst="rect">
            <a:avLst/>
          </a:prstGeom>
        </p:spPr>
      </p:pic>
      <p:pic>
        <p:nvPicPr>
          <p:cNvPr id="22" name="図 21">
            <a:extLst>
              <a:ext uri="{FF2B5EF4-FFF2-40B4-BE49-F238E27FC236}">
                <a16:creationId xmlns:a16="http://schemas.microsoft.com/office/drawing/2014/main" id="{D32559B6-BDDD-7E49-8F08-B6F325B6321D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689" y="2003827"/>
            <a:ext cx="720000" cy="7200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37816A83-B203-C342-B69E-3685D59AB817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5" y="3232437"/>
            <a:ext cx="720000" cy="720000"/>
          </a:xfrm>
          <a:prstGeom prst="rect">
            <a:avLst/>
          </a:prstGeom>
        </p:spPr>
      </p:pic>
      <p:pic>
        <p:nvPicPr>
          <p:cNvPr id="24" name="図 23">
            <a:extLst>
              <a:ext uri="{FF2B5EF4-FFF2-40B4-BE49-F238E27FC236}">
                <a16:creationId xmlns:a16="http://schemas.microsoft.com/office/drawing/2014/main" id="{6B66DC84-6B8C-E64E-A79C-B14600295CFB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7" y="3232437"/>
            <a:ext cx="720000" cy="720000"/>
          </a:xfrm>
          <a:prstGeom prst="rect">
            <a:avLst/>
          </a:prstGeom>
        </p:spPr>
      </p:pic>
      <p:pic>
        <p:nvPicPr>
          <p:cNvPr id="25" name="図 24">
            <a:extLst>
              <a:ext uri="{FF2B5EF4-FFF2-40B4-BE49-F238E27FC236}">
                <a16:creationId xmlns:a16="http://schemas.microsoft.com/office/drawing/2014/main" id="{BCCDDBE2-8908-BA4C-8559-B7AE74E5EDD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19" y="3232437"/>
            <a:ext cx="720000" cy="720000"/>
          </a:xfrm>
          <a:prstGeom prst="rect">
            <a:avLst/>
          </a:prstGeom>
        </p:spPr>
      </p:pic>
      <p:pic>
        <p:nvPicPr>
          <p:cNvPr id="26" name="図 25">
            <a:extLst>
              <a:ext uri="{FF2B5EF4-FFF2-40B4-BE49-F238E27FC236}">
                <a16:creationId xmlns:a16="http://schemas.microsoft.com/office/drawing/2014/main" id="{80220975-4071-C24E-A560-CEBAD0104D09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81" y="3232437"/>
            <a:ext cx="720000" cy="720000"/>
          </a:xfrm>
          <a:prstGeom prst="rect">
            <a:avLst/>
          </a:prstGeom>
        </p:spPr>
      </p:pic>
      <p:pic>
        <p:nvPicPr>
          <p:cNvPr id="27" name="図 26">
            <a:extLst>
              <a:ext uri="{FF2B5EF4-FFF2-40B4-BE49-F238E27FC236}">
                <a16:creationId xmlns:a16="http://schemas.microsoft.com/office/drawing/2014/main" id="{9FABFB2F-BE40-944B-9F66-074D207B28B9}"/>
              </a:ext>
            </a:extLst>
          </p:cNvPr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43" y="3232437"/>
            <a:ext cx="720000" cy="720000"/>
          </a:xfrm>
          <a:prstGeom prst="rect">
            <a:avLst/>
          </a:prstGeom>
        </p:spPr>
      </p:pic>
      <p:pic>
        <p:nvPicPr>
          <p:cNvPr id="28" name="図 27">
            <a:extLst>
              <a:ext uri="{FF2B5EF4-FFF2-40B4-BE49-F238E27FC236}">
                <a16:creationId xmlns:a16="http://schemas.microsoft.com/office/drawing/2014/main" id="{22684E6A-1C0A-2B43-B8B9-374D9FC6A9FA}"/>
              </a:ext>
            </a:extLst>
          </p:cNvPr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05" y="3232437"/>
            <a:ext cx="720000" cy="720000"/>
          </a:xfrm>
          <a:prstGeom prst="rect">
            <a:avLst/>
          </a:prstGeom>
        </p:spPr>
      </p:pic>
      <p:pic>
        <p:nvPicPr>
          <p:cNvPr id="29" name="図 28">
            <a:extLst>
              <a:ext uri="{FF2B5EF4-FFF2-40B4-BE49-F238E27FC236}">
                <a16:creationId xmlns:a16="http://schemas.microsoft.com/office/drawing/2014/main" id="{59A12BE5-C422-6F41-AE5B-6FA98F9C9FC4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67" y="3232437"/>
            <a:ext cx="720000" cy="720000"/>
          </a:xfrm>
          <a:prstGeom prst="rect">
            <a:avLst/>
          </a:prstGeom>
        </p:spPr>
      </p:pic>
      <p:pic>
        <p:nvPicPr>
          <p:cNvPr id="30" name="図 29">
            <a:extLst>
              <a:ext uri="{FF2B5EF4-FFF2-40B4-BE49-F238E27FC236}">
                <a16:creationId xmlns:a16="http://schemas.microsoft.com/office/drawing/2014/main" id="{4C5458CF-BA07-2D43-8CB1-624ABC6838C7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29" y="3232437"/>
            <a:ext cx="720000" cy="720000"/>
          </a:xfrm>
          <a:prstGeom prst="rect">
            <a:avLst/>
          </a:prstGeom>
        </p:spPr>
      </p:pic>
      <p:pic>
        <p:nvPicPr>
          <p:cNvPr id="31" name="図 30">
            <a:extLst>
              <a:ext uri="{FF2B5EF4-FFF2-40B4-BE49-F238E27FC236}">
                <a16:creationId xmlns:a16="http://schemas.microsoft.com/office/drawing/2014/main" id="{D97112C8-F9B5-8E45-88BF-E7AFC97949A5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689" y="3232437"/>
            <a:ext cx="720000" cy="720000"/>
          </a:xfrm>
          <a:prstGeom prst="rect">
            <a:avLst/>
          </a:prstGeom>
        </p:spPr>
      </p:pic>
      <p:sp>
        <p:nvSpPr>
          <p:cNvPr id="32" name="TextBox 114">
            <a:extLst>
              <a:ext uri="{FF2B5EF4-FFF2-40B4-BE49-F238E27FC236}">
                <a16:creationId xmlns:a16="http://schemas.microsoft.com/office/drawing/2014/main" id="{3095C977-8981-E440-A3C4-9AD0A163C947}"/>
              </a:ext>
            </a:extLst>
          </p:cNvPr>
          <p:cNvSpPr txBox="1"/>
          <p:nvPr/>
        </p:nvSpPr>
        <p:spPr>
          <a:xfrm>
            <a:off x="11057778" y="1507450"/>
            <a:ext cx="8018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Crossing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3" name="TextBox 127">
            <a:extLst>
              <a:ext uri="{FF2B5EF4-FFF2-40B4-BE49-F238E27FC236}">
                <a16:creationId xmlns:a16="http://schemas.microsoft.com/office/drawing/2014/main" id="{50B810A2-D7F2-AD47-9A15-826508C801A7}"/>
              </a:ext>
            </a:extLst>
          </p:cNvPr>
          <p:cNvSpPr txBox="1"/>
          <p:nvPr/>
        </p:nvSpPr>
        <p:spPr>
          <a:xfrm>
            <a:off x="3158959" y="1507450"/>
            <a:ext cx="6399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House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4" name="TextBox 134">
            <a:extLst>
              <a:ext uri="{FF2B5EF4-FFF2-40B4-BE49-F238E27FC236}">
                <a16:creationId xmlns:a16="http://schemas.microsoft.com/office/drawing/2014/main" id="{544E4492-25B6-2840-9A15-2BA82ED8FA63}"/>
              </a:ext>
            </a:extLst>
          </p:cNvPr>
          <p:cNvSpPr txBox="1"/>
          <p:nvPr/>
        </p:nvSpPr>
        <p:spPr>
          <a:xfrm>
            <a:off x="4523386" y="1507450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Store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5" name="TextBox 141">
            <a:extLst>
              <a:ext uri="{FF2B5EF4-FFF2-40B4-BE49-F238E27FC236}">
                <a16:creationId xmlns:a16="http://schemas.microsoft.com/office/drawing/2014/main" id="{91EB7B5E-1570-8640-ACC1-6EC2B0D971AD}"/>
              </a:ext>
            </a:extLst>
          </p:cNvPr>
          <p:cNvSpPr txBox="1"/>
          <p:nvPr/>
        </p:nvSpPr>
        <p:spPr>
          <a:xfrm>
            <a:off x="5712284" y="1507450"/>
            <a:ext cx="8531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Factory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6" name="TextBox 148">
            <a:extLst>
              <a:ext uri="{FF2B5EF4-FFF2-40B4-BE49-F238E27FC236}">
                <a16:creationId xmlns:a16="http://schemas.microsoft.com/office/drawing/2014/main" id="{0115EB68-C36C-044C-869F-89A28F4A03F3}"/>
              </a:ext>
            </a:extLst>
          </p:cNvPr>
          <p:cNvSpPr txBox="1"/>
          <p:nvPr/>
        </p:nvSpPr>
        <p:spPr>
          <a:xfrm>
            <a:off x="7038239" y="1507450"/>
            <a:ext cx="8611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Factory B</a:t>
            </a:r>
            <a:endParaRPr lang="en-US" altLang="ja-JP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7" name="TextBox 155">
            <a:extLst>
              <a:ext uri="{FF2B5EF4-FFF2-40B4-BE49-F238E27FC236}">
                <a16:creationId xmlns:a16="http://schemas.microsoft.com/office/drawing/2014/main" id="{6066C0DC-D6FF-5542-BB46-4D43AAF0E80D}"/>
              </a:ext>
            </a:extLst>
          </p:cNvPr>
          <p:cNvSpPr txBox="1"/>
          <p:nvPr/>
        </p:nvSpPr>
        <p:spPr>
          <a:xfrm>
            <a:off x="8500448" y="1507450"/>
            <a:ext cx="5966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Meter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8" name="TextBox 162">
            <a:extLst>
              <a:ext uri="{FF2B5EF4-FFF2-40B4-BE49-F238E27FC236}">
                <a16:creationId xmlns:a16="http://schemas.microsoft.com/office/drawing/2014/main" id="{B8202849-5B73-6445-85D1-718E28E407ED}"/>
              </a:ext>
            </a:extLst>
          </p:cNvPr>
          <p:cNvSpPr txBox="1"/>
          <p:nvPr/>
        </p:nvSpPr>
        <p:spPr>
          <a:xfrm>
            <a:off x="9414431" y="1507450"/>
            <a:ext cx="142859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Vending machine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9" name="TextBox 113">
            <a:extLst>
              <a:ext uri="{FF2B5EF4-FFF2-40B4-BE49-F238E27FC236}">
                <a16:creationId xmlns:a16="http://schemas.microsoft.com/office/drawing/2014/main" id="{B515E5CE-ED12-3A40-843E-B4AF4C15B493}"/>
              </a:ext>
            </a:extLst>
          </p:cNvPr>
          <p:cNvSpPr txBox="1"/>
          <p:nvPr/>
        </p:nvSpPr>
        <p:spPr>
          <a:xfrm>
            <a:off x="373200" y="2684529"/>
            <a:ext cx="8915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Handheld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terminal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0" name="TextBox 127">
            <a:extLst>
              <a:ext uri="{FF2B5EF4-FFF2-40B4-BE49-F238E27FC236}">
                <a16:creationId xmlns:a16="http://schemas.microsoft.com/office/drawing/2014/main" id="{7DD03785-8788-4F45-A0F6-7C98A772582E}"/>
              </a:ext>
            </a:extLst>
          </p:cNvPr>
          <p:cNvSpPr txBox="1"/>
          <p:nvPr/>
        </p:nvSpPr>
        <p:spPr>
          <a:xfrm>
            <a:off x="3023506" y="2684529"/>
            <a:ext cx="9108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Generator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1" name="TextBox 134">
            <a:extLst>
              <a:ext uri="{FF2B5EF4-FFF2-40B4-BE49-F238E27FC236}">
                <a16:creationId xmlns:a16="http://schemas.microsoft.com/office/drawing/2014/main" id="{C6776440-1700-6348-A9D2-017AD8FDD37D}"/>
              </a:ext>
            </a:extLst>
          </p:cNvPr>
          <p:cNvSpPr txBox="1"/>
          <p:nvPr/>
        </p:nvSpPr>
        <p:spPr>
          <a:xfrm>
            <a:off x="4577087" y="2684529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PLC</a:t>
            </a:r>
          </a:p>
        </p:txBody>
      </p:sp>
      <p:sp>
        <p:nvSpPr>
          <p:cNvPr id="42" name="TextBox 141">
            <a:extLst>
              <a:ext uri="{FF2B5EF4-FFF2-40B4-BE49-F238E27FC236}">
                <a16:creationId xmlns:a16="http://schemas.microsoft.com/office/drawing/2014/main" id="{4B44C3EA-844F-DE4A-BB97-F6E6D924A647}"/>
              </a:ext>
            </a:extLst>
          </p:cNvPr>
          <p:cNvSpPr txBox="1"/>
          <p:nvPr/>
        </p:nvSpPr>
        <p:spPr>
          <a:xfrm>
            <a:off x="5565609" y="2684529"/>
            <a:ext cx="11464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Analog meter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3" name="TextBox 148">
            <a:extLst>
              <a:ext uri="{FF2B5EF4-FFF2-40B4-BE49-F238E27FC236}">
                <a16:creationId xmlns:a16="http://schemas.microsoft.com/office/drawing/2014/main" id="{277FB220-39BC-1341-835C-087CC7B0F1A2}"/>
              </a:ext>
            </a:extLst>
          </p:cNvPr>
          <p:cNvSpPr txBox="1"/>
          <p:nvPr/>
        </p:nvSpPr>
        <p:spPr>
          <a:xfrm>
            <a:off x="7004575" y="2684529"/>
            <a:ext cx="9284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7 segment</a:t>
            </a:r>
          </a:p>
        </p:txBody>
      </p:sp>
      <p:sp>
        <p:nvSpPr>
          <p:cNvPr id="44" name="TextBox 155">
            <a:extLst>
              <a:ext uri="{FF2B5EF4-FFF2-40B4-BE49-F238E27FC236}">
                <a16:creationId xmlns:a16="http://schemas.microsoft.com/office/drawing/2014/main" id="{EA25897C-8BA7-3044-A91C-6AD57A679F9F}"/>
              </a:ext>
            </a:extLst>
          </p:cNvPr>
          <p:cNvSpPr txBox="1"/>
          <p:nvPr/>
        </p:nvSpPr>
        <p:spPr>
          <a:xfrm>
            <a:off x="8263204" y="2684529"/>
            <a:ext cx="10711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Robotic Arm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5" name="TextBox 162">
            <a:extLst>
              <a:ext uri="{FF2B5EF4-FFF2-40B4-BE49-F238E27FC236}">
                <a16:creationId xmlns:a16="http://schemas.microsoft.com/office/drawing/2014/main" id="{062E31B3-90FF-564B-B5C4-A28E9A28F327}"/>
              </a:ext>
            </a:extLst>
          </p:cNvPr>
          <p:cNvSpPr txBox="1"/>
          <p:nvPr/>
        </p:nvSpPr>
        <p:spPr>
          <a:xfrm>
            <a:off x="9818387" y="2684529"/>
            <a:ext cx="6206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Robot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6" name="TextBox 113">
            <a:extLst>
              <a:ext uri="{FF2B5EF4-FFF2-40B4-BE49-F238E27FC236}">
                <a16:creationId xmlns:a16="http://schemas.microsoft.com/office/drawing/2014/main" id="{3F2D883D-B57D-D44F-BDBC-9CBD18B8DD83}"/>
              </a:ext>
            </a:extLst>
          </p:cNvPr>
          <p:cNvSpPr txBox="1"/>
          <p:nvPr/>
        </p:nvSpPr>
        <p:spPr>
          <a:xfrm>
            <a:off x="1591753" y="2684529"/>
            <a:ext cx="11144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POS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cash-register</a:t>
            </a:r>
          </a:p>
        </p:txBody>
      </p:sp>
      <p:sp>
        <p:nvSpPr>
          <p:cNvPr id="47" name="TextBox 141">
            <a:extLst>
              <a:ext uri="{FF2B5EF4-FFF2-40B4-BE49-F238E27FC236}">
                <a16:creationId xmlns:a16="http://schemas.microsoft.com/office/drawing/2014/main" id="{AEF18C1B-CB53-BB41-B2B5-3B8BF397D822}"/>
              </a:ext>
            </a:extLst>
          </p:cNvPr>
          <p:cNvSpPr txBox="1"/>
          <p:nvPr/>
        </p:nvSpPr>
        <p:spPr>
          <a:xfrm>
            <a:off x="11024917" y="2684529"/>
            <a:ext cx="86754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Conveyor</a:t>
            </a:r>
            <a:endParaRPr lang="en-US" altLang="ja-JP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8" name="TextBox 148">
            <a:extLst>
              <a:ext uri="{FF2B5EF4-FFF2-40B4-BE49-F238E27FC236}">
                <a16:creationId xmlns:a16="http://schemas.microsoft.com/office/drawing/2014/main" id="{5E50792F-EF59-BC42-892A-AAD33A0BC3FF}"/>
              </a:ext>
            </a:extLst>
          </p:cNvPr>
          <p:cNvSpPr txBox="1"/>
          <p:nvPr/>
        </p:nvSpPr>
        <p:spPr>
          <a:xfrm>
            <a:off x="504646" y="3938885"/>
            <a:ext cx="6286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Signal</a:t>
            </a:r>
            <a:endParaRPr lang="en-US" altLang="ja-JP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9" name="TextBox 155">
            <a:extLst>
              <a:ext uri="{FF2B5EF4-FFF2-40B4-BE49-F238E27FC236}">
                <a16:creationId xmlns:a16="http://schemas.microsoft.com/office/drawing/2014/main" id="{1046A7FA-968A-9B42-AA85-5F626B43ABE0}"/>
              </a:ext>
            </a:extLst>
          </p:cNvPr>
          <p:cNvSpPr txBox="1"/>
          <p:nvPr/>
        </p:nvSpPr>
        <p:spPr>
          <a:xfrm>
            <a:off x="1600570" y="3938885"/>
            <a:ext cx="109677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SIM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(Suspended)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0" name="TextBox 162">
            <a:extLst>
              <a:ext uri="{FF2B5EF4-FFF2-40B4-BE49-F238E27FC236}">
                <a16:creationId xmlns:a16="http://schemas.microsoft.com/office/drawing/2014/main" id="{AA78FBEB-2882-7149-9A97-AE2644594728}"/>
              </a:ext>
            </a:extLst>
          </p:cNvPr>
          <p:cNvSpPr txBox="1"/>
          <p:nvPr/>
        </p:nvSpPr>
        <p:spPr>
          <a:xfrm>
            <a:off x="3232698" y="3938885"/>
            <a:ext cx="49244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Map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1" name="TextBox 162">
            <a:extLst>
              <a:ext uri="{FF2B5EF4-FFF2-40B4-BE49-F238E27FC236}">
                <a16:creationId xmlns:a16="http://schemas.microsoft.com/office/drawing/2014/main" id="{ED3E3B2D-E5DC-1343-B4FD-774F1FF9F70F}"/>
              </a:ext>
            </a:extLst>
          </p:cNvPr>
          <p:cNvSpPr txBox="1"/>
          <p:nvPr/>
        </p:nvSpPr>
        <p:spPr>
          <a:xfrm>
            <a:off x="4405565" y="3938885"/>
            <a:ext cx="80663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Ethernet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2" name="TextBox 162">
            <a:extLst>
              <a:ext uri="{FF2B5EF4-FFF2-40B4-BE49-F238E27FC236}">
                <a16:creationId xmlns:a16="http://schemas.microsoft.com/office/drawing/2014/main" id="{BB1183B8-F28B-2345-A7A4-8DF25C94A893}"/>
              </a:ext>
            </a:extLst>
          </p:cNvPr>
          <p:cNvSpPr txBox="1"/>
          <p:nvPr/>
        </p:nvSpPr>
        <p:spPr>
          <a:xfrm>
            <a:off x="7034231" y="3938885"/>
            <a:ext cx="86914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3" name="TextBox 162">
            <a:extLst>
              <a:ext uri="{FF2B5EF4-FFF2-40B4-BE49-F238E27FC236}">
                <a16:creationId xmlns:a16="http://schemas.microsoft.com/office/drawing/2014/main" id="{AE75D4B4-8898-0243-8DC2-7376084FD061}"/>
              </a:ext>
            </a:extLst>
          </p:cNvPr>
          <p:cNvSpPr txBox="1"/>
          <p:nvPr/>
        </p:nvSpPr>
        <p:spPr>
          <a:xfrm>
            <a:off x="8420298" y="3938885"/>
            <a:ext cx="75693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4" name="TextBox 162">
            <a:extLst>
              <a:ext uri="{FF2B5EF4-FFF2-40B4-BE49-F238E27FC236}">
                <a16:creationId xmlns:a16="http://schemas.microsoft.com/office/drawing/2014/main" id="{3AA57184-9848-2D42-AA61-B7B3C0398514}"/>
              </a:ext>
            </a:extLst>
          </p:cNvPr>
          <p:cNvSpPr txBox="1"/>
          <p:nvPr/>
        </p:nvSpPr>
        <p:spPr>
          <a:xfrm>
            <a:off x="11079418" y="3938885"/>
            <a:ext cx="75854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Suspect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5" name="TextBox 162">
            <a:extLst>
              <a:ext uri="{FF2B5EF4-FFF2-40B4-BE49-F238E27FC236}">
                <a16:creationId xmlns:a16="http://schemas.microsoft.com/office/drawing/2014/main" id="{7CF8AEBF-341B-CD46-ABCD-7127F28BC44F}"/>
              </a:ext>
            </a:extLst>
          </p:cNvPr>
          <p:cNvSpPr txBox="1"/>
          <p:nvPr/>
        </p:nvSpPr>
        <p:spPr>
          <a:xfrm>
            <a:off x="5708277" y="3938885"/>
            <a:ext cx="86113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 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Devices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6" name="TextBox 162">
            <a:extLst>
              <a:ext uri="{FF2B5EF4-FFF2-40B4-BE49-F238E27FC236}">
                <a16:creationId xmlns:a16="http://schemas.microsoft.com/office/drawing/2014/main" id="{4176738C-9C9B-2B4E-A796-86FEB96EB1B3}"/>
              </a:ext>
            </a:extLst>
          </p:cNvPr>
          <p:cNvSpPr txBox="1"/>
          <p:nvPr/>
        </p:nvSpPr>
        <p:spPr>
          <a:xfrm>
            <a:off x="9746253" y="3938885"/>
            <a:ext cx="76495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LTE-M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57" name="Picture 56">
            <a:extLst>
              <a:ext uri="{FF2B5EF4-FFF2-40B4-BE49-F238E27FC236}">
                <a16:creationId xmlns:a16="http://schemas.microsoft.com/office/drawing/2014/main" id="{A9A24FDB-296E-6D40-8AE9-B615900BD6DC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5" y="4669172"/>
            <a:ext cx="720000" cy="720000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529138A4-EE04-AC4E-8D00-6346434B0A88}"/>
              </a:ext>
            </a:extLst>
          </p:cNvPr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7" y="4669172"/>
            <a:ext cx="720000" cy="720000"/>
          </a:xfrm>
          <a:prstGeom prst="rect">
            <a:avLst/>
          </a:prstGeom>
        </p:spPr>
      </p:pic>
      <p:sp>
        <p:nvSpPr>
          <p:cNvPr id="61" name="TextBox 148">
            <a:extLst>
              <a:ext uri="{FF2B5EF4-FFF2-40B4-BE49-F238E27FC236}">
                <a16:creationId xmlns:a16="http://schemas.microsoft.com/office/drawing/2014/main" id="{8CD46093-C348-A24D-99D2-92AD94623F49}"/>
              </a:ext>
            </a:extLst>
          </p:cNvPr>
          <p:cNvSpPr txBox="1"/>
          <p:nvPr/>
        </p:nvSpPr>
        <p:spPr>
          <a:xfrm>
            <a:off x="277821" y="5411832"/>
            <a:ext cx="10823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Camera</a:t>
            </a:r>
            <a:r>
              <a:rPr lang="ja-JP" altLang="en-US" sz="120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</a:t>
            </a:r>
          </a:p>
        </p:txBody>
      </p:sp>
      <p:sp>
        <p:nvSpPr>
          <p:cNvPr id="62" name="TextBox 155">
            <a:extLst>
              <a:ext uri="{FF2B5EF4-FFF2-40B4-BE49-F238E27FC236}">
                <a16:creationId xmlns:a16="http://schemas.microsoft.com/office/drawing/2014/main" id="{C1FD5A12-F65C-AA47-B26E-2FA374EE4E9E}"/>
              </a:ext>
            </a:extLst>
          </p:cNvPr>
          <p:cNvSpPr txBox="1"/>
          <p:nvPr/>
        </p:nvSpPr>
        <p:spPr>
          <a:xfrm>
            <a:off x="1603776" y="5411832"/>
            <a:ext cx="10903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Camera</a:t>
            </a:r>
            <a:r>
              <a:rPr lang="ja-JP" altLang="en-US" sz="120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</a:t>
            </a:r>
          </a:p>
        </p:txBody>
      </p:sp>
      <p:pic>
        <p:nvPicPr>
          <p:cNvPr id="63" name="Picture 62" descr="A picture containing drawing&#10;&#10;Description automatically generated">
            <a:extLst>
              <a:ext uri="{FF2B5EF4-FFF2-40B4-BE49-F238E27FC236}">
                <a16:creationId xmlns:a16="http://schemas.microsoft.com/office/drawing/2014/main" id="{4341ECB6-9086-F341-AA24-3467B6E52149}"/>
              </a:ext>
            </a:extLst>
          </p:cNvPr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19" y="4669172"/>
            <a:ext cx="720000" cy="720000"/>
          </a:xfrm>
          <a:prstGeom prst="rect">
            <a:avLst/>
          </a:prstGeom>
        </p:spPr>
      </p:pic>
      <p:pic>
        <p:nvPicPr>
          <p:cNvPr id="64" name="Picture 63" descr="A close up of a sign&#10;&#10;Description automatically generated">
            <a:extLst>
              <a:ext uri="{FF2B5EF4-FFF2-40B4-BE49-F238E27FC236}">
                <a16:creationId xmlns:a16="http://schemas.microsoft.com/office/drawing/2014/main" id="{A0671D39-4A77-3448-A4BA-338D373058A3}"/>
              </a:ext>
            </a:extLst>
          </p:cNvPr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81" y="4669172"/>
            <a:ext cx="720000" cy="720000"/>
          </a:xfrm>
          <a:prstGeom prst="rect">
            <a:avLst/>
          </a:prstGeom>
        </p:spPr>
      </p:pic>
      <p:pic>
        <p:nvPicPr>
          <p:cNvPr id="65" name="Picture 64" descr="A close up of a sign&#10;&#10;Description automatically generated">
            <a:extLst>
              <a:ext uri="{FF2B5EF4-FFF2-40B4-BE49-F238E27FC236}">
                <a16:creationId xmlns:a16="http://schemas.microsoft.com/office/drawing/2014/main" id="{37B36247-8688-F841-B2BA-015223719F70}"/>
              </a:ext>
            </a:extLst>
          </p:cNvPr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43" y="4669172"/>
            <a:ext cx="720000" cy="720000"/>
          </a:xfrm>
          <a:prstGeom prst="rect">
            <a:avLst/>
          </a:prstGeom>
        </p:spPr>
      </p:pic>
      <p:pic>
        <p:nvPicPr>
          <p:cNvPr id="66" name="Picture 65" descr="A close up of a sign&#10;&#10;Description automatically generated">
            <a:extLst>
              <a:ext uri="{FF2B5EF4-FFF2-40B4-BE49-F238E27FC236}">
                <a16:creationId xmlns:a16="http://schemas.microsoft.com/office/drawing/2014/main" id="{3E923F31-1307-FF48-92FD-54B34492FBC1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05" y="4669172"/>
            <a:ext cx="720000" cy="720000"/>
          </a:xfrm>
          <a:prstGeom prst="rect">
            <a:avLst/>
          </a:prstGeom>
        </p:spPr>
      </p:pic>
      <p:pic>
        <p:nvPicPr>
          <p:cNvPr id="67" name="Picture 66" descr="A close up of a sign&#10;&#10;Description automatically generated">
            <a:extLst>
              <a:ext uri="{FF2B5EF4-FFF2-40B4-BE49-F238E27FC236}">
                <a16:creationId xmlns:a16="http://schemas.microsoft.com/office/drawing/2014/main" id="{CE006CB6-5D66-DC40-93B3-7BC60533E2F6}"/>
              </a:ext>
            </a:extLst>
          </p:cNvPr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67" y="4669172"/>
            <a:ext cx="720000" cy="720000"/>
          </a:xfrm>
          <a:prstGeom prst="rect">
            <a:avLst/>
          </a:prstGeom>
        </p:spPr>
      </p:pic>
      <p:sp>
        <p:nvSpPr>
          <p:cNvPr id="68" name="TextBox 155">
            <a:extLst>
              <a:ext uri="{FF2B5EF4-FFF2-40B4-BE49-F238E27FC236}">
                <a16:creationId xmlns:a16="http://schemas.microsoft.com/office/drawing/2014/main" id="{78B8228E-1221-AD43-8734-854875FFC144}"/>
              </a:ext>
            </a:extLst>
          </p:cNvPr>
          <p:cNvSpPr txBox="1"/>
          <p:nvPr/>
        </p:nvSpPr>
        <p:spPr>
          <a:xfrm>
            <a:off x="2933738" y="5411832"/>
            <a:ext cx="10903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Smart Notification Service</a:t>
            </a:r>
          </a:p>
        </p:txBody>
      </p:sp>
      <p:sp>
        <p:nvSpPr>
          <p:cNvPr id="69" name="TextBox 155">
            <a:extLst>
              <a:ext uri="{FF2B5EF4-FFF2-40B4-BE49-F238E27FC236}">
                <a16:creationId xmlns:a16="http://schemas.microsoft.com/office/drawing/2014/main" id="{930267C6-10DE-C54C-95E1-DF18F19A534D}"/>
              </a:ext>
            </a:extLst>
          </p:cNvPr>
          <p:cNvSpPr txBox="1"/>
          <p:nvPr/>
        </p:nvSpPr>
        <p:spPr>
          <a:xfrm>
            <a:off x="4263700" y="541183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Type-C</a:t>
            </a:r>
          </a:p>
        </p:txBody>
      </p:sp>
      <p:sp>
        <p:nvSpPr>
          <p:cNvPr id="70" name="TextBox 155">
            <a:extLst>
              <a:ext uri="{FF2B5EF4-FFF2-40B4-BE49-F238E27FC236}">
                <a16:creationId xmlns:a16="http://schemas.microsoft.com/office/drawing/2014/main" id="{C2DDBBF0-1352-F348-BA11-F70BA30D00A9}"/>
              </a:ext>
            </a:extLst>
          </p:cNvPr>
          <p:cNvSpPr txBox="1"/>
          <p:nvPr/>
        </p:nvSpPr>
        <p:spPr>
          <a:xfrm>
            <a:off x="5593662" y="541183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Type-D</a:t>
            </a:r>
          </a:p>
        </p:txBody>
      </p:sp>
      <p:sp>
        <p:nvSpPr>
          <p:cNvPr id="71" name="TextBox 155">
            <a:extLst>
              <a:ext uri="{FF2B5EF4-FFF2-40B4-BE49-F238E27FC236}">
                <a16:creationId xmlns:a16="http://schemas.microsoft.com/office/drawing/2014/main" id="{FFFAF94F-22E1-704C-8558-AE6947677C57}"/>
              </a:ext>
            </a:extLst>
          </p:cNvPr>
          <p:cNvSpPr txBox="1"/>
          <p:nvPr/>
        </p:nvSpPr>
        <p:spPr>
          <a:xfrm>
            <a:off x="6923624" y="541183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Type-E</a:t>
            </a:r>
          </a:p>
        </p:txBody>
      </p:sp>
      <p:sp>
        <p:nvSpPr>
          <p:cNvPr id="72" name="TextBox 155">
            <a:extLst>
              <a:ext uri="{FF2B5EF4-FFF2-40B4-BE49-F238E27FC236}">
                <a16:creationId xmlns:a16="http://schemas.microsoft.com/office/drawing/2014/main" id="{F53857F7-0309-6944-A9ED-DAF1242C87E6}"/>
              </a:ext>
            </a:extLst>
          </p:cNvPr>
          <p:cNvSpPr txBox="1"/>
          <p:nvPr/>
        </p:nvSpPr>
        <p:spPr>
          <a:xfrm>
            <a:off x="8253586" y="541183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Type-F</a:t>
            </a:r>
          </a:p>
        </p:txBody>
      </p:sp>
      <p:pic>
        <p:nvPicPr>
          <p:cNvPr id="73" name="Picture 72">
            <a:extLst>
              <a:ext uri="{FF2B5EF4-FFF2-40B4-BE49-F238E27FC236}">
                <a16:creationId xmlns:a16="http://schemas.microsoft.com/office/drawing/2014/main" id="{619D6A9B-FC86-2D43-A455-FF44595082DB}"/>
              </a:ext>
            </a:extLst>
          </p:cNvPr>
          <p:cNvPicPr>
            <a:picLocks noChangeAspect="1"/>
          </p:cNvPicPr>
          <p:nvPr/>
        </p:nvPicPr>
        <p:blipFill>
          <a:blip r:embed="rId36"/>
          <a:stretch>
            <a:fillRect/>
          </a:stretch>
        </p:blipFill>
        <p:spPr>
          <a:xfrm>
            <a:off x="11098689" y="4669172"/>
            <a:ext cx="720000" cy="720000"/>
          </a:xfrm>
          <a:prstGeom prst="rect">
            <a:avLst/>
          </a:prstGeom>
        </p:spPr>
      </p:pic>
      <p:sp>
        <p:nvSpPr>
          <p:cNvPr id="74" name="TextBox 155">
            <a:extLst>
              <a:ext uri="{FF2B5EF4-FFF2-40B4-BE49-F238E27FC236}">
                <a16:creationId xmlns:a16="http://schemas.microsoft.com/office/drawing/2014/main" id="{9813FABA-9BD2-0944-B9EF-BBD9C377968E}"/>
              </a:ext>
            </a:extLst>
          </p:cNvPr>
          <p:cNvSpPr txBox="1"/>
          <p:nvPr/>
        </p:nvSpPr>
        <p:spPr>
          <a:xfrm>
            <a:off x="10913508" y="5411832"/>
            <a:ext cx="109036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GPS Multiunit SORACOM Edition</a:t>
            </a:r>
          </a:p>
        </p:txBody>
      </p:sp>
      <p:sp>
        <p:nvSpPr>
          <p:cNvPr id="59" name="TextBox 155">
            <a:extLst>
              <a:ext uri="{FF2B5EF4-FFF2-40B4-BE49-F238E27FC236}">
                <a16:creationId xmlns:a16="http://schemas.microsoft.com/office/drawing/2014/main" id="{7E4B7224-ED84-C2AF-0B09-9A47FE2B249C}"/>
              </a:ext>
            </a:extLst>
          </p:cNvPr>
          <p:cNvSpPr txBox="1"/>
          <p:nvPr/>
        </p:nvSpPr>
        <p:spPr>
          <a:xfrm>
            <a:off x="9583549" y="5411832"/>
            <a:ext cx="109036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VPG Type-G</a:t>
            </a:r>
          </a:p>
        </p:txBody>
      </p:sp>
      <p:pic>
        <p:nvPicPr>
          <p:cNvPr id="60" name="図 59" descr="アイコン&#10;&#10;自動的に生成された説明">
            <a:extLst>
              <a:ext uri="{FF2B5EF4-FFF2-40B4-BE49-F238E27FC236}">
                <a16:creationId xmlns:a16="http://schemas.microsoft.com/office/drawing/2014/main" id="{6A1D7C6F-2A8B-6869-721D-C8F501E4FD32}"/>
              </a:ext>
            </a:extLst>
          </p:cNvPr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29" y="4669172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487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3" descr="A picture containing text&#10;&#10;Description automatically generated">
            <a:extLst>
              <a:ext uri="{FF2B5EF4-FFF2-40B4-BE49-F238E27FC236}">
                <a16:creationId xmlns:a16="http://schemas.microsoft.com/office/drawing/2014/main" id="{DBD4EAB9-F99E-3869-ED6B-B6227F46269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5" y="800100"/>
            <a:ext cx="720000" cy="720000"/>
          </a:xfrm>
          <a:prstGeom prst="rect">
            <a:avLst/>
          </a:prstGeom>
        </p:spPr>
      </p:pic>
      <p:sp>
        <p:nvSpPr>
          <p:cNvPr id="15" name="TextBox 113">
            <a:extLst>
              <a:ext uri="{FF2B5EF4-FFF2-40B4-BE49-F238E27FC236}">
                <a16:creationId xmlns:a16="http://schemas.microsoft.com/office/drawing/2014/main" id="{A1575FBF-D4C8-1B86-27EC-8EFBAD407EC8}"/>
              </a:ext>
            </a:extLst>
          </p:cNvPr>
          <p:cNvSpPr txBox="1"/>
          <p:nvPr/>
        </p:nvSpPr>
        <p:spPr>
          <a:xfrm>
            <a:off x="241754" y="1507450"/>
            <a:ext cx="11544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5G Devices A</a:t>
            </a:r>
          </a:p>
        </p:txBody>
      </p:sp>
      <p:pic>
        <p:nvPicPr>
          <p:cNvPr id="16" name="Picture 45" descr="Text&#10;&#10;Description automatically generated">
            <a:extLst>
              <a:ext uri="{FF2B5EF4-FFF2-40B4-BE49-F238E27FC236}">
                <a16:creationId xmlns:a16="http://schemas.microsoft.com/office/drawing/2014/main" id="{8AFDBBA6-3577-FEE1-895C-8B6BA0E0A07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7" y="800100"/>
            <a:ext cx="720000" cy="720000"/>
          </a:xfrm>
          <a:prstGeom prst="rect">
            <a:avLst/>
          </a:prstGeom>
        </p:spPr>
      </p:pic>
      <p:sp>
        <p:nvSpPr>
          <p:cNvPr id="17" name="TextBox 113">
            <a:extLst>
              <a:ext uri="{FF2B5EF4-FFF2-40B4-BE49-F238E27FC236}">
                <a16:creationId xmlns:a16="http://schemas.microsoft.com/office/drawing/2014/main" id="{77A8FC51-ED6D-C840-CFF8-9D40D4C02E5F}"/>
              </a:ext>
            </a:extLst>
          </p:cNvPr>
          <p:cNvSpPr txBox="1"/>
          <p:nvPr/>
        </p:nvSpPr>
        <p:spPr>
          <a:xfrm>
            <a:off x="1567708" y="1507450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5G Devices B</a:t>
            </a:r>
          </a:p>
        </p:txBody>
      </p:sp>
      <p:pic>
        <p:nvPicPr>
          <p:cNvPr id="18" name="Picture 47" descr="Icon&#10;&#10;Description automatically generated with medium confidence">
            <a:extLst>
              <a:ext uri="{FF2B5EF4-FFF2-40B4-BE49-F238E27FC236}">
                <a16:creationId xmlns:a16="http://schemas.microsoft.com/office/drawing/2014/main" id="{0823674B-307D-95BE-74A4-3B7903566C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19" y="800100"/>
            <a:ext cx="720000" cy="720000"/>
          </a:xfrm>
          <a:prstGeom prst="rect">
            <a:avLst/>
          </a:prstGeom>
        </p:spPr>
      </p:pic>
      <p:sp>
        <p:nvSpPr>
          <p:cNvPr id="19" name="TextBox 113">
            <a:extLst>
              <a:ext uri="{FF2B5EF4-FFF2-40B4-BE49-F238E27FC236}">
                <a16:creationId xmlns:a16="http://schemas.microsoft.com/office/drawing/2014/main" id="{72050B0C-8BB9-9981-F825-EB281B026848}"/>
              </a:ext>
            </a:extLst>
          </p:cNvPr>
          <p:cNvSpPr txBox="1"/>
          <p:nvPr/>
        </p:nvSpPr>
        <p:spPr>
          <a:xfrm>
            <a:off x="3227088" y="1507450"/>
            <a:ext cx="50366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5G A</a:t>
            </a:r>
          </a:p>
        </p:txBody>
      </p:sp>
      <p:pic>
        <p:nvPicPr>
          <p:cNvPr id="20" name="Picture 49" descr="Icon&#10;&#10;Description automatically generated with medium confidence">
            <a:extLst>
              <a:ext uri="{FF2B5EF4-FFF2-40B4-BE49-F238E27FC236}">
                <a16:creationId xmlns:a16="http://schemas.microsoft.com/office/drawing/2014/main" id="{35FD098F-CDF4-2AB3-EF35-888989BEF85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81" y="800100"/>
            <a:ext cx="720000" cy="720000"/>
          </a:xfrm>
          <a:prstGeom prst="rect">
            <a:avLst/>
          </a:prstGeom>
        </p:spPr>
      </p:pic>
      <p:sp>
        <p:nvSpPr>
          <p:cNvPr id="21" name="TextBox 113">
            <a:extLst>
              <a:ext uri="{FF2B5EF4-FFF2-40B4-BE49-F238E27FC236}">
                <a16:creationId xmlns:a16="http://schemas.microsoft.com/office/drawing/2014/main" id="{2B5EFDEF-A3E9-A247-3D48-C9B393A2AC0A}"/>
              </a:ext>
            </a:extLst>
          </p:cNvPr>
          <p:cNvSpPr txBox="1"/>
          <p:nvPr/>
        </p:nvSpPr>
        <p:spPr>
          <a:xfrm>
            <a:off x="4553042" y="1507450"/>
            <a:ext cx="5116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5G B</a:t>
            </a:r>
          </a:p>
        </p:txBody>
      </p:sp>
      <p:pic>
        <p:nvPicPr>
          <p:cNvPr id="22" name="Picture 51" descr="Icon&#10;&#10;Description automatically generated">
            <a:extLst>
              <a:ext uri="{FF2B5EF4-FFF2-40B4-BE49-F238E27FC236}">
                <a16:creationId xmlns:a16="http://schemas.microsoft.com/office/drawing/2014/main" id="{05DE9379-4FBA-AEBD-C939-8ABEBBC978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43" y="800100"/>
            <a:ext cx="720000" cy="720000"/>
          </a:xfrm>
          <a:prstGeom prst="rect">
            <a:avLst/>
          </a:prstGeom>
        </p:spPr>
      </p:pic>
      <p:sp>
        <p:nvSpPr>
          <p:cNvPr id="23" name="TextBox 113">
            <a:extLst>
              <a:ext uri="{FF2B5EF4-FFF2-40B4-BE49-F238E27FC236}">
                <a16:creationId xmlns:a16="http://schemas.microsoft.com/office/drawing/2014/main" id="{315132B6-144D-300B-D339-B4803C3CEF8B}"/>
              </a:ext>
            </a:extLst>
          </p:cNvPr>
          <p:cNvSpPr txBox="1"/>
          <p:nvPr/>
        </p:nvSpPr>
        <p:spPr>
          <a:xfrm>
            <a:off x="5650569" y="1507450"/>
            <a:ext cx="97654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Virtual SIM</a:t>
            </a:r>
          </a:p>
        </p:txBody>
      </p:sp>
      <p:pic>
        <p:nvPicPr>
          <p:cNvPr id="24" name="Picture 53" descr="Logo&#10;&#10;Description automatically generated">
            <a:extLst>
              <a:ext uri="{FF2B5EF4-FFF2-40B4-BE49-F238E27FC236}">
                <a16:creationId xmlns:a16="http://schemas.microsoft.com/office/drawing/2014/main" id="{D4D0CDC9-720B-7780-4106-C253FBA9B91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05" y="800100"/>
            <a:ext cx="720000" cy="720000"/>
          </a:xfrm>
          <a:prstGeom prst="rect">
            <a:avLst/>
          </a:prstGeom>
        </p:spPr>
      </p:pic>
      <p:sp>
        <p:nvSpPr>
          <p:cNvPr id="25" name="TextBox 113">
            <a:extLst>
              <a:ext uri="{FF2B5EF4-FFF2-40B4-BE49-F238E27FC236}">
                <a16:creationId xmlns:a16="http://schemas.microsoft.com/office/drawing/2014/main" id="{A9E9E2E0-6938-C871-F9EA-6037F918C195}"/>
              </a:ext>
            </a:extLst>
          </p:cNvPr>
          <p:cNvSpPr txBox="1"/>
          <p:nvPr/>
        </p:nvSpPr>
        <p:spPr>
          <a:xfrm>
            <a:off x="6958890" y="1507450"/>
            <a:ext cx="101983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Diagnostics</a:t>
            </a:r>
          </a:p>
        </p:txBody>
      </p:sp>
      <p:pic>
        <p:nvPicPr>
          <p:cNvPr id="26" name="グラフィックス 25">
            <a:extLst>
              <a:ext uri="{FF2B5EF4-FFF2-40B4-BE49-F238E27FC236}">
                <a16:creationId xmlns:a16="http://schemas.microsoft.com/office/drawing/2014/main" id="{84418C0E-F626-C106-E9EF-08654327CC25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1098689" y="800100"/>
            <a:ext cx="720000" cy="720000"/>
          </a:xfrm>
          <a:prstGeom prst="rect">
            <a:avLst/>
          </a:prstGeom>
        </p:spPr>
      </p:pic>
      <p:pic>
        <p:nvPicPr>
          <p:cNvPr id="27" name="グラフィックス 26">
            <a:extLst>
              <a:ext uri="{FF2B5EF4-FFF2-40B4-BE49-F238E27FC236}">
                <a16:creationId xmlns:a16="http://schemas.microsoft.com/office/drawing/2014/main" id="{3149E9E3-7642-2029-E1E5-2ECC7703815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8438767" y="800100"/>
            <a:ext cx="720000" cy="720000"/>
          </a:xfrm>
          <a:prstGeom prst="rect">
            <a:avLst/>
          </a:prstGeom>
        </p:spPr>
      </p:pic>
      <p:pic>
        <p:nvPicPr>
          <p:cNvPr id="28" name="グラフィックス 27">
            <a:extLst>
              <a:ext uri="{FF2B5EF4-FFF2-40B4-BE49-F238E27FC236}">
                <a16:creationId xmlns:a16="http://schemas.microsoft.com/office/drawing/2014/main" id="{FD81E8F5-7D27-E7C6-8A75-9BA4EF9480C2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9768729" y="800100"/>
            <a:ext cx="720000" cy="720000"/>
          </a:xfrm>
          <a:prstGeom prst="rect">
            <a:avLst/>
          </a:prstGeom>
        </p:spPr>
      </p:pic>
      <p:sp>
        <p:nvSpPr>
          <p:cNvPr id="29" name="TextBox 113">
            <a:extLst>
              <a:ext uri="{FF2B5EF4-FFF2-40B4-BE49-F238E27FC236}">
                <a16:creationId xmlns:a16="http://schemas.microsoft.com/office/drawing/2014/main" id="{23A47E03-0CFA-4771-951B-8CFAAAEF3ED4}"/>
              </a:ext>
            </a:extLst>
          </p:cNvPr>
          <p:cNvSpPr txBox="1"/>
          <p:nvPr/>
        </p:nvSpPr>
        <p:spPr>
          <a:xfrm>
            <a:off x="8435527" y="1507450"/>
            <a:ext cx="7264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soratun</a:t>
            </a:r>
          </a:p>
        </p:txBody>
      </p:sp>
      <p:sp>
        <p:nvSpPr>
          <p:cNvPr id="30" name="TextBox 113">
            <a:extLst>
              <a:ext uri="{FF2B5EF4-FFF2-40B4-BE49-F238E27FC236}">
                <a16:creationId xmlns:a16="http://schemas.microsoft.com/office/drawing/2014/main" id="{3C4444AF-ACED-E360-5B2C-CA84C0C02370}"/>
              </a:ext>
            </a:extLst>
          </p:cNvPr>
          <p:cNvSpPr txBox="1"/>
          <p:nvPr/>
        </p:nvSpPr>
        <p:spPr>
          <a:xfrm>
            <a:off x="9438476" y="1507450"/>
            <a:ext cx="13805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Cloud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Camera Services</a:t>
            </a:r>
          </a:p>
        </p:txBody>
      </p:sp>
      <p:sp>
        <p:nvSpPr>
          <p:cNvPr id="31" name="TextBox 113">
            <a:extLst>
              <a:ext uri="{FF2B5EF4-FFF2-40B4-BE49-F238E27FC236}">
                <a16:creationId xmlns:a16="http://schemas.microsoft.com/office/drawing/2014/main" id="{3A4BFABF-08DD-8F86-299C-0A614763E45B}"/>
              </a:ext>
            </a:extLst>
          </p:cNvPr>
          <p:cNvSpPr txBox="1"/>
          <p:nvPr/>
        </p:nvSpPr>
        <p:spPr>
          <a:xfrm>
            <a:off x="10894272" y="1507450"/>
            <a:ext cx="112883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ATOM Cam 2</a:t>
            </a:r>
          </a:p>
        </p:txBody>
      </p:sp>
      <p:pic>
        <p:nvPicPr>
          <p:cNvPr id="52" name="図 51" descr="アイコン&#10;&#10;自動的に生成された説明">
            <a:extLst>
              <a:ext uri="{FF2B5EF4-FFF2-40B4-BE49-F238E27FC236}">
                <a16:creationId xmlns:a16="http://schemas.microsoft.com/office/drawing/2014/main" id="{245FA109-0D9B-9F59-5834-05674A1B131B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5" y="2003827"/>
            <a:ext cx="720000" cy="720000"/>
          </a:xfrm>
          <a:prstGeom prst="rect">
            <a:avLst/>
          </a:prstGeom>
        </p:spPr>
      </p:pic>
      <p:sp>
        <p:nvSpPr>
          <p:cNvPr id="53" name="TextBox 113">
            <a:extLst>
              <a:ext uri="{FF2B5EF4-FFF2-40B4-BE49-F238E27FC236}">
                <a16:creationId xmlns:a16="http://schemas.microsoft.com/office/drawing/2014/main" id="{DF28B504-6077-F2E4-696E-171E54EA1AE2}"/>
              </a:ext>
            </a:extLst>
          </p:cNvPr>
          <p:cNvSpPr txBox="1"/>
          <p:nvPr/>
        </p:nvSpPr>
        <p:spPr>
          <a:xfrm>
            <a:off x="83538" y="2684529"/>
            <a:ext cx="147091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</a:t>
            </a:r>
            <a:r>
              <a:rPr lang="en-US" altLang="ja-JP" sz="1200" baseline="300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+</a:t>
            </a: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Camera Design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2" name="TextBox 127">
            <a:extLst>
              <a:ext uri="{FF2B5EF4-FFF2-40B4-BE49-F238E27FC236}">
                <a16:creationId xmlns:a16="http://schemas.microsoft.com/office/drawing/2014/main" id="{5A4C6D75-C615-9E71-6ADC-65E48C507A75}"/>
              </a:ext>
            </a:extLst>
          </p:cNvPr>
          <p:cNvSpPr txBox="1"/>
          <p:nvPr/>
        </p:nvSpPr>
        <p:spPr>
          <a:xfrm>
            <a:off x="2905621" y="2684529"/>
            <a:ext cx="11465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Battery (Half)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3" name="TextBox 134">
            <a:extLst>
              <a:ext uri="{FF2B5EF4-FFF2-40B4-BE49-F238E27FC236}">
                <a16:creationId xmlns:a16="http://schemas.microsoft.com/office/drawing/2014/main" id="{7FD016AA-0C72-78F1-9CD8-5CBA9F502490}"/>
              </a:ext>
            </a:extLst>
          </p:cNvPr>
          <p:cNvSpPr txBox="1"/>
          <p:nvPr/>
        </p:nvSpPr>
        <p:spPr>
          <a:xfrm>
            <a:off x="4153927" y="2684529"/>
            <a:ext cx="13099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Battery (Empty)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" name="TextBox 141">
            <a:extLst>
              <a:ext uri="{FF2B5EF4-FFF2-40B4-BE49-F238E27FC236}">
                <a16:creationId xmlns:a16="http://schemas.microsoft.com/office/drawing/2014/main" id="{577E0BBE-082E-7574-0417-5BB7340EC84B}"/>
              </a:ext>
            </a:extLst>
          </p:cNvPr>
          <p:cNvSpPr txBox="1"/>
          <p:nvPr/>
        </p:nvSpPr>
        <p:spPr>
          <a:xfrm>
            <a:off x="5631178" y="2684529"/>
            <a:ext cx="936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Still Image</a:t>
            </a:r>
            <a:b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</a:b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(Outdoor)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5" name="TextBox 148">
            <a:extLst>
              <a:ext uri="{FF2B5EF4-FFF2-40B4-BE49-F238E27FC236}">
                <a16:creationId xmlns:a16="http://schemas.microsoft.com/office/drawing/2014/main" id="{9A92D10F-7090-E44A-184F-B3CBB2E62DA0}"/>
              </a:ext>
            </a:extLst>
          </p:cNvPr>
          <p:cNvSpPr txBox="1"/>
          <p:nvPr/>
        </p:nvSpPr>
        <p:spPr>
          <a:xfrm>
            <a:off x="7000601" y="2684529"/>
            <a:ext cx="93641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Still Image</a:t>
            </a:r>
            <a:b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</a:br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(Indoor)</a:t>
            </a:r>
          </a:p>
        </p:txBody>
      </p:sp>
      <p:sp>
        <p:nvSpPr>
          <p:cNvPr id="6" name="TextBox 155">
            <a:extLst>
              <a:ext uri="{FF2B5EF4-FFF2-40B4-BE49-F238E27FC236}">
                <a16:creationId xmlns:a16="http://schemas.microsoft.com/office/drawing/2014/main" id="{B89CF5AD-1501-2DA2-C623-193FCA4A4B7A}"/>
              </a:ext>
            </a:extLst>
          </p:cNvPr>
          <p:cNvSpPr txBox="1"/>
          <p:nvPr/>
        </p:nvSpPr>
        <p:spPr>
          <a:xfrm>
            <a:off x="8504456" y="2684529"/>
            <a:ext cx="58862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Video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7" name="TextBox 162">
            <a:extLst>
              <a:ext uri="{FF2B5EF4-FFF2-40B4-BE49-F238E27FC236}">
                <a16:creationId xmlns:a16="http://schemas.microsoft.com/office/drawing/2014/main" id="{D4F781A1-E705-EEAE-6204-3E965AA4F96A}"/>
              </a:ext>
            </a:extLst>
          </p:cNvPr>
          <p:cNvSpPr txBox="1"/>
          <p:nvPr/>
        </p:nvSpPr>
        <p:spPr>
          <a:xfrm>
            <a:off x="9747054" y="2684529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Console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" name="TextBox 113">
            <a:extLst>
              <a:ext uri="{FF2B5EF4-FFF2-40B4-BE49-F238E27FC236}">
                <a16:creationId xmlns:a16="http://schemas.microsoft.com/office/drawing/2014/main" id="{2A7DD635-1719-D40E-36EC-3BA5B257AC63}"/>
              </a:ext>
            </a:extLst>
          </p:cNvPr>
          <p:cNvSpPr txBox="1"/>
          <p:nvPr/>
        </p:nvSpPr>
        <p:spPr>
          <a:xfrm>
            <a:off x="1594896" y="2684529"/>
            <a:ext cx="110812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Battery (Full)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9" name="TextBox 141">
            <a:extLst>
              <a:ext uri="{FF2B5EF4-FFF2-40B4-BE49-F238E27FC236}">
                <a16:creationId xmlns:a16="http://schemas.microsoft.com/office/drawing/2014/main" id="{200EC75F-AE89-4F10-0B34-DD1A66B34E5B}"/>
              </a:ext>
            </a:extLst>
          </p:cNvPr>
          <p:cNvSpPr txBox="1"/>
          <p:nvPr/>
        </p:nvSpPr>
        <p:spPr>
          <a:xfrm>
            <a:off x="10873047" y="2684529"/>
            <a:ext cx="11712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CLI</a:t>
            </a:r>
          </a:p>
        </p:txBody>
      </p:sp>
      <p:sp>
        <p:nvSpPr>
          <p:cNvPr id="10" name="TextBox 148">
            <a:extLst>
              <a:ext uri="{FF2B5EF4-FFF2-40B4-BE49-F238E27FC236}">
                <a16:creationId xmlns:a16="http://schemas.microsoft.com/office/drawing/2014/main" id="{5674E317-8332-798F-C539-C20D76D3BAA9}"/>
              </a:ext>
            </a:extLst>
          </p:cNvPr>
          <p:cNvSpPr txBox="1"/>
          <p:nvPr/>
        </p:nvSpPr>
        <p:spPr>
          <a:xfrm>
            <a:off x="380799" y="3938885"/>
            <a:ext cx="87639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Signature</a:t>
            </a:r>
          </a:p>
        </p:txBody>
      </p:sp>
      <p:pic>
        <p:nvPicPr>
          <p:cNvPr id="11" name="図 10" descr="ロゴ が含まれている画像&#10;&#10;自動的に生成された説明">
            <a:extLst>
              <a:ext uri="{FF2B5EF4-FFF2-40B4-BE49-F238E27FC236}">
                <a16:creationId xmlns:a16="http://schemas.microsoft.com/office/drawing/2014/main" id="{C277EFBF-7E51-6967-A1C3-57F135D61339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958" y="2003827"/>
            <a:ext cx="720000" cy="720000"/>
          </a:xfrm>
          <a:prstGeom prst="rect">
            <a:avLst/>
          </a:prstGeom>
        </p:spPr>
      </p:pic>
      <p:pic>
        <p:nvPicPr>
          <p:cNvPr id="12" name="図 11" descr="QR コード が含まれている画像&#10;&#10;自動的に生成された説明">
            <a:extLst>
              <a:ext uri="{FF2B5EF4-FFF2-40B4-BE49-F238E27FC236}">
                <a16:creationId xmlns:a16="http://schemas.microsoft.com/office/drawing/2014/main" id="{2286E1D4-FF89-F75E-8CF6-9BA5BE77A047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8919" y="2003827"/>
            <a:ext cx="720000" cy="720000"/>
          </a:xfrm>
          <a:prstGeom prst="rect">
            <a:avLst/>
          </a:prstGeom>
        </p:spPr>
      </p:pic>
      <p:pic>
        <p:nvPicPr>
          <p:cNvPr id="13" name="図 12" descr="アイコン&#10;&#10;中程度の精度で自動的に生成された説明">
            <a:extLst>
              <a:ext uri="{FF2B5EF4-FFF2-40B4-BE49-F238E27FC236}">
                <a16:creationId xmlns:a16="http://schemas.microsoft.com/office/drawing/2014/main" id="{23B20314-9A76-2CDF-65B4-4954B9992BEC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8881" y="2003827"/>
            <a:ext cx="720000" cy="720000"/>
          </a:xfrm>
          <a:prstGeom prst="rect">
            <a:avLst/>
          </a:prstGeom>
        </p:spPr>
      </p:pic>
      <p:pic>
        <p:nvPicPr>
          <p:cNvPr id="32" name="図 31" descr="ロゴ, アイコン&#10;&#10;自動的に生成された説明">
            <a:extLst>
              <a:ext uri="{FF2B5EF4-FFF2-40B4-BE49-F238E27FC236}">
                <a16:creationId xmlns:a16="http://schemas.microsoft.com/office/drawing/2014/main" id="{2187B738-A38E-F96A-9C86-58219B569975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8843" y="2003827"/>
            <a:ext cx="720000" cy="720000"/>
          </a:xfrm>
          <a:prstGeom prst="rect">
            <a:avLst/>
          </a:prstGeom>
        </p:spPr>
      </p:pic>
      <p:pic>
        <p:nvPicPr>
          <p:cNvPr id="33" name="図 32" descr="アイコン, QR コード&#10;&#10;自動的に生成された説明">
            <a:extLst>
              <a:ext uri="{FF2B5EF4-FFF2-40B4-BE49-F238E27FC236}">
                <a16:creationId xmlns:a16="http://schemas.microsoft.com/office/drawing/2014/main" id="{394287B1-F587-3AEE-33B3-E99B3A2ACDC9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8805" y="2003827"/>
            <a:ext cx="720000" cy="720000"/>
          </a:xfrm>
          <a:prstGeom prst="rect">
            <a:avLst/>
          </a:prstGeom>
        </p:spPr>
      </p:pic>
      <p:pic>
        <p:nvPicPr>
          <p:cNvPr id="34" name="図 33" descr="アイコン&#10;&#10;自動的に生成された説明">
            <a:extLst>
              <a:ext uri="{FF2B5EF4-FFF2-40B4-BE49-F238E27FC236}">
                <a16:creationId xmlns:a16="http://schemas.microsoft.com/office/drawing/2014/main" id="{ECDC09E9-1398-8AA6-EAEC-3EB5BD604F0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8767" y="2003827"/>
            <a:ext cx="720000" cy="720000"/>
          </a:xfrm>
          <a:prstGeom prst="rect">
            <a:avLst/>
          </a:prstGeom>
        </p:spPr>
      </p:pic>
      <p:pic>
        <p:nvPicPr>
          <p:cNvPr id="35" name="図 34" descr="アイコン&#10;&#10;自動的に生成された説明">
            <a:extLst>
              <a:ext uri="{FF2B5EF4-FFF2-40B4-BE49-F238E27FC236}">
                <a16:creationId xmlns:a16="http://schemas.microsoft.com/office/drawing/2014/main" id="{686ACDDA-5306-AB94-3020-E2F5C8F52311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729" y="2003827"/>
            <a:ext cx="720000" cy="720000"/>
          </a:xfrm>
          <a:prstGeom prst="rect">
            <a:avLst/>
          </a:prstGeom>
        </p:spPr>
      </p:pic>
      <p:pic>
        <p:nvPicPr>
          <p:cNvPr id="36" name="図 35" descr="アイコン&#10;&#10;自動的に生成された説明">
            <a:extLst>
              <a:ext uri="{FF2B5EF4-FFF2-40B4-BE49-F238E27FC236}">
                <a16:creationId xmlns:a16="http://schemas.microsoft.com/office/drawing/2014/main" id="{203D8405-E726-A2F2-038B-DB80FDAC9487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8689" y="2003827"/>
            <a:ext cx="720000" cy="720000"/>
          </a:xfrm>
          <a:prstGeom prst="rect">
            <a:avLst/>
          </a:prstGeom>
        </p:spPr>
      </p:pic>
      <p:pic>
        <p:nvPicPr>
          <p:cNvPr id="37" name="図 36" descr="アイコン&#10;&#10;自動的に生成された説明">
            <a:extLst>
              <a:ext uri="{FF2B5EF4-FFF2-40B4-BE49-F238E27FC236}">
                <a16:creationId xmlns:a16="http://schemas.microsoft.com/office/drawing/2014/main" id="{44C80B75-D21E-3873-0131-4D32D9EEE590}"/>
              </a:ext>
            </a:extLst>
          </p:cNvPr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995" y="3232437"/>
            <a:ext cx="720000" cy="72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14199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Picture 15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357" y="808610"/>
            <a:ext cx="720000" cy="720000"/>
          </a:xfrm>
          <a:prstGeom prst="rect">
            <a:avLst/>
          </a:prstGeom>
        </p:spPr>
      </p:pic>
      <p:pic>
        <p:nvPicPr>
          <p:cNvPr id="113" name="Picture 15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481" y="822402"/>
            <a:ext cx="720000" cy="720000"/>
          </a:xfrm>
          <a:prstGeom prst="rect">
            <a:avLst/>
          </a:prstGeom>
        </p:spPr>
      </p:pic>
      <p:pic>
        <p:nvPicPr>
          <p:cNvPr id="114" name="Picture 15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2605" y="822402"/>
            <a:ext cx="720000" cy="720000"/>
          </a:xfrm>
          <a:prstGeom prst="rect">
            <a:avLst/>
          </a:prstGeom>
        </p:spPr>
      </p:pic>
      <p:pic>
        <p:nvPicPr>
          <p:cNvPr id="115" name="Picture 15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729" y="822402"/>
            <a:ext cx="720000" cy="720000"/>
          </a:xfrm>
          <a:prstGeom prst="rect">
            <a:avLst/>
          </a:prstGeom>
        </p:spPr>
      </p:pic>
      <p:pic>
        <p:nvPicPr>
          <p:cNvPr id="116" name="Picture 15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853" y="822402"/>
            <a:ext cx="720000" cy="720000"/>
          </a:xfrm>
          <a:prstGeom prst="rect">
            <a:avLst/>
          </a:prstGeom>
        </p:spPr>
      </p:pic>
      <p:pic>
        <p:nvPicPr>
          <p:cNvPr id="117" name="Picture 16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3977" y="822402"/>
            <a:ext cx="720000" cy="720000"/>
          </a:xfrm>
          <a:prstGeom prst="rect">
            <a:avLst/>
          </a:prstGeom>
        </p:spPr>
      </p:pic>
      <p:pic>
        <p:nvPicPr>
          <p:cNvPr id="118" name="Picture 16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1101" y="822402"/>
            <a:ext cx="720000" cy="720000"/>
          </a:xfrm>
          <a:prstGeom prst="rect">
            <a:avLst/>
          </a:prstGeom>
        </p:spPr>
      </p:pic>
      <p:pic>
        <p:nvPicPr>
          <p:cNvPr id="119" name="Picture 16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8225" y="822402"/>
            <a:ext cx="720000" cy="720000"/>
          </a:xfrm>
          <a:prstGeom prst="rect">
            <a:avLst/>
          </a:prstGeom>
        </p:spPr>
      </p:pic>
      <p:pic>
        <p:nvPicPr>
          <p:cNvPr id="120" name="Picture 163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50" y="820062"/>
            <a:ext cx="720000" cy="720000"/>
          </a:xfrm>
          <a:prstGeom prst="rect">
            <a:avLst/>
          </a:prstGeom>
        </p:spPr>
      </p:pic>
      <p:sp>
        <p:nvSpPr>
          <p:cNvPr id="121" name="TextBox 106"/>
          <p:cNvSpPr txBox="1"/>
          <p:nvPr/>
        </p:nvSpPr>
        <p:spPr>
          <a:xfrm>
            <a:off x="295885" y="1511322"/>
            <a:ext cx="94288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Platform A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4" name="TextBox 114"/>
          <p:cNvSpPr txBox="1"/>
          <p:nvPr/>
        </p:nvSpPr>
        <p:spPr>
          <a:xfrm>
            <a:off x="11006731" y="1494066"/>
            <a:ext cx="917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Funnel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5" name="TextBox 120"/>
          <p:cNvSpPr txBox="1"/>
          <p:nvPr/>
        </p:nvSpPr>
        <p:spPr>
          <a:xfrm>
            <a:off x="1627985" y="1511322"/>
            <a:ext cx="9525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Platform B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7" name="TextBox 127"/>
          <p:cNvSpPr txBox="1"/>
          <p:nvPr/>
        </p:nvSpPr>
        <p:spPr>
          <a:xfrm>
            <a:off x="3000964" y="1511322"/>
            <a:ext cx="8803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 A</a:t>
            </a:r>
          </a:p>
        </p:txBody>
      </p:sp>
      <p:sp>
        <p:nvSpPr>
          <p:cNvPr id="129" name="TextBox 134"/>
          <p:cNvSpPr txBox="1"/>
          <p:nvPr/>
        </p:nvSpPr>
        <p:spPr>
          <a:xfrm>
            <a:off x="4335469" y="1511322"/>
            <a:ext cx="88517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 B</a:t>
            </a:r>
          </a:p>
        </p:txBody>
      </p:sp>
      <p:sp>
        <p:nvSpPr>
          <p:cNvPr id="131" name="TextBox 141"/>
          <p:cNvSpPr txBox="1"/>
          <p:nvPr/>
        </p:nvSpPr>
        <p:spPr>
          <a:xfrm>
            <a:off x="5656349" y="1511322"/>
            <a:ext cx="917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Beam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3" name="TextBox 148"/>
          <p:cNvSpPr txBox="1"/>
          <p:nvPr/>
        </p:nvSpPr>
        <p:spPr>
          <a:xfrm>
            <a:off x="6993259" y="1511322"/>
            <a:ext cx="917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Canal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5" name="TextBox 155"/>
          <p:cNvSpPr txBox="1"/>
          <p:nvPr/>
        </p:nvSpPr>
        <p:spPr>
          <a:xfrm>
            <a:off x="8330169" y="1511322"/>
            <a:ext cx="917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Direct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7" name="TextBox 162"/>
          <p:cNvSpPr txBox="1"/>
          <p:nvPr/>
        </p:nvSpPr>
        <p:spPr>
          <a:xfrm>
            <a:off x="9667079" y="1511322"/>
            <a:ext cx="9172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Endorse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77" name="Picture 76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4001" y="2002912"/>
            <a:ext cx="723600" cy="723600"/>
          </a:xfrm>
          <a:prstGeom prst="rect">
            <a:avLst/>
          </a:prstGeom>
        </p:spPr>
      </p:pic>
      <p:pic>
        <p:nvPicPr>
          <p:cNvPr id="78" name="Picture 7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6812" y="2018126"/>
            <a:ext cx="723600" cy="723600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9623" y="2018126"/>
            <a:ext cx="723600" cy="723600"/>
          </a:xfrm>
          <a:prstGeom prst="rect">
            <a:avLst/>
          </a:prstGeom>
        </p:spPr>
      </p:pic>
      <p:pic>
        <p:nvPicPr>
          <p:cNvPr id="80" name="Picture 7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2434" y="2018126"/>
            <a:ext cx="723600" cy="723600"/>
          </a:xfrm>
          <a:prstGeom prst="rect">
            <a:avLst/>
          </a:prstGeom>
        </p:spPr>
      </p:pic>
      <p:sp>
        <p:nvSpPr>
          <p:cNvPr id="81" name="TextBox 106"/>
          <p:cNvSpPr txBox="1"/>
          <p:nvPr/>
        </p:nvSpPr>
        <p:spPr>
          <a:xfrm>
            <a:off x="292106" y="2728869"/>
            <a:ext cx="95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Door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2" name="TextBox 120"/>
          <p:cNvSpPr txBox="1"/>
          <p:nvPr/>
        </p:nvSpPr>
        <p:spPr>
          <a:xfrm>
            <a:off x="1646194" y="2728869"/>
            <a:ext cx="952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Gate</a:t>
            </a:r>
          </a:p>
        </p:txBody>
      </p:sp>
      <p:sp>
        <p:nvSpPr>
          <p:cNvPr id="83" name="TextBox 127"/>
          <p:cNvSpPr txBox="1"/>
          <p:nvPr/>
        </p:nvSpPr>
        <p:spPr>
          <a:xfrm>
            <a:off x="2968223" y="2728869"/>
            <a:ext cx="101662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</a:t>
            </a:r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for Global A</a:t>
            </a:r>
          </a:p>
        </p:txBody>
      </p:sp>
      <p:sp>
        <p:nvSpPr>
          <p:cNvPr id="84" name="TextBox 134"/>
          <p:cNvSpPr txBox="1"/>
          <p:nvPr/>
        </p:nvSpPr>
        <p:spPr>
          <a:xfrm>
            <a:off x="4318304" y="2728869"/>
            <a:ext cx="10246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 SIM</a:t>
            </a:r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</a:t>
            </a:r>
          </a:p>
          <a:p>
            <a:pPr algn="ctr"/>
            <a:r>
              <a:rPr lang="en-US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for Global 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5268" y="2020251"/>
            <a:ext cx="720000" cy="7200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4567" y="2009100"/>
            <a:ext cx="720000" cy="720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0409" y="2009100"/>
            <a:ext cx="720000" cy="720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10" y="2028342"/>
            <a:ext cx="720000" cy="720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50" y="2017191"/>
            <a:ext cx="720000" cy="720000"/>
          </a:xfrm>
          <a:prstGeom prst="rect">
            <a:avLst/>
          </a:prstGeom>
        </p:spPr>
      </p:pic>
      <p:sp>
        <p:nvSpPr>
          <p:cNvPr id="67" name="TextBox 114"/>
          <p:cNvSpPr txBox="1"/>
          <p:nvPr/>
        </p:nvSpPr>
        <p:spPr>
          <a:xfrm>
            <a:off x="11006731" y="2716983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Air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69" name="TextBox 141"/>
          <p:cNvSpPr txBox="1"/>
          <p:nvPr/>
        </p:nvSpPr>
        <p:spPr>
          <a:xfrm>
            <a:off x="5665736" y="2734239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Harvest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70" name="TextBox 148"/>
          <p:cNvSpPr txBox="1"/>
          <p:nvPr/>
        </p:nvSpPr>
        <p:spPr>
          <a:xfrm>
            <a:off x="7002646" y="2734239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Inventory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7" name="TextBox 155"/>
          <p:cNvSpPr txBox="1"/>
          <p:nvPr/>
        </p:nvSpPr>
        <p:spPr>
          <a:xfrm>
            <a:off x="8143190" y="2734239"/>
            <a:ext cx="13099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Inventory client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88" name="TextBox 162"/>
          <p:cNvSpPr txBox="1"/>
          <p:nvPr/>
        </p:nvSpPr>
        <p:spPr>
          <a:xfrm>
            <a:off x="9676466" y="2734239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Junction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38" name="図 37">
            <a:extLst>
              <a:ext uri="{FF2B5EF4-FFF2-40B4-BE49-F238E27FC236}">
                <a16:creationId xmlns:a16="http://schemas.microsoft.com/office/drawing/2014/main" id="{55969792-E181-0840-BDC9-51BF4B10A77E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1" y="3226416"/>
            <a:ext cx="720000" cy="720000"/>
          </a:xfrm>
          <a:prstGeom prst="rect">
            <a:avLst/>
          </a:prstGeom>
        </p:spPr>
      </p:pic>
      <p:pic>
        <p:nvPicPr>
          <p:cNvPr id="39" name="図 38">
            <a:extLst>
              <a:ext uri="{FF2B5EF4-FFF2-40B4-BE49-F238E27FC236}">
                <a16:creationId xmlns:a16="http://schemas.microsoft.com/office/drawing/2014/main" id="{62B37727-6CAF-DD42-AB88-BAF0E132087D}"/>
              </a:ext>
            </a:extLst>
          </p:cNvPr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740" y="3226416"/>
            <a:ext cx="720000" cy="720000"/>
          </a:xfrm>
          <a:prstGeom prst="rect">
            <a:avLst/>
          </a:prstGeom>
        </p:spPr>
      </p:pic>
      <p:pic>
        <p:nvPicPr>
          <p:cNvPr id="40" name="図 39">
            <a:extLst>
              <a:ext uri="{FF2B5EF4-FFF2-40B4-BE49-F238E27FC236}">
                <a16:creationId xmlns:a16="http://schemas.microsoft.com/office/drawing/2014/main" id="{FFF3D56E-CF8C-2142-96C0-F4236EAC413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1879" y="3229823"/>
            <a:ext cx="720000" cy="720000"/>
          </a:xfrm>
          <a:prstGeom prst="rect">
            <a:avLst/>
          </a:prstGeom>
        </p:spPr>
      </p:pic>
      <p:sp>
        <p:nvSpPr>
          <p:cNvPr id="41" name="TextBox 148">
            <a:extLst>
              <a:ext uri="{FF2B5EF4-FFF2-40B4-BE49-F238E27FC236}">
                <a16:creationId xmlns:a16="http://schemas.microsoft.com/office/drawing/2014/main" id="{69666E5D-ABC4-F44A-9515-FFBA15C8234A}"/>
              </a:ext>
            </a:extLst>
          </p:cNvPr>
          <p:cNvSpPr txBox="1"/>
          <p:nvPr/>
        </p:nvSpPr>
        <p:spPr>
          <a:xfrm>
            <a:off x="282175" y="3938885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Krypton</a:t>
            </a:r>
            <a:endParaRPr lang="en-US" altLang="ja-JP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2" name="TextBox 155">
            <a:extLst>
              <a:ext uri="{FF2B5EF4-FFF2-40B4-BE49-F238E27FC236}">
                <a16:creationId xmlns:a16="http://schemas.microsoft.com/office/drawing/2014/main" id="{FD3DB557-9590-344D-9715-1A904C1C841D}"/>
              </a:ext>
            </a:extLst>
          </p:cNvPr>
          <p:cNvSpPr txBox="1"/>
          <p:nvPr/>
        </p:nvSpPr>
        <p:spPr>
          <a:xfrm>
            <a:off x="1574525" y="3938885"/>
            <a:ext cx="105028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Krypton key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3" name="TextBox 162">
            <a:extLst>
              <a:ext uri="{FF2B5EF4-FFF2-40B4-BE49-F238E27FC236}">
                <a16:creationId xmlns:a16="http://schemas.microsoft.com/office/drawing/2014/main" id="{E4E1B2DA-558C-0C49-9FC3-CE10ED049028}"/>
              </a:ext>
            </a:extLst>
          </p:cNvPr>
          <p:cNvSpPr txBox="1"/>
          <p:nvPr/>
        </p:nvSpPr>
        <p:spPr>
          <a:xfrm>
            <a:off x="2977623" y="3938885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Lagoon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pic>
        <p:nvPicPr>
          <p:cNvPr id="44" name="図 43">
            <a:extLst>
              <a:ext uri="{FF2B5EF4-FFF2-40B4-BE49-F238E27FC236}">
                <a16:creationId xmlns:a16="http://schemas.microsoft.com/office/drawing/2014/main" id="{41BC5EDB-24CB-0B45-B2C3-DDF978C7E608}"/>
              </a:ext>
            </a:extLst>
          </p:cNvPr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4446034" y="3226416"/>
            <a:ext cx="720000" cy="720000"/>
          </a:xfrm>
          <a:prstGeom prst="rect">
            <a:avLst/>
          </a:prstGeom>
        </p:spPr>
      </p:pic>
      <p:pic>
        <p:nvPicPr>
          <p:cNvPr id="45" name="図 44">
            <a:extLst>
              <a:ext uri="{FF2B5EF4-FFF2-40B4-BE49-F238E27FC236}">
                <a16:creationId xmlns:a16="http://schemas.microsoft.com/office/drawing/2014/main" id="{EDEC42D5-3935-CD40-B007-5B838C4EBCE0}"/>
              </a:ext>
            </a:extLst>
          </p:cNvPr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755268" y="3226416"/>
            <a:ext cx="720000" cy="720000"/>
          </a:xfrm>
          <a:prstGeom prst="rect">
            <a:avLst/>
          </a:prstGeom>
        </p:spPr>
      </p:pic>
      <p:pic>
        <p:nvPicPr>
          <p:cNvPr id="46" name="図 45">
            <a:extLst>
              <a:ext uri="{FF2B5EF4-FFF2-40B4-BE49-F238E27FC236}">
                <a16:creationId xmlns:a16="http://schemas.microsoft.com/office/drawing/2014/main" id="{A105A08B-B26C-9C44-A3E9-71CBD8769F75}"/>
              </a:ext>
            </a:extLst>
          </p:cNvPr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7093977" y="3226416"/>
            <a:ext cx="720000" cy="720000"/>
          </a:xfrm>
          <a:prstGeom prst="rect">
            <a:avLst/>
          </a:prstGeom>
        </p:spPr>
      </p:pic>
      <p:sp>
        <p:nvSpPr>
          <p:cNvPr id="47" name="TextBox 162">
            <a:extLst>
              <a:ext uri="{FF2B5EF4-FFF2-40B4-BE49-F238E27FC236}">
                <a16:creationId xmlns:a16="http://schemas.microsoft.com/office/drawing/2014/main" id="{62D5CF51-C35F-854D-BDAB-13DD7D4A99C8}"/>
              </a:ext>
            </a:extLst>
          </p:cNvPr>
          <p:cNvSpPr txBox="1"/>
          <p:nvPr/>
        </p:nvSpPr>
        <p:spPr>
          <a:xfrm>
            <a:off x="4345614" y="3933514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Funk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8" name="TextBox 162">
            <a:extLst>
              <a:ext uri="{FF2B5EF4-FFF2-40B4-BE49-F238E27FC236}">
                <a16:creationId xmlns:a16="http://schemas.microsoft.com/office/drawing/2014/main" id="{DD2C5825-6DC6-054C-A544-0ABBAD30E40C}"/>
              </a:ext>
            </a:extLst>
          </p:cNvPr>
          <p:cNvSpPr txBox="1"/>
          <p:nvPr/>
        </p:nvSpPr>
        <p:spPr>
          <a:xfrm>
            <a:off x="5637380" y="3933513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Mosaic</a:t>
            </a:r>
            <a:endParaRPr lang="en-US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49" name="TextBox 162">
            <a:extLst>
              <a:ext uri="{FF2B5EF4-FFF2-40B4-BE49-F238E27FC236}">
                <a16:creationId xmlns:a16="http://schemas.microsoft.com/office/drawing/2014/main" id="{DC3307C2-ABCB-C84B-BA4B-91ECDF329770}"/>
              </a:ext>
            </a:extLst>
          </p:cNvPr>
          <p:cNvSpPr txBox="1"/>
          <p:nvPr/>
        </p:nvSpPr>
        <p:spPr>
          <a:xfrm>
            <a:off x="6990878" y="393351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Napter</a:t>
            </a:r>
          </a:p>
        </p:txBody>
      </p:sp>
      <p:pic>
        <p:nvPicPr>
          <p:cNvPr id="50" name="Picture 49" descr="A picture containing drawing&#10;&#10;Description automatically generated">
            <a:extLst>
              <a:ext uri="{FF2B5EF4-FFF2-40B4-BE49-F238E27FC236}">
                <a16:creationId xmlns:a16="http://schemas.microsoft.com/office/drawing/2014/main" id="{807A916E-72A5-AF40-B63E-D538422621AC}"/>
              </a:ext>
            </a:extLst>
          </p:cNvPr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37547" y="3237156"/>
            <a:ext cx="720000" cy="720000"/>
          </a:xfrm>
          <a:prstGeom prst="rect">
            <a:avLst/>
          </a:prstGeom>
        </p:spPr>
      </p:pic>
      <p:pic>
        <p:nvPicPr>
          <p:cNvPr id="51" name="Picture 50" descr="A picture containing drawing&#10;&#10;Description automatically generated">
            <a:extLst>
              <a:ext uri="{FF2B5EF4-FFF2-40B4-BE49-F238E27FC236}">
                <a16:creationId xmlns:a16="http://schemas.microsoft.com/office/drawing/2014/main" id="{07AF8024-9889-D24F-A06D-CBF5EDC90566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2010" y="3237156"/>
            <a:ext cx="720000" cy="720000"/>
          </a:xfrm>
          <a:prstGeom prst="rect">
            <a:avLst/>
          </a:prstGeom>
        </p:spPr>
      </p:pic>
      <p:sp>
        <p:nvSpPr>
          <p:cNvPr id="52" name="TextBox 162">
            <a:extLst>
              <a:ext uri="{FF2B5EF4-FFF2-40B4-BE49-F238E27FC236}">
                <a16:creationId xmlns:a16="http://schemas.microsoft.com/office/drawing/2014/main" id="{B2857E5A-734F-9347-A509-314404EEBA98}"/>
              </a:ext>
            </a:extLst>
          </p:cNvPr>
          <p:cNvSpPr txBox="1"/>
          <p:nvPr/>
        </p:nvSpPr>
        <p:spPr>
          <a:xfrm>
            <a:off x="8338927" y="393351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Orbit</a:t>
            </a:r>
          </a:p>
        </p:txBody>
      </p:sp>
      <p:sp>
        <p:nvSpPr>
          <p:cNvPr id="53" name="TextBox 162">
            <a:extLst>
              <a:ext uri="{FF2B5EF4-FFF2-40B4-BE49-F238E27FC236}">
                <a16:creationId xmlns:a16="http://schemas.microsoft.com/office/drawing/2014/main" id="{218DE602-F756-5A4F-A229-1D110A124082}"/>
              </a:ext>
            </a:extLst>
          </p:cNvPr>
          <p:cNvSpPr txBox="1"/>
          <p:nvPr/>
        </p:nvSpPr>
        <p:spPr>
          <a:xfrm>
            <a:off x="9667077" y="3933512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Peek</a:t>
            </a:r>
          </a:p>
        </p:txBody>
      </p:sp>
      <p:pic>
        <p:nvPicPr>
          <p:cNvPr id="64" name="Picture 63" descr="Icon&#10;&#10;Description automatically generated">
            <a:extLst>
              <a:ext uri="{FF2B5EF4-FFF2-40B4-BE49-F238E27FC236}">
                <a16:creationId xmlns:a16="http://schemas.microsoft.com/office/drawing/2014/main" id="{404E2AE5-B7B7-9447-B2CD-4819839605FE}"/>
              </a:ext>
            </a:extLst>
          </p:cNvPr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05350" y="3237156"/>
            <a:ext cx="720000" cy="720000"/>
          </a:xfrm>
          <a:prstGeom prst="rect">
            <a:avLst/>
          </a:prstGeom>
        </p:spPr>
      </p:pic>
      <p:sp>
        <p:nvSpPr>
          <p:cNvPr id="65" name="TextBox 113">
            <a:extLst>
              <a:ext uri="{FF2B5EF4-FFF2-40B4-BE49-F238E27FC236}">
                <a16:creationId xmlns:a16="http://schemas.microsoft.com/office/drawing/2014/main" id="{A74499C2-A048-5A4E-984A-B1F2E1B60A81}"/>
              </a:ext>
            </a:extLst>
          </p:cNvPr>
          <p:cNvSpPr txBox="1"/>
          <p:nvPr/>
        </p:nvSpPr>
        <p:spPr>
          <a:xfrm>
            <a:off x="10873682" y="3933512"/>
            <a:ext cx="118333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 Arc</a:t>
            </a:r>
          </a:p>
        </p:txBody>
      </p:sp>
      <p:pic>
        <p:nvPicPr>
          <p:cNvPr id="7" name="図 6" descr="アイコン&#10;&#10;自動的に生成された説明">
            <a:extLst>
              <a:ext uri="{FF2B5EF4-FFF2-40B4-BE49-F238E27FC236}">
                <a16:creationId xmlns:a16="http://schemas.microsoft.com/office/drawing/2014/main" id="{176F53DE-DF66-9139-E41B-6F8AB57D12B6}"/>
              </a:ext>
            </a:extLst>
          </p:cNvPr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601" y="4449920"/>
            <a:ext cx="720000" cy="720000"/>
          </a:xfrm>
          <a:prstGeom prst="rect">
            <a:avLst/>
          </a:prstGeom>
        </p:spPr>
      </p:pic>
      <p:sp>
        <p:nvSpPr>
          <p:cNvPr id="8" name="TextBox 148">
            <a:extLst>
              <a:ext uri="{FF2B5EF4-FFF2-40B4-BE49-F238E27FC236}">
                <a16:creationId xmlns:a16="http://schemas.microsoft.com/office/drawing/2014/main" id="{F3B1F165-1C39-FCBB-10F7-68DEDCB8995C}"/>
              </a:ext>
            </a:extLst>
          </p:cNvPr>
          <p:cNvSpPr txBox="1"/>
          <p:nvPr/>
        </p:nvSpPr>
        <p:spPr>
          <a:xfrm>
            <a:off x="282175" y="5138155"/>
            <a:ext cx="91723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SORACOM</a:t>
            </a:r>
          </a:p>
          <a:p>
            <a:pPr algn="ctr"/>
            <a:r>
              <a:rPr lang="en" altLang="ja-JP" sz="1200" dirty="0">
                <a:solidFill>
                  <a:schemeClr val="bg1"/>
                </a:solidFill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Relay</a:t>
            </a:r>
            <a:endParaRPr lang="en-US" altLang="ja-JP" sz="1200" dirty="0">
              <a:solidFill>
                <a:schemeClr val="bg1"/>
              </a:solidFill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</p:spTree>
    <p:extLst>
      <p:ext uri="{BB962C8B-B14F-4D97-AF65-F5344CB8AC3E}">
        <p14:creationId xmlns:p14="http://schemas.microsoft.com/office/powerpoint/2010/main" val="2631158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6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794562"/>
            <a:ext cx="720000" cy="720000"/>
          </a:xfrm>
          <a:prstGeom prst="rect">
            <a:avLst/>
          </a:prstGeom>
        </p:spPr>
      </p:pic>
      <p:pic>
        <p:nvPicPr>
          <p:cNvPr id="3" name="Picture 16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794562"/>
            <a:ext cx="720000" cy="720000"/>
          </a:xfrm>
          <a:prstGeom prst="rect">
            <a:avLst/>
          </a:prstGeom>
        </p:spPr>
      </p:pic>
      <p:pic>
        <p:nvPicPr>
          <p:cNvPr id="4" name="Picture 16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794562"/>
            <a:ext cx="720000" cy="720000"/>
          </a:xfrm>
          <a:prstGeom prst="rect">
            <a:avLst/>
          </a:prstGeom>
        </p:spPr>
      </p:pic>
      <p:pic>
        <p:nvPicPr>
          <p:cNvPr id="5" name="Picture 16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794562"/>
            <a:ext cx="720000" cy="720000"/>
          </a:xfrm>
          <a:prstGeom prst="rect">
            <a:avLst/>
          </a:prstGeom>
        </p:spPr>
      </p:pic>
      <p:pic>
        <p:nvPicPr>
          <p:cNvPr id="6" name="Picture 16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794562"/>
            <a:ext cx="720000" cy="720000"/>
          </a:xfrm>
          <a:prstGeom prst="rect">
            <a:avLst/>
          </a:prstGeom>
        </p:spPr>
      </p:pic>
      <p:pic>
        <p:nvPicPr>
          <p:cNvPr id="7" name="Picture 16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794562"/>
            <a:ext cx="720000" cy="720000"/>
          </a:xfrm>
          <a:prstGeom prst="rect">
            <a:avLst/>
          </a:prstGeom>
        </p:spPr>
      </p:pic>
      <p:pic>
        <p:nvPicPr>
          <p:cNvPr id="8" name="Picture 17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794562"/>
            <a:ext cx="720000" cy="720000"/>
          </a:xfrm>
          <a:prstGeom prst="rect">
            <a:avLst/>
          </a:prstGeom>
        </p:spPr>
      </p:pic>
      <p:pic>
        <p:nvPicPr>
          <p:cNvPr id="9" name="Picture 17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794562"/>
            <a:ext cx="720000" cy="720000"/>
          </a:xfrm>
          <a:prstGeom prst="rect">
            <a:avLst/>
          </a:prstGeom>
        </p:spPr>
      </p:pic>
      <p:pic>
        <p:nvPicPr>
          <p:cNvPr id="10" name="Picture 17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2009859"/>
            <a:ext cx="720000" cy="720000"/>
          </a:xfrm>
          <a:prstGeom prst="rect">
            <a:avLst/>
          </a:prstGeom>
        </p:spPr>
      </p:pic>
      <p:pic>
        <p:nvPicPr>
          <p:cNvPr id="11" name="Picture 17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2009859"/>
            <a:ext cx="720000" cy="720000"/>
          </a:xfrm>
          <a:prstGeom prst="rect">
            <a:avLst/>
          </a:prstGeom>
        </p:spPr>
      </p:pic>
      <p:pic>
        <p:nvPicPr>
          <p:cNvPr id="12" name="Picture 174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2009859"/>
            <a:ext cx="720000" cy="720000"/>
          </a:xfrm>
          <a:prstGeom prst="rect">
            <a:avLst/>
          </a:prstGeom>
        </p:spPr>
      </p:pic>
      <p:pic>
        <p:nvPicPr>
          <p:cNvPr id="13" name="Picture 175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2009859"/>
            <a:ext cx="720000" cy="720000"/>
          </a:xfrm>
          <a:prstGeom prst="rect">
            <a:avLst/>
          </a:prstGeom>
        </p:spPr>
      </p:pic>
      <p:pic>
        <p:nvPicPr>
          <p:cNvPr id="14" name="Picture 17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2009859"/>
            <a:ext cx="720000" cy="720000"/>
          </a:xfrm>
          <a:prstGeom prst="rect">
            <a:avLst/>
          </a:prstGeom>
        </p:spPr>
      </p:pic>
      <p:pic>
        <p:nvPicPr>
          <p:cNvPr id="15" name="Picture 177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2009859"/>
            <a:ext cx="720000" cy="720000"/>
          </a:xfrm>
          <a:prstGeom prst="rect">
            <a:avLst/>
          </a:prstGeom>
        </p:spPr>
      </p:pic>
      <p:pic>
        <p:nvPicPr>
          <p:cNvPr id="16" name="Picture 178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2009859"/>
            <a:ext cx="720000" cy="720000"/>
          </a:xfrm>
          <a:prstGeom prst="rect">
            <a:avLst/>
          </a:prstGeom>
        </p:spPr>
      </p:pic>
      <p:pic>
        <p:nvPicPr>
          <p:cNvPr id="17" name="Picture 179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2009859"/>
            <a:ext cx="720000" cy="720000"/>
          </a:xfrm>
          <a:prstGeom prst="rect">
            <a:avLst/>
          </a:prstGeom>
        </p:spPr>
      </p:pic>
      <p:pic>
        <p:nvPicPr>
          <p:cNvPr id="18" name="Picture 180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2009859"/>
            <a:ext cx="720000" cy="720000"/>
          </a:xfrm>
          <a:prstGeom prst="rect">
            <a:avLst/>
          </a:prstGeom>
        </p:spPr>
      </p:pic>
      <p:pic>
        <p:nvPicPr>
          <p:cNvPr id="19" name="Picture 18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880" y="3259597"/>
            <a:ext cx="639729" cy="639729"/>
          </a:xfrm>
          <a:prstGeom prst="rect">
            <a:avLst/>
          </a:prstGeom>
        </p:spPr>
      </p:pic>
      <p:pic>
        <p:nvPicPr>
          <p:cNvPr id="20" name="Picture 182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3219461"/>
            <a:ext cx="720000" cy="720000"/>
          </a:xfrm>
          <a:prstGeom prst="rect">
            <a:avLst/>
          </a:prstGeom>
        </p:spPr>
      </p:pic>
      <p:pic>
        <p:nvPicPr>
          <p:cNvPr id="21" name="Picture 183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3219461"/>
            <a:ext cx="720000" cy="720000"/>
          </a:xfrm>
          <a:prstGeom prst="rect">
            <a:avLst/>
          </a:prstGeom>
        </p:spPr>
      </p:pic>
      <p:pic>
        <p:nvPicPr>
          <p:cNvPr id="22" name="Picture 184"/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3219461"/>
            <a:ext cx="720000" cy="720000"/>
          </a:xfrm>
          <a:prstGeom prst="rect">
            <a:avLst/>
          </a:prstGeom>
        </p:spPr>
      </p:pic>
      <p:pic>
        <p:nvPicPr>
          <p:cNvPr id="23" name="Picture 185"/>
          <p:cNvPicPr>
            <a:picLocks noChangeAspect="1"/>
          </p:cNvPicPr>
          <p:nvPr/>
        </p:nvPicPr>
        <p:blipFill>
          <a:blip r:embed="rId2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3219461"/>
            <a:ext cx="720000" cy="720000"/>
          </a:xfrm>
          <a:prstGeom prst="rect">
            <a:avLst/>
          </a:prstGeom>
        </p:spPr>
      </p:pic>
      <p:pic>
        <p:nvPicPr>
          <p:cNvPr id="24" name="Picture 186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3219461"/>
            <a:ext cx="720000" cy="720000"/>
          </a:xfrm>
          <a:prstGeom prst="rect">
            <a:avLst/>
          </a:prstGeom>
        </p:spPr>
      </p:pic>
      <p:pic>
        <p:nvPicPr>
          <p:cNvPr id="25" name="Picture 187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3219461"/>
            <a:ext cx="720000" cy="720000"/>
          </a:xfrm>
          <a:prstGeom prst="rect">
            <a:avLst/>
          </a:prstGeom>
        </p:spPr>
      </p:pic>
      <p:pic>
        <p:nvPicPr>
          <p:cNvPr id="26" name="Picture 188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3219461"/>
            <a:ext cx="720000" cy="720000"/>
          </a:xfrm>
          <a:prstGeom prst="rect">
            <a:avLst/>
          </a:prstGeom>
        </p:spPr>
      </p:pic>
      <p:pic>
        <p:nvPicPr>
          <p:cNvPr id="27" name="Picture 18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3219461"/>
            <a:ext cx="720000" cy="720000"/>
          </a:xfrm>
          <a:prstGeom prst="rect">
            <a:avLst/>
          </a:prstGeom>
        </p:spPr>
      </p:pic>
      <p:pic>
        <p:nvPicPr>
          <p:cNvPr id="28" name="Picture 190"/>
          <p:cNvPicPr>
            <a:picLocks noChangeAspect="1"/>
          </p:cNvPicPr>
          <p:nvPr/>
        </p:nvPicPr>
        <p:blipFill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4434159"/>
            <a:ext cx="720000" cy="720000"/>
          </a:xfrm>
          <a:prstGeom prst="rect">
            <a:avLst/>
          </a:prstGeom>
        </p:spPr>
      </p:pic>
      <p:pic>
        <p:nvPicPr>
          <p:cNvPr id="29" name="Picture 191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4434159"/>
            <a:ext cx="720000" cy="720000"/>
          </a:xfrm>
          <a:prstGeom prst="rect">
            <a:avLst/>
          </a:prstGeom>
        </p:spPr>
      </p:pic>
      <p:pic>
        <p:nvPicPr>
          <p:cNvPr id="30" name="Picture 192"/>
          <p:cNvPicPr>
            <a:picLocks noChangeAspect="1"/>
          </p:cNvPicPr>
          <p:nvPr/>
        </p:nvPicPr>
        <p:blipFill>
          <a:blip r:embed="rId3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4434159"/>
            <a:ext cx="720000" cy="720000"/>
          </a:xfrm>
          <a:prstGeom prst="rect">
            <a:avLst/>
          </a:prstGeom>
        </p:spPr>
      </p:pic>
      <p:pic>
        <p:nvPicPr>
          <p:cNvPr id="31" name="Picture 193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4434159"/>
            <a:ext cx="720000" cy="720000"/>
          </a:xfrm>
          <a:prstGeom prst="rect">
            <a:avLst/>
          </a:prstGeom>
        </p:spPr>
      </p:pic>
      <p:pic>
        <p:nvPicPr>
          <p:cNvPr id="32" name="Picture 194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4434159"/>
            <a:ext cx="720000" cy="720000"/>
          </a:xfrm>
          <a:prstGeom prst="rect">
            <a:avLst/>
          </a:prstGeom>
        </p:spPr>
      </p:pic>
      <p:pic>
        <p:nvPicPr>
          <p:cNvPr id="33" name="Picture 195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4434159"/>
            <a:ext cx="720000" cy="720000"/>
          </a:xfrm>
          <a:prstGeom prst="rect">
            <a:avLst/>
          </a:prstGeom>
        </p:spPr>
      </p:pic>
      <p:pic>
        <p:nvPicPr>
          <p:cNvPr id="34" name="Picture 196"/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4434159"/>
            <a:ext cx="720000" cy="720000"/>
          </a:xfrm>
          <a:prstGeom prst="rect">
            <a:avLst/>
          </a:prstGeom>
        </p:spPr>
      </p:pic>
      <p:pic>
        <p:nvPicPr>
          <p:cNvPr id="35" name="Picture 197"/>
          <p:cNvPicPr>
            <a:picLocks noChangeAspect="1"/>
          </p:cNvPicPr>
          <p:nvPr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4434159"/>
            <a:ext cx="720000" cy="720000"/>
          </a:xfrm>
          <a:prstGeom prst="rect">
            <a:avLst/>
          </a:prstGeom>
        </p:spPr>
      </p:pic>
      <p:pic>
        <p:nvPicPr>
          <p:cNvPr id="36" name="Picture 198"/>
          <p:cNvPicPr>
            <a:picLocks noChangeAspect="1"/>
          </p:cNvPicPr>
          <p:nvPr/>
        </p:nvPicPr>
        <p:blipFill>
          <a:blip r:embed="rId3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4434159"/>
            <a:ext cx="720000" cy="720000"/>
          </a:xfrm>
          <a:prstGeom prst="rect">
            <a:avLst/>
          </a:prstGeom>
        </p:spPr>
      </p:pic>
      <p:pic>
        <p:nvPicPr>
          <p:cNvPr id="37" name="Picture 199"/>
          <p:cNvPicPr>
            <a:picLocks noChangeAspect="1"/>
          </p:cNvPicPr>
          <p:nvPr/>
        </p:nvPicPr>
        <p:blipFill>
          <a:blip r:embed="rId3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5588188"/>
            <a:ext cx="720000" cy="720000"/>
          </a:xfrm>
          <a:prstGeom prst="rect">
            <a:avLst/>
          </a:prstGeom>
        </p:spPr>
      </p:pic>
      <p:pic>
        <p:nvPicPr>
          <p:cNvPr id="38" name="Picture 200"/>
          <p:cNvPicPr>
            <a:picLocks noChangeAspect="1"/>
          </p:cNvPicPr>
          <p:nvPr/>
        </p:nvPicPr>
        <p:blipFill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3833" y="5588188"/>
            <a:ext cx="720000" cy="720000"/>
          </a:xfrm>
          <a:prstGeom prst="rect">
            <a:avLst/>
          </a:prstGeom>
        </p:spPr>
      </p:pic>
      <p:pic>
        <p:nvPicPr>
          <p:cNvPr id="39" name="Picture 201"/>
          <p:cNvPicPr>
            <a:picLocks noChangeAspect="1"/>
          </p:cNvPicPr>
          <p:nvPr/>
        </p:nvPicPr>
        <p:blipFill>
          <a:blip r:embed="rId3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22" y="5588188"/>
            <a:ext cx="720000" cy="720000"/>
          </a:xfrm>
          <a:prstGeom prst="rect">
            <a:avLst/>
          </a:prstGeom>
        </p:spPr>
      </p:pic>
      <p:pic>
        <p:nvPicPr>
          <p:cNvPr id="40" name="Picture 202"/>
          <p:cNvPicPr>
            <a:picLocks noChangeAspect="1"/>
          </p:cNvPicPr>
          <p:nvPr/>
        </p:nvPicPr>
        <p:blipFill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2011" y="5588188"/>
            <a:ext cx="720000" cy="720000"/>
          </a:xfrm>
          <a:prstGeom prst="rect">
            <a:avLst/>
          </a:prstGeom>
        </p:spPr>
      </p:pic>
      <p:pic>
        <p:nvPicPr>
          <p:cNvPr id="41" name="Picture 203"/>
          <p:cNvPicPr>
            <a:picLocks noChangeAspect="1"/>
          </p:cNvPicPr>
          <p:nvPr/>
        </p:nvPicPr>
        <p:blipFill>
          <a:blip r:embed="rId4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00" y="5588188"/>
            <a:ext cx="720000" cy="720000"/>
          </a:xfrm>
          <a:prstGeom prst="rect">
            <a:avLst/>
          </a:prstGeom>
        </p:spPr>
      </p:pic>
      <p:pic>
        <p:nvPicPr>
          <p:cNvPr id="42" name="Picture 204"/>
          <p:cNvPicPr>
            <a:picLocks noChangeAspect="1"/>
          </p:cNvPicPr>
          <p:nvPr/>
        </p:nvPicPr>
        <p:blipFill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189" y="5588188"/>
            <a:ext cx="720000" cy="720000"/>
          </a:xfrm>
          <a:prstGeom prst="rect">
            <a:avLst/>
          </a:prstGeom>
        </p:spPr>
      </p:pic>
      <p:pic>
        <p:nvPicPr>
          <p:cNvPr id="43" name="Picture 205"/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4278" y="5588188"/>
            <a:ext cx="720000" cy="720000"/>
          </a:xfrm>
          <a:prstGeom prst="rect">
            <a:avLst/>
          </a:prstGeom>
        </p:spPr>
      </p:pic>
      <p:pic>
        <p:nvPicPr>
          <p:cNvPr id="44" name="Picture 206"/>
          <p:cNvPicPr>
            <a:picLocks noChangeAspect="1"/>
          </p:cNvPicPr>
          <p:nvPr/>
        </p:nvPicPr>
        <p:blipFill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367" y="5588188"/>
            <a:ext cx="720000" cy="720000"/>
          </a:xfrm>
          <a:prstGeom prst="rect">
            <a:avLst/>
          </a:prstGeom>
        </p:spPr>
      </p:pic>
      <p:pic>
        <p:nvPicPr>
          <p:cNvPr id="45" name="Picture 207"/>
          <p:cNvPicPr>
            <a:picLocks noChangeAspect="1"/>
          </p:cNvPicPr>
          <p:nvPr/>
        </p:nvPicPr>
        <p:blipFill>
          <a:blip r:embed="rId4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2459" y="5588188"/>
            <a:ext cx="720000" cy="720000"/>
          </a:xfrm>
          <a:prstGeom prst="rect">
            <a:avLst/>
          </a:prstGeom>
        </p:spPr>
      </p:pic>
      <p:pic>
        <p:nvPicPr>
          <p:cNvPr id="55" name="Picture 217"/>
          <p:cNvPicPr>
            <a:picLocks noChangeAspect="1"/>
          </p:cNvPicPr>
          <p:nvPr/>
        </p:nvPicPr>
        <p:blipFill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744" y="794562"/>
            <a:ext cx="720000" cy="720000"/>
          </a:xfrm>
          <a:prstGeom prst="rect">
            <a:avLst/>
          </a:prstGeom>
        </p:spPr>
      </p:pic>
      <p:sp>
        <p:nvSpPr>
          <p:cNvPr id="95" name="TextBox 102"/>
          <p:cNvSpPr txBox="1"/>
          <p:nvPr/>
        </p:nvSpPr>
        <p:spPr>
          <a:xfrm>
            <a:off x="1650555" y="1479913"/>
            <a:ext cx="7665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Cloud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1" name="TextBox 103"/>
          <p:cNvSpPr txBox="1"/>
          <p:nvPr/>
        </p:nvSpPr>
        <p:spPr>
          <a:xfrm>
            <a:off x="1416517" y="2713564"/>
            <a:ext cx="123463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Feature Phone</a:t>
            </a:r>
            <a:endParaRPr lang="en-US" altLang="ja-JP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07" name="TextBox 104"/>
          <p:cNvSpPr txBox="1"/>
          <p:nvPr/>
        </p:nvSpPr>
        <p:spPr>
          <a:xfrm>
            <a:off x="1514300" y="3918934"/>
            <a:ext cx="10390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Controller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3" name="TextBox 105"/>
          <p:cNvSpPr txBox="1"/>
          <p:nvPr/>
        </p:nvSpPr>
        <p:spPr>
          <a:xfrm>
            <a:off x="1584031" y="5171436"/>
            <a:ext cx="8996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19" name="TextBox 106"/>
          <p:cNvSpPr txBox="1"/>
          <p:nvPr/>
        </p:nvSpPr>
        <p:spPr>
          <a:xfrm>
            <a:off x="1643342" y="6291963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Config C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0" name="TextBox 109"/>
          <p:cNvSpPr txBox="1"/>
          <p:nvPr/>
        </p:nvSpPr>
        <p:spPr>
          <a:xfrm>
            <a:off x="298871" y="1479913"/>
            <a:ext cx="76174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Cloud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1" name="TextBox 110"/>
          <p:cNvSpPr txBox="1"/>
          <p:nvPr/>
        </p:nvSpPr>
        <p:spPr>
          <a:xfrm>
            <a:off x="357381" y="2713564"/>
            <a:ext cx="64472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Tablet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2" name="TextBox 111"/>
          <p:cNvSpPr txBox="1"/>
          <p:nvPr/>
        </p:nvSpPr>
        <p:spPr>
          <a:xfrm>
            <a:off x="94488" y="3918934"/>
            <a:ext cx="117051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Transmitter 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3" name="TextBox 112"/>
          <p:cNvSpPr txBox="1"/>
          <p:nvPr/>
        </p:nvSpPr>
        <p:spPr>
          <a:xfrm>
            <a:off x="342953" y="5171436"/>
            <a:ext cx="6735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User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4" name="TextBox 113"/>
          <p:cNvSpPr txBox="1"/>
          <p:nvPr/>
        </p:nvSpPr>
        <p:spPr>
          <a:xfrm>
            <a:off x="287650" y="6291963"/>
            <a:ext cx="78418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Config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5" name="TextBox 116"/>
          <p:cNvSpPr txBox="1"/>
          <p:nvPr/>
        </p:nvSpPr>
        <p:spPr>
          <a:xfrm>
            <a:off x="2548590" y="1479913"/>
            <a:ext cx="167866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Telephone Exchange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6" name="TextBox 117"/>
          <p:cNvSpPr txBox="1"/>
          <p:nvPr/>
        </p:nvSpPr>
        <p:spPr>
          <a:xfrm>
            <a:off x="3016667" y="2713564"/>
            <a:ext cx="74251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Camera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7" name="TextBox 118"/>
          <p:cNvSpPr txBox="1"/>
          <p:nvPr/>
        </p:nvSpPr>
        <p:spPr>
          <a:xfrm>
            <a:off x="2864381" y="3918934"/>
            <a:ext cx="104708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Controller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8" name="TextBox 119"/>
          <p:cNvSpPr txBox="1"/>
          <p:nvPr/>
        </p:nvSpPr>
        <p:spPr>
          <a:xfrm>
            <a:off x="2934112" y="5171436"/>
            <a:ext cx="9076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29" name="TextBox 120"/>
          <p:cNvSpPr txBox="1"/>
          <p:nvPr/>
        </p:nvSpPr>
        <p:spPr>
          <a:xfrm>
            <a:off x="3066360" y="6291963"/>
            <a:ext cx="64312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Power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0" name="TextBox 123"/>
          <p:cNvSpPr txBox="1"/>
          <p:nvPr/>
        </p:nvSpPr>
        <p:spPr>
          <a:xfrm>
            <a:off x="4198433" y="1479913"/>
            <a:ext cx="108715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Base Station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1" name="TextBox 124"/>
          <p:cNvSpPr txBox="1"/>
          <p:nvPr/>
        </p:nvSpPr>
        <p:spPr>
          <a:xfrm>
            <a:off x="3904282" y="2713564"/>
            <a:ext cx="16754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 Surveillance camera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2" name="TextBox 125"/>
          <p:cNvSpPr txBox="1"/>
          <p:nvPr/>
        </p:nvSpPr>
        <p:spPr>
          <a:xfrm>
            <a:off x="4037331" y="3918934"/>
            <a:ext cx="140936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 err="1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IoT</a:t>
            </a:r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 Device Group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3" name="TextBox 126"/>
          <p:cNvSpPr txBox="1"/>
          <p:nvPr/>
        </p:nvSpPr>
        <p:spPr>
          <a:xfrm>
            <a:off x="4289804" y="5171436"/>
            <a:ext cx="90441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C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4" name="TextBox 127"/>
          <p:cNvSpPr txBox="1"/>
          <p:nvPr/>
        </p:nvSpPr>
        <p:spPr>
          <a:xfrm>
            <a:off x="4424456" y="6291963"/>
            <a:ext cx="63511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Watch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5" name="TextBox 130"/>
          <p:cNvSpPr txBox="1"/>
          <p:nvPr/>
        </p:nvSpPr>
        <p:spPr>
          <a:xfrm>
            <a:off x="5714425" y="1479913"/>
            <a:ext cx="76335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Internet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6" name="TextBox 131"/>
          <p:cNvSpPr txBox="1"/>
          <p:nvPr/>
        </p:nvSpPr>
        <p:spPr>
          <a:xfrm>
            <a:off x="5784958" y="2713564"/>
            <a:ext cx="622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Drone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7" name="TextBox 132"/>
          <p:cNvSpPr txBox="1"/>
          <p:nvPr/>
        </p:nvSpPr>
        <p:spPr>
          <a:xfrm>
            <a:off x="5709616" y="3918934"/>
            <a:ext cx="7729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Server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8" name="TextBox 133"/>
          <p:cNvSpPr txBox="1"/>
          <p:nvPr/>
        </p:nvSpPr>
        <p:spPr>
          <a:xfrm>
            <a:off x="5639886" y="5171436"/>
            <a:ext cx="91242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Security D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39" name="TextBox 134"/>
          <p:cNvSpPr txBox="1"/>
          <p:nvPr/>
        </p:nvSpPr>
        <p:spPr>
          <a:xfrm>
            <a:off x="5834651" y="6291963"/>
            <a:ext cx="52289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Alert</a:t>
            </a:r>
          </a:p>
        </p:txBody>
      </p:sp>
      <p:sp>
        <p:nvSpPr>
          <p:cNvPr id="140" name="TextBox 137"/>
          <p:cNvSpPr txBox="1"/>
          <p:nvPr/>
        </p:nvSpPr>
        <p:spPr>
          <a:xfrm>
            <a:off x="7218395" y="1479913"/>
            <a:ext cx="46358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SIM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1" name="TextBox 138"/>
          <p:cNvSpPr txBox="1"/>
          <p:nvPr/>
        </p:nvSpPr>
        <p:spPr>
          <a:xfrm>
            <a:off x="6896191" y="2713564"/>
            <a:ext cx="110799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Smart Watch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2" name="TextBox 139"/>
          <p:cNvSpPr txBox="1"/>
          <p:nvPr/>
        </p:nvSpPr>
        <p:spPr>
          <a:xfrm>
            <a:off x="7059698" y="3918934"/>
            <a:ext cx="780983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Server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3" name="TextBox 140"/>
          <p:cNvSpPr txBox="1"/>
          <p:nvPr/>
        </p:nvSpPr>
        <p:spPr>
          <a:xfrm>
            <a:off x="7141451" y="5171436"/>
            <a:ext cx="6174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Link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4" name="TextBox 141"/>
          <p:cNvSpPr txBox="1"/>
          <p:nvPr/>
        </p:nvSpPr>
        <p:spPr>
          <a:xfrm>
            <a:off x="7165496" y="6291963"/>
            <a:ext cx="56938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Send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8610154" y="1479913"/>
            <a:ext cx="38824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PC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8482715" y="2713564"/>
            <a:ext cx="6431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Board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7" name="TextBox 146"/>
          <p:cNvSpPr txBox="1"/>
          <p:nvPr/>
        </p:nvSpPr>
        <p:spPr>
          <a:xfrm>
            <a:off x="8415390" y="3918934"/>
            <a:ext cx="77777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Server C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8491533" y="5171436"/>
            <a:ext cx="62549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Link B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49" name="TextBox 151"/>
          <p:cNvSpPr txBox="1"/>
          <p:nvPr/>
        </p:nvSpPr>
        <p:spPr>
          <a:xfrm>
            <a:off x="9762265" y="1479913"/>
            <a:ext cx="79220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LAPTOP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0" name="TextBox 152"/>
          <p:cNvSpPr txBox="1"/>
          <p:nvPr/>
        </p:nvSpPr>
        <p:spPr>
          <a:xfrm>
            <a:off x="9798333" y="2713564"/>
            <a:ext cx="72006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Dongle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1" name="TextBox 153"/>
          <p:cNvSpPr txBox="1"/>
          <p:nvPr/>
        </p:nvSpPr>
        <p:spPr>
          <a:xfrm>
            <a:off x="9707763" y="3918934"/>
            <a:ext cx="90120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Data Base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2" name="TextBox 154"/>
          <p:cNvSpPr txBox="1"/>
          <p:nvPr/>
        </p:nvSpPr>
        <p:spPr>
          <a:xfrm>
            <a:off x="9872872" y="5171436"/>
            <a:ext cx="5709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Code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3" name="TextBox 155"/>
          <p:cNvSpPr txBox="1"/>
          <p:nvPr/>
        </p:nvSpPr>
        <p:spPr>
          <a:xfrm>
            <a:off x="9660475" y="6291963"/>
            <a:ext cx="9957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Attention B</a:t>
            </a:r>
          </a:p>
        </p:txBody>
      </p:sp>
      <p:sp>
        <p:nvSpPr>
          <p:cNvPr id="154" name="TextBox 158"/>
          <p:cNvSpPr txBox="1"/>
          <p:nvPr/>
        </p:nvSpPr>
        <p:spPr>
          <a:xfrm>
            <a:off x="10952851" y="1479913"/>
            <a:ext cx="111921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Smart phone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5" name="TextBox 159"/>
          <p:cNvSpPr txBox="1"/>
          <p:nvPr/>
        </p:nvSpPr>
        <p:spPr>
          <a:xfrm>
            <a:off x="10931210" y="2713564"/>
            <a:ext cx="11624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Transmitter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6" name="TextBox 160"/>
          <p:cNvSpPr txBox="1"/>
          <p:nvPr/>
        </p:nvSpPr>
        <p:spPr>
          <a:xfrm>
            <a:off x="11192500" y="3918934"/>
            <a:ext cx="6399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User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7" name="TextBox 161"/>
          <p:cNvSpPr txBox="1"/>
          <p:nvPr/>
        </p:nvSpPr>
        <p:spPr>
          <a:xfrm>
            <a:off x="11124372" y="5171436"/>
            <a:ext cx="77617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Config A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8" name="TextBox 162"/>
          <p:cNvSpPr txBox="1"/>
          <p:nvPr/>
        </p:nvSpPr>
        <p:spPr>
          <a:xfrm>
            <a:off x="11229369" y="6291963"/>
            <a:ext cx="56618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altLang="ja-JP" sz="1200" dirty="0">
                <a:latin typeface="Noto Sans JP Regular" panose="020B0500000000000000" pitchFamily="34" charset="-128"/>
                <a:ea typeface="Noto Sans JP Regular" panose="020B0500000000000000" pitchFamily="34" charset="-128"/>
                <a:cs typeface="ヒラギノ角ゴ ProN W6"/>
              </a:rPr>
              <a:t>Time</a:t>
            </a:r>
            <a:endParaRPr lang="en-US" sz="1200" dirty="0">
              <a:latin typeface="Noto Sans JP Regular" panose="020B0500000000000000" pitchFamily="34" charset="-128"/>
              <a:ea typeface="Noto Sans JP Regular" panose="020B0500000000000000" pitchFamily="34" charset="-128"/>
              <a:cs typeface="ヒラギノ角ゴ ProN W6"/>
            </a:endParaRPr>
          </a:p>
        </p:txBody>
      </p:sp>
      <p:sp>
        <p:nvSpPr>
          <p:cNvPr id="159" name="TextBox 148"/>
          <p:cNvSpPr txBox="1"/>
          <p:nvPr/>
        </p:nvSpPr>
        <p:spPr>
          <a:xfrm>
            <a:off x="8310393" y="6291963"/>
            <a:ext cx="9877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ja-JP" sz="1200">
                <a:latin typeface="Noto Sans JP Regular" panose="020B0500000000000000" pitchFamily="34" charset="-128"/>
                <a:ea typeface="Noto Sans JP Regular" panose="020B0500000000000000" pitchFamily="34" charset="-128"/>
              </a:rPr>
              <a:t>Attention A</a:t>
            </a:r>
            <a:endParaRPr lang="en-US" altLang="ja-JP" sz="1200" dirty="0">
              <a:latin typeface="Noto Sans JP Regular" panose="020B0500000000000000" pitchFamily="34" charset="-128"/>
              <a:ea typeface="Noto Sans JP Regular" panose="020B05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9446654"/>
      </p:ext>
    </p:extLst>
  </p:cSld>
  <p:clrMapOvr>
    <a:masterClrMapping/>
  </p:clrMapOvr>
</p:sld>
</file>

<file path=ppt/theme/theme1.xml><?xml version="1.0" encoding="utf-8"?>
<a:theme xmlns:a="http://schemas.openxmlformats.org/drawingml/2006/main" name="soracom_tmplete_16x9_白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oracom_tmplete_16x9_黒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soracom_tmplete_16x9_白.potx</Template>
  <TotalTime>6159</TotalTime>
  <Words>2396</Words>
  <Application>Microsoft Office PowerPoint</Application>
  <PresentationFormat>ワイド画面</PresentationFormat>
  <Paragraphs>1308</Paragraphs>
  <Slides>29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5</vt:i4>
      </vt:variant>
      <vt:variant>
        <vt:lpstr>テーマ</vt:lpstr>
      </vt:variant>
      <vt:variant>
        <vt:i4>2</vt:i4>
      </vt:variant>
      <vt:variant>
        <vt:lpstr>スライド タイトル</vt:lpstr>
      </vt:variant>
      <vt:variant>
        <vt:i4>29</vt:i4>
      </vt:variant>
    </vt:vector>
  </HeadingPairs>
  <TitlesOfParts>
    <vt:vector size="36" baseType="lpstr">
      <vt:lpstr>Noto Sans JP Bold</vt:lpstr>
      <vt:lpstr>Noto Sans JP Regular</vt:lpstr>
      <vt:lpstr>Arial</vt:lpstr>
      <vt:lpstr>Calibri</vt:lpstr>
      <vt:lpstr>Calibri Light</vt:lpstr>
      <vt:lpstr>soracom_tmplete_16x9_白</vt:lpstr>
      <vt:lpstr>soracom_tmplete_16x9_黒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  <vt:lpstr>PowerPoint プレゼンテーション</vt:lpstr>
    </vt:vector>
  </TitlesOfParts>
  <Manager/>
  <Company>SORACOM, Inc.</Company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SORACOM Icon Set</dc:title>
  <dc:subject/>
  <dc:creator>SORACOM, Inc.</dc:creator>
  <cp:keywords/>
  <dc:description/>
  <cp:lastModifiedBy>Makoto Yazaki</cp:lastModifiedBy>
  <cp:revision>247</cp:revision>
  <dcterms:created xsi:type="dcterms:W3CDTF">2015-07-08T11:20:44Z</dcterms:created>
  <dcterms:modified xsi:type="dcterms:W3CDTF">2023-06-27T05:29:42Z</dcterms:modified>
  <cp:category/>
</cp:coreProperties>
</file>