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sldIdLst>
    <p:sldId id="260" r:id="rId3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</p:sldIdLst>
  <p:sldSz cx="121932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6992" userDrawn="1">
          <p15:clr>
            <a:srgbClr val="A4A3A4"/>
          </p15:clr>
        </p15:guide>
        <p15:guide id="4" orient="horz" pos="2024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  <p15:guide id="6" orient="horz" pos="2772" userDrawn="1">
          <p15:clr>
            <a:srgbClr val="A4A3A4"/>
          </p15:clr>
        </p15:guide>
        <p15:guide id="7" orient="horz" pos="3498" userDrawn="1">
          <p15:clr>
            <a:srgbClr val="A4A3A4"/>
          </p15:clr>
        </p15:guide>
        <p15:guide id="8" pos="6153" userDrawn="1">
          <p15:clr>
            <a:srgbClr val="A4A3A4"/>
          </p15:clr>
        </p15:guide>
        <p15:guide id="9" pos="2774" userDrawn="1">
          <p15:clr>
            <a:srgbClr val="A4A3A4"/>
          </p15:clr>
        </p15:guide>
        <p15:guide id="10" pos="1073" userDrawn="1">
          <p15:clr>
            <a:srgbClr val="A4A3A4"/>
          </p15:clr>
        </p15:guide>
        <p15:guide id="11" pos="1912" userDrawn="1">
          <p15:clr>
            <a:srgbClr val="A4A3A4"/>
          </p15:clr>
        </p15:guide>
        <p15:guide id="12" pos="3613" userDrawn="1">
          <p15:clr>
            <a:srgbClr val="A4A3A4"/>
          </p15:clr>
        </p15:guide>
        <p15:guide id="13" pos="4452" userDrawn="1">
          <p15:clr>
            <a:srgbClr val="A4A3A4"/>
          </p15:clr>
        </p15:guide>
        <p15:guide id="14" pos="5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C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1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12" y="132"/>
      </p:cViewPr>
      <p:guideLst>
        <p:guide orient="horz" pos="504"/>
        <p:guide pos="234"/>
        <p:guide pos="6992"/>
        <p:guide orient="horz" pos="2024"/>
        <p:guide orient="horz" pos="1253"/>
        <p:guide orient="horz" pos="2772"/>
        <p:guide orient="horz" pos="3498"/>
        <p:guide pos="6153"/>
        <p:guide pos="2774"/>
        <p:guide pos="1073"/>
        <p:guide pos="1912"/>
        <p:guide pos="3613"/>
        <p:guide pos="4452"/>
        <p:guide pos="52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91" y="2280634"/>
            <a:ext cx="2301856" cy="22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8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72331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5CF-2EF1-4805-AF79-7AD8F22FE372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©2015 SORACOM, INC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E368-36DB-47E8-84CC-70506A248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4" y="276485"/>
            <a:ext cx="1856113" cy="3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6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5CF-2EF1-4805-AF79-7AD8F22FE372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©2015 SORACOM, INC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E368-36DB-47E8-84CC-70506A248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4" y="276485"/>
            <a:ext cx="1856113" cy="3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3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91" y="2280634"/>
            <a:ext cx="2301856" cy="22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3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72331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5CF-2EF1-4805-AF79-7AD8F22FE372}" type="datetimeFigureOut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2025/3/6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©2015 SORACOM, INC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E368-36DB-47E8-84CC-70506A2487BE}" type="slidenum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4" y="276485"/>
            <a:ext cx="1856113" cy="3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5CF-2EF1-4805-AF79-7AD8F22FE372}" type="datetimeFigureOut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2025/3/6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©2015 SORACOM, INC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E368-36DB-47E8-84CC-70506A2487BE}" type="slidenum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4" y="276485"/>
            <a:ext cx="1856113" cy="3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741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4CDD7">
                <a:lumMod val="10000"/>
                <a:lumOff val="90000"/>
              </a:srgbClr>
            </a:gs>
            <a:gs pos="10000">
              <a:schemeClr val="bg1"/>
            </a:gs>
            <a:gs pos="75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C75E5CF-2EF1-4805-AF79-7AD8F22FE372}" type="datetimeFigureOut">
              <a:rPr lang="ja-JP" altLang="en-US" smtClean="0"/>
              <a:pPr/>
              <a:t>2025/3/6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378E368-36DB-47E8-84CC-70506A2487B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766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35000"/>
              </a:schemeClr>
            </a:gs>
            <a:gs pos="25000">
              <a:schemeClr val="accent1">
                <a:lumMod val="30000"/>
              </a:schemeClr>
            </a:gs>
            <a:gs pos="75000">
              <a:schemeClr val="accent1">
                <a:lumMod val="15000"/>
              </a:schemeClr>
            </a:gs>
            <a:gs pos="100000">
              <a:schemeClr val="accent1">
                <a:lumMod val="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C75E5CF-2EF1-4805-AF79-7AD8F22FE372}" type="datetimeFigureOut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2025/3/6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378E368-36DB-47E8-84CC-70506A2487BE}" type="slidenum">
              <a:rPr lang="ja-JP" altLang="en-US" smtClean="0">
                <a:solidFill>
                  <a:prstClr val="white">
                    <a:lumMod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white">
                  <a:lumMod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576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oracom.jp/share/sis_guideline/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tiff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tiff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tiff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4.png"/><Relationship Id="rId3" Type="http://schemas.openxmlformats.org/officeDocument/2006/relationships/image" Target="../media/image235.png"/><Relationship Id="rId4" Type="http://schemas.openxmlformats.org/officeDocument/2006/relationships/image" Target="../media/image236.png"/><Relationship Id="rId5" Type="http://schemas.openxmlformats.org/officeDocument/2006/relationships/image" Target="../media/image237.png"/><Relationship Id="rId6" Type="http://schemas.openxmlformats.org/officeDocument/2006/relationships/image" Target="../media/image238.png"/><Relationship Id="rId7" Type="http://schemas.openxmlformats.org/officeDocument/2006/relationships/image" Target="../media/image239.png"/><Relationship Id="rId8" Type="http://schemas.openxmlformats.org/officeDocument/2006/relationships/image" Target="../media/image240.png"/><Relationship Id="rId9" Type="http://schemas.openxmlformats.org/officeDocument/2006/relationships/image" Target="../media/image241.png"/><Relationship Id="rId10" Type="http://schemas.openxmlformats.org/officeDocument/2006/relationships/image" Target="../media/image242.png"/><Relationship Id="rId11" Type="http://schemas.openxmlformats.org/officeDocument/2006/relationships/image" Target="../media/image243.png"/><Relationship Id="rId12" Type="http://schemas.openxmlformats.org/officeDocument/2006/relationships/image" Target="../media/image244.png"/><Relationship Id="rId13" Type="http://schemas.openxmlformats.org/officeDocument/2006/relationships/image" Target="../media/image245.png"/><Relationship Id="rId14" Type="http://schemas.openxmlformats.org/officeDocument/2006/relationships/image" Target="../media/image246.png"/><Relationship Id="rId15" Type="http://schemas.openxmlformats.org/officeDocument/2006/relationships/image" Target="../media/image247.png"/><Relationship Id="rId16" Type="http://schemas.openxmlformats.org/officeDocument/2006/relationships/image" Target="../media/image248.png"/><Relationship Id="rId17" Type="http://schemas.openxmlformats.org/officeDocument/2006/relationships/image" Target="../media/image249.png"/><Relationship Id="rId18" Type="http://schemas.openxmlformats.org/officeDocument/2006/relationships/image" Target="../media/image250.png"/><Relationship Id="rId19" Type="http://schemas.openxmlformats.org/officeDocument/2006/relationships/image" Target="../media/image251.png"/><Relationship Id="rId20" Type="http://schemas.openxmlformats.org/officeDocument/2006/relationships/image" Target="../media/image252.png"/><Relationship Id="rId21" Type="http://schemas.openxmlformats.org/officeDocument/2006/relationships/image" Target="../media/image253.png"/><Relationship Id="rId22" Type="http://schemas.openxmlformats.org/officeDocument/2006/relationships/image" Target="../media/image254.png"/><Relationship Id="rId23" Type="http://schemas.openxmlformats.org/officeDocument/2006/relationships/image" Target="../media/image255.png"/><Relationship Id="rId24" Type="http://schemas.openxmlformats.org/officeDocument/2006/relationships/image" Target="../media/image256.png"/><Relationship Id="rId25" Type="http://schemas.openxmlformats.org/officeDocument/2006/relationships/image" Target="../media/image257.png"/><Relationship Id="rId26" Type="http://schemas.openxmlformats.org/officeDocument/2006/relationships/image" Target="../media/image258.png"/><Relationship Id="rId27" Type="http://schemas.openxmlformats.org/officeDocument/2006/relationships/image" Target="../media/image259.png"/><Relationship Id="rId28" Type="http://schemas.openxmlformats.org/officeDocument/2006/relationships/image" Target="../media/image260.png"/><Relationship Id="rId29" Type="http://schemas.openxmlformats.org/officeDocument/2006/relationships/image" Target="../media/image261.png"/><Relationship Id="rId30" Type="http://schemas.openxmlformats.org/officeDocument/2006/relationships/image" Target="../media/image262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3.png"/><Relationship Id="rId3" Type="http://schemas.openxmlformats.org/officeDocument/2006/relationships/image" Target="../media/image264.png"/><Relationship Id="rId4" Type="http://schemas.openxmlformats.org/officeDocument/2006/relationships/image" Target="../media/image265.png"/><Relationship Id="rId5" Type="http://schemas.openxmlformats.org/officeDocument/2006/relationships/image" Target="../media/image266.png"/><Relationship Id="rId6" Type="http://schemas.openxmlformats.org/officeDocument/2006/relationships/image" Target="../media/image267.png"/><Relationship Id="rId7" Type="http://schemas.openxmlformats.org/officeDocument/2006/relationships/image" Target="../media/image268.png"/><Relationship Id="rId8" Type="http://schemas.openxmlformats.org/officeDocument/2006/relationships/image" Target="../media/image269.png"/><Relationship Id="rId9" Type="http://schemas.openxmlformats.org/officeDocument/2006/relationships/image" Target="../media/image270.png"/><Relationship Id="rId10" Type="http://schemas.openxmlformats.org/officeDocument/2006/relationships/image" Target="../media/image271.png"/><Relationship Id="rId11" Type="http://schemas.openxmlformats.org/officeDocument/2006/relationships/image" Target="../media/image272.png"/><Relationship Id="rId12" Type="http://schemas.openxmlformats.org/officeDocument/2006/relationships/image" Target="../media/image273.png"/><Relationship Id="rId13" Type="http://schemas.openxmlformats.org/officeDocument/2006/relationships/image" Target="../media/image274.png"/><Relationship Id="rId14" Type="http://schemas.openxmlformats.org/officeDocument/2006/relationships/image" Target="../media/image275.png"/><Relationship Id="rId15" Type="http://schemas.openxmlformats.org/officeDocument/2006/relationships/image" Target="../media/image276.png"/><Relationship Id="rId16" Type="http://schemas.openxmlformats.org/officeDocument/2006/relationships/image" Target="../media/image277.png"/><Relationship Id="rId17" Type="http://schemas.openxmlformats.org/officeDocument/2006/relationships/image" Target="../media/image278.png"/><Relationship Id="rId18" Type="http://schemas.openxmlformats.org/officeDocument/2006/relationships/image" Target="../media/image279.png"/><Relationship Id="rId19" Type="http://schemas.openxmlformats.org/officeDocument/2006/relationships/image" Target="../media/image280.png"/><Relationship Id="rId20" Type="http://schemas.openxmlformats.org/officeDocument/2006/relationships/image" Target="../media/image281.png"/><Relationship Id="rId21" Type="http://schemas.openxmlformats.org/officeDocument/2006/relationships/image" Target="../media/image282.png"/><Relationship Id="rId22" Type="http://schemas.openxmlformats.org/officeDocument/2006/relationships/image" Target="../media/image283.png"/><Relationship Id="rId23" Type="http://schemas.openxmlformats.org/officeDocument/2006/relationships/image" Target="../media/image284.png"/><Relationship Id="rId24" Type="http://schemas.openxmlformats.org/officeDocument/2006/relationships/image" Target="../media/image285.png"/><Relationship Id="rId25" Type="http://schemas.openxmlformats.org/officeDocument/2006/relationships/image" Target="../media/image286.png"/><Relationship Id="rId26" Type="http://schemas.openxmlformats.org/officeDocument/2006/relationships/image" Target="../media/image287.png"/><Relationship Id="rId27" Type="http://schemas.openxmlformats.org/officeDocument/2006/relationships/image" Target="../media/image288.png"/><Relationship Id="rId28" Type="http://schemas.openxmlformats.org/officeDocument/2006/relationships/image" Target="../media/image289.png"/><Relationship Id="rId29" Type="http://schemas.openxmlformats.org/officeDocument/2006/relationships/image" Target="../media/image290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1.png"/><Relationship Id="rId3" Type="http://schemas.openxmlformats.org/officeDocument/2006/relationships/image" Target="../media/image292.png"/><Relationship Id="rId4" Type="http://schemas.openxmlformats.org/officeDocument/2006/relationships/image" Target="../media/image293.png"/><Relationship Id="rId5" Type="http://schemas.openxmlformats.org/officeDocument/2006/relationships/image" Target="../media/image294.png"/><Relationship Id="rId6" Type="http://schemas.openxmlformats.org/officeDocument/2006/relationships/image" Target="../media/image295.png"/><Relationship Id="rId7" Type="http://schemas.openxmlformats.org/officeDocument/2006/relationships/image" Target="../media/image296.png"/><Relationship Id="rId8" Type="http://schemas.openxmlformats.org/officeDocument/2006/relationships/image" Target="../media/image297.png"/><Relationship Id="rId9" Type="http://schemas.openxmlformats.org/officeDocument/2006/relationships/image" Target="../media/image298.png"/><Relationship Id="rId10" Type="http://schemas.openxmlformats.org/officeDocument/2006/relationships/image" Target="../media/image299.png"/><Relationship Id="rId11" Type="http://schemas.openxmlformats.org/officeDocument/2006/relationships/image" Target="../media/image300.png"/><Relationship Id="rId12" Type="http://schemas.openxmlformats.org/officeDocument/2006/relationships/image" Target="../media/image301.png"/><Relationship Id="rId13" Type="http://schemas.openxmlformats.org/officeDocument/2006/relationships/image" Target="../media/image302.png"/><Relationship Id="rId14" Type="http://schemas.openxmlformats.org/officeDocument/2006/relationships/image" Target="../media/image303.png"/><Relationship Id="rId15" Type="http://schemas.openxmlformats.org/officeDocument/2006/relationships/image" Target="../media/image304.png"/><Relationship Id="rId16" Type="http://schemas.openxmlformats.org/officeDocument/2006/relationships/image" Target="../media/image305.png"/><Relationship Id="rId17" Type="http://schemas.openxmlformats.org/officeDocument/2006/relationships/image" Target="../media/image306.png"/><Relationship Id="rId18" Type="http://schemas.openxmlformats.org/officeDocument/2006/relationships/image" Target="../media/image307.png"/><Relationship Id="rId19" Type="http://schemas.openxmlformats.org/officeDocument/2006/relationships/image" Target="../media/image308.png"/><Relationship Id="rId20" Type="http://schemas.openxmlformats.org/officeDocument/2006/relationships/image" Target="../media/image309.png"/><Relationship Id="rId21" Type="http://schemas.openxmlformats.org/officeDocument/2006/relationships/image" Target="../media/image310.png"/><Relationship Id="rId22" Type="http://schemas.openxmlformats.org/officeDocument/2006/relationships/image" Target="../media/image311.png"/><Relationship Id="rId23" Type="http://schemas.openxmlformats.org/officeDocument/2006/relationships/image" Target="../media/image312.png"/><Relationship Id="rId24" Type="http://schemas.openxmlformats.org/officeDocument/2006/relationships/image" Target="../media/image313.png"/><Relationship Id="rId25" Type="http://schemas.openxmlformats.org/officeDocument/2006/relationships/image" Target="../media/image314.png"/><Relationship Id="rId26" Type="http://schemas.openxmlformats.org/officeDocument/2006/relationships/image" Target="../media/image315.png"/><Relationship Id="rId27" Type="http://schemas.openxmlformats.org/officeDocument/2006/relationships/image" Target="../media/image316.png"/><Relationship Id="rId28" Type="http://schemas.openxmlformats.org/officeDocument/2006/relationships/image" Target="../media/image317.png"/><Relationship Id="rId29" Type="http://schemas.openxmlformats.org/officeDocument/2006/relationships/image" Target="../media/image318.png"/><Relationship Id="rId30" Type="http://schemas.openxmlformats.org/officeDocument/2006/relationships/image" Target="../media/image319.png"/><Relationship Id="rId31" Type="http://schemas.openxmlformats.org/officeDocument/2006/relationships/image" Target="../media/image320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1.png"/><Relationship Id="rId3" Type="http://schemas.openxmlformats.org/officeDocument/2006/relationships/image" Target="../media/image322.png"/><Relationship Id="rId4" Type="http://schemas.openxmlformats.org/officeDocument/2006/relationships/image" Target="../media/image323.png"/><Relationship Id="rId5" Type="http://schemas.openxmlformats.org/officeDocument/2006/relationships/image" Target="../media/image324.png"/><Relationship Id="rId6" Type="http://schemas.openxmlformats.org/officeDocument/2006/relationships/image" Target="../media/image325.png"/><Relationship Id="rId7" Type="http://schemas.openxmlformats.org/officeDocument/2006/relationships/image" Target="../media/image326.png"/><Relationship Id="rId8" Type="http://schemas.openxmlformats.org/officeDocument/2006/relationships/image" Target="../media/image327.png"/><Relationship Id="rId9" Type="http://schemas.openxmlformats.org/officeDocument/2006/relationships/image" Target="../media/image328.png"/><Relationship Id="rId10" Type="http://schemas.openxmlformats.org/officeDocument/2006/relationships/image" Target="../media/image329.png"/><Relationship Id="rId11" Type="http://schemas.openxmlformats.org/officeDocument/2006/relationships/image" Target="../media/image330.png"/><Relationship Id="rId12" Type="http://schemas.openxmlformats.org/officeDocument/2006/relationships/image" Target="../media/image331.png"/><Relationship Id="rId13" Type="http://schemas.openxmlformats.org/officeDocument/2006/relationships/image" Target="../media/image332.png"/><Relationship Id="rId14" Type="http://schemas.openxmlformats.org/officeDocument/2006/relationships/image" Target="../media/image333.png"/><Relationship Id="rId15" Type="http://schemas.openxmlformats.org/officeDocument/2006/relationships/image" Target="../media/image334.png"/><Relationship Id="rId16" Type="http://schemas.openxmlformats.org/officeDocument/2006/relationships/image" Target="../media/image335.png"/><Relationship Id="rId17" Type="http://schemas.openxmlformats.org/officeDocument/2006/relationships/image" Target="../media/image336.png"/><Relationship Id="rId18" Type="http://schemas.openxmlformats.org/officeDocument/2006/relationships/image" Target="../media/image337.png"/><Relationship Id="rId19" Type="http://schemas.openxmlformats.org/officeDocument/2006/relationships/image" Target="../media/image338.png"/><Relationship Id="rId20" Type="http://schemas.openxmlformats.org/officeDocument/2006/relationships/image" Target="../media/image339.png"/><Relationship Id="rId21" Type="http://schemas.openxmlformats.org/officeDocument/2006/relationships/image" Target="../media/image340.png"/><Relationship Id="rId22" Type="http://schemas.openxmlformats.org/officeDocument/2006/relationships/image" Target="../media/image341.png"/><Relationship Id="rId23" Type="http://schemas.openxmlformats.org/officeDocument/2006/relationships/image" Target="../media/image342.png"/><Relationship Id="rId24" Type="http://schemas.openxmlformats.org/officeDocument/2006/relationships/image" Target="../media/image343.png"/><Relationship Id="rId25" Type="http://schemas.openxmlformats.org/officeDocument/2006/relationships/image" Target="../media/image344.png"/><Relationship Id="rId26" Type="http://schemas.openxmlformats.org/officeDocument/2006/relationships/image" Target="../media/image345.png"/><Relationship Id="rId27" Type="http://schemas.openxmlformats.org/officeDocument/2006/relationships/image" Target="../media/image346.png"/><Relationship Id="rId28" Type="http://schemas.openxmlformats.org/officeDocument/2006/relationships/image" Target="../media/image347.png"/><Relationship Id="rId29" Type="http://schemas.openxmlformats.org/officeDocument/2006/relationships/image" Target="../media/image348.png"/><Relationship Id="rId30" Type="http://schemas.openxmlformats.org/officeDocument/2006/relationships/image" Target="../media/image349.png"/><Relationship Id="rId31" Type="http://schemas.openxmlformats.org/officeDocument/2006/relationships/image" Target="../media/image350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1.png"/><Relationship Id="rId3" Type="http://schemas.openxmlformats.org/officeDocument/2006/relationships/image" Target="../media/image352.png"/><Relationship Id="rId4" Type="http://schemas.openxmlformats.org/officeDocument/2006/relationships/image" Target="../media/image353.png"/><Relationship Id="rId5" Type="http://schemas.openxmlformats.org/officeDocument/2006/relationships/image" Target="../media/image354.png"/><Relationship Id="rId6" Type="http://schemas.openxmlformats.org/officeDocument/2006/relationships/image" Target="../media/image355.png"/><Relationship Id="rId7" Type="http://schemas.openxmlformats.org/officeDocument/2006/relationships/image" Target="../media/image356.png"/><Relationship Id="rId8" Type="http://schemas.openxmlformats.org/officeDocument/2006/relationships/image" Target="../media/image357.png"/><Relationship Id="rId9" Type="http://schemas.openxmlformats.org/officeDocument/2006/relationships/image" Target="../media/image358.png"/><Relationship Id="rId10" Type="http://schemas.openxmlformats.org/officeDocument/2006/relationships/image" Target="../media/image359.png"/><Relationship Id="rId11" Type="http://schemas.openxmlformats.org/officeDocument/2006/relationships/image" Target="../media/image360.png"/><Relationship Id="rId12" Type="http://schemas.openxmlformats.org/officeDocument/2006/relationships/image" Target="../media/image361.png"/><Relationship Id="rId13" Type="http://schemas.openxmlformats.org/officeDocument/2006/relationships/image" Target="../media/image362.png"/><Relationship Id="rId14" Type="http://schemas.openxmlformats.org/officeDocument/2006/relationships/image" Target="../media/image363.png"/><Relationship Id="rId15" Type="http://schemas.openxmlformats.org/officeDocument/2006/relationships/image" Target="../media/image364.png"/><Relationship Id="rId16" Type="http://schemas.openxmlformats.org/officeDocument/2006/relationships/image" Target="../media/image365.png"/><Relationship Id="rId17" Type="http://schemas.openxmlformats.org/officeDocument/2006/relationships/image" Target="../media/image366.png"/><Relationship Id="rId18" Type="http://schemas.openxmlformats.org/officeDocument/2006/relationships/image" Target="../media/image367.png"/><Relationship Id="rId19" Type="http://schemas.openxmlformats.org/officeDocument/2006/relationships/image" Target="../media/image368.png"/><Relationship Id="rId20" Type="http://schemas.openxmlformats.org/officeDocument/2006/relationships/image" Target="../media/image369.png"/><Relationship Id="rId21" Type="http://schemas.openxmlformats.org/officeDocument/2006/relationships/image" Target="../media/image370.png"/><Relationship Id="rId22" Type="http://schemas.openxmlformats.org/officeDocument/2006/relationships/image" Target="../media/image371.png"/><Relationship Id="rId23" Type="http://schemas.openxmlformats.org/officeDocument/2006/relationships/image" Target="../media/image372.png"/><Relationship Id="rId24" Type="http://schemas.openxmlformats.org/officeDocument/2006/relationships/image" Target="../media/image373.png"/><Relationship Id="rId25" Type="http://schemas.openxmlformats.org/officeDocument/2006/relationships/image" Target="../media/image374.png"/><Relationship Id="rId26" Type="http://schemas.openxmlformats.org/officeDocument/2006/relationships/image" Target="../media/image375.png"/><Relationship Id="rId27" Type="http://schemas.openxmlformats.org/officeDocument/2006/relationships/image" Target="../media/image376.png"/><Relationship Id="rId28" Type="http://schemas.openxmlformats.org/officeDocument/2006/relationships/image" Target="../media/image377.png"/><Relationship Id="rId29" Type="http://schemas.openxmlformats.org/officeDocument/2006/relationships/image" Target="../media/image378.png"/><Relationship Id="rId30" Type="http://schemas.openxmlformats.org/officeDocument/2006/relationships/image" Target="../media/image379.png"/><Relationship Id="rId31" Type="http://schemas.openxmlformats.org/officeDocument/2006/relationships/image" Target="../media/image38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1.png"/><Relationship Id="rId3" Type="http://schemas.openxmlformats.org/officeDocument/2006/relationships/image" Target="../media/image382.png"/><Relationship Id="rId4" Type="http://schemas.openxmlformats.org/officeDocument/2006/relationships/image" Target="../media/image383.png"/><Relationship Id="rId5" Type="http://schemas.openxmlformats.org/officeDocument/2006/relationships/image" Target="../media/image384.png"/><Relationship Id="rId6" Type="http://schemas.openxmlformats.org/officeDocument/2006/relationships/image" Target="../media/image385.png"/><Relationship Id="rId7" Type="http://schemas.openxmlformats.org/officeDocument/2006/relationships/image" Target="../media/image386.png"/><Relationship Id="rId8" Type="http://schemas.openxmlformats.org/officeDocument/2006/relationships/image" Target="../media/image387.png"/><Relationship Id="rId9" Type="http://schemas.openxmlformats.org/officeDocument/2006/relationships/image" Target="../media/image388.png"/><Relationship Id="rId10" Type="http://schemas.openxmlformats.org/officeDocument/2006/relationships/image" Target="../media/image389.png"/><Relationship Id="rId11" Type="http://schemas.openxmlformats.org/officeDocument/2006/relationships/image" Target="../media/image390.png"/><Relationship Id="rId12" Type="http://schemas.openxmlformats.org/officeDocument/2006/relationships/image" Target="../media/image391.png"/><Relationship Id="rId13" Type="http://schemas.openxmlformats.org/officeDocument/2006/relationships/image" Target="../media/image392.png"/><Relationship Id="rId14" Type="http://schemas.openxmlformats.org/officeDocument/2006/relationships/image" Target="../media/image393.png"/><Relationship Id="rId15" Type="http://schemas.openxmlformats.org/officeDocument/2006/relationships/image" Target="../media/image394.png"/><Relationship Id="rId16" Type="http://schemas.openxmlformats.org/officeDocument/2006/relationships/image" Target="../media/image395.png"/><Relationship Id="rId17" Type="http://schemas.openxmlformats.org/officeDocument/2006/relationships/image" Target="../media/image396.png"/><Relationship Id="rId18" Type="http://schemas.openxmlformats.org/officeDocument/2006/relationships/image" Target="../media/image397.png"/><Relationship Id="rId19" Type="http://schemas.openxmlformats.org/officeDocument/2006/relationships/image" Target="../media/image398.png"/><Relationship Id="rId20" Type="http://schemas.openxmlformats.org/officeDocument/2006/relationships/image" Target="../media/image399.png"/><Relationship Id="rId21" Type="http://schemas.openxmlformats.org/officeDocument/2006/relationships/image" Target="../media/image400.png"/><Relationship Id="rId22" Type="http://schemas.openxmlformats.org/officeDocument/2006/relationships/image" Target="../media/image401.png"/><Relationship Id="rId23" Type="http://schemas.openxmlformats.org/officeDocument/2006/relationships/image" Target="../media/image402.png"/><Relationship Id="rId24" Type="http://schemas.openxmlformats.org/officeDocument/2006/relationships/image" Target="../media/image403.png"/><Relationship Id="rId25" Type="http://schemas.openxmlformats.org/officeDocument/2006/relationships/image" Target="../media/image404.png"/><Relationship Id="rId26" Type="http://schemas.openxmlformats.org/officeDocument/2006/relationships/image" Target="../media/image405.png"/><Relationship Id="rId27" Type="http://schemas.openxmlformats.org/officeDocument/2006/relationships/image" Target="../media/image406.png"/><Relationship Id="rId28" Type="http://schemas.openxmlformats.org/officeDocument/2006/relationships/image" Target="../media/image407.png"/><Relationship Id="rId29" Type="http://schemas.openxmlformats.org/officeDocument/2006/relationships/image" Target="../media/image408.png"/><Relationship Id="rId30" Type="http://schemas.openxmlformats.org/officeDocument/2006/relationships/image" Target="../media/image409.png"/><Relationship Id="rId31" Type="http://schemas.openxmlformats.org/officeDocument/2006/relationships/image" Target="../media/image41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1.png"/><Relationship Id="rId3" Type="http://schemas.openxmlformats.org/officeDocument/2006/relationships/image" Target="../media/image412.png"/><Relationship Id="rId4" Type="http://schemas.openxmlformats.org/officeDocument/2006/relationships/image" Target="../media/image413.png"/><Relationship Id="rId5" Type="http://schemas.openxmlformats.org/officeDocument/2006/relationships/image" Target="../media/image414.png"/><Relationship Id="rId6" Type="http://schemas.openxmlformats.org/officeDocument/2006/relationships/image" Target="../media/image415.png"/><Relationship Id="rId7" Type="http://schemas.openxmlformats.org/officeDocument/2006/relationships/image" Target="../media/image416.png"/><Relationship Id="rId8" Type="http://schemas.openxmlformats.org/officeDocument/2006/relationships/image" Target="../media/image417.png"/><Relationship Id="rId9" Type="http://schemas.openxmlformats.org/officeDocument/2006/relationships/image" Target="../media/image418.png"/><Relationship Id="rId10" Type="http://schemas.openxmlformats.org/officeDocument/2006/relationships/image" Target="../media/image419.png"/><Relationship Id="rId11" Type="http://schemas.openxmlformats.org/officeDocument/2006/relationships/image" Target="../media/image420.png"/><Relationship Id="rId12" Type="http://schemas.openxmlformats.org/officeDocument/2006/relationships/image" Target="../media/image421.png"/><Relationship Id="rId13" Type="http://schemas.openxmlformats.org/officeDocument/2006/relationships/image" Target="../media/image422.png"/><Relationship Id="rId14" Type="http://schemas.openxmlformats.org/officeDocument/2006/relationships/image" Target="../media/image423.png"/><Relationship Id="rId15" Type="http://schemas.openxmlformats.org/officeDocument/2006/relationships/image" Target="../media/image424.png"/><Relationship Id="rId16" Type="http://schemas.openxmlformats.org/officeDocument/2006/relationships/image" Target="../media/image425.png"/><Relationship Id="rId17" Type="http://schemas.openxmlformats.org/officeDocument/2006/relationships/image" Target="../media/image426.png"/><Relationship Id="rId18" Type="http://schemas.openxmlformats.org/officeDocument/2006/relationships/image" Target="../media/image427.png"/><Relationship Id="rId19" Type="http://schemas.openxmlformats.org/officeDocument/2006/relationships/image" Target="../media/image428.png"/><Relationship Id="rId20" Type="http://schemas.openxmlformats.org/officeDocument/2006/relationships/image" Target="../media/image429.png"/><Relationship Id="rId21" Type="http://schemas.openxmlformats.org/officeDocument/2006/relationships/image" Target="../media/image430.png"/><Relationship Id="rId22" Type="http://schemas.openxmlformats.org/officeDocument/2006/relationships/image" Target="../media/image431.png"/><Relationship Id="rId23" Type="http://schemas.openxmlformats.org/officeDocument/2006/relationships/image" Target="../media/image432.png"/><Relationship Id="rId24" Type="http://schemas.openxmlformats.org/officeDocument/2006/relationships/image" Target="../media/image433.png"/><Relationship Id="rId25" Type="http://schemas.openxmlformats.org/officeDocument/2006/relationships/image" Target="../media/image434.png"/><Relationship Id="rId26" Type="http://schemas.openxmlformats.org/officeDocument/2006/relationships/image" Target="../media/image435.png"/><Relationship Id="rId27" Type="http://schemas.openxmlformats.org/officeDocument/2006/relationships/image" Target="../media/image436.png"/><Relationship Id="rId28" Type="http://schemas.openxmlformats.org/officeDocument/2006/relationships/image" Target="../media/image437.png"/><Relationship Id="rId29" Type="http://schemas.openxmlformats.org/officeDocument/2006/relationships/image" Target="../media/image438.png"/><Relationship Id="rId30" Type="http://schemas.openxmlformats.org/officeDocument/2006/relationships/image" Target="../media/image439.png"/><Relationship Id="rId31" Type="http://schemas.openxmlformats.org/officeDocument/2006/relationships/image" Target="../media/image440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1.png"/><Relationship Id="rId3" Type="http://schemas.openxmlformats.org/officeDocument/2006/relationships/image" Target="../media/image442.png"/><Relationship Id="rId4" Type="http://schemas.openxmlformats.org/officeDocument/2006/relationships/image" Target="../media/image443.png"/><Relationship Id="rId5" Type="http://schemas.openxmlformats.org/officeDocument/2006/relationships/image" Target="../media/image444.png"/><Relationship Id="rId6" Type="http://schemas.openxmlformats.org/officeDocument/2006/relationships/image" Target="../media/image445.png"/><Relationship Id="rId7" Type="http://schemas.openxmlformats.org/officeDocument/2006/relationships/image" Target="../media/image446.png"/><Relationship Id="rId8" Type="http://schemas.openxmlformats.org/officeDocument/2006/relationships/image" Target="../media/image447.png"/><Relationship Id="rId9" Type="http://schemas.openxmlformats.org/officeDocument/2006/relationships/image" Target="../media/image448.png"/><Relationship Id="rId10" Type="http://schemas.openxmlformats.org/officeDocument/2006/relationships/image" Target="../media/image449.png"/><Relationship Id="rId11" Type="http://schemas.openxmlformats.org/officeDocument/2006/relationships/image" Target="../media/image450.png"/><Relationship Id="rId12" Type="http://schemas.openxmlformats.org/officeDocument/2006/relationships/image" Target="../media/image451.png"/><Relationship Id="rId13" Type="http://schemas.openxmlformats.org/officeDocument/2006/relationships/image" Target="../media/image452.png"/><Relationship Id="rId14" Type="http://schemas.openxmlformats.org/officeDocument/2006/relationships/image" Target="../media/image453.png"/><Relationship Id="rId15" Type="http://schemas.openxmlformats.org/officeDocument/2006/relationships/image" Target="../media/image454.png"/><Relationship Id="rId16" Type="http://schemas.openxmlformats.org/officeDocument/2006/relationships/image" Target="../media/image455.png"/><Relationship Id="rId17" Type="http://schemas.openxmlformats.org/officeDocument/2006/relationships/image" Target="../media/image456.png"/><Relationship Id="rId18" Type="http://schemas.openxmlformats.org/officeDocument/2006/relationships/image" Target="../media/image457.png"/><Relationship Id="rId19" Type="http://schemas.openxmlformats.org/officeDocument/2006/relationships/image" Target="../media/image458.png"/><Relationship Id="rId20" Type="http://schemas.openxmlformats.org/officeDocument/2006/relationships/image" Target="../media/image459.png"/><Relationship Id="rId21" Type="http://schemas.openxmlformats.org/officeDocument/2006/relationships/image" Target="../media/image460.png"/><Relationship Id="rId22" Type="http://schemas.openxmlformats.org/officeDocument/2006/relationships/image" Target="../media/image461.png"/><Relationship Id="rId23" Type="http://schemas.openxmlformats.org/officeDocument/2006/relationships/image" Target="../media/image462.png"/><Relationship Id="rId24" Type="http://schemas.openxmlformats.org/officeDocument/2006/relationships/image" Target="../media/image463.png"/><Relationship Id="rId25" Type="http://schemas.openxmlformats.org/officeDocument/2006/relationships/image" Target="../media/image464.png"/><Relationship Id="rId26" Type="http://schemas.openxmlformats.org/officeDocument/2006/relationships/image" Target="../media/image465.png"/><Relationship Id="rId27" Type="http://schemas.openxmlformats.org/officeDocument/2006/relationships/image" Target="../media/image466.png"/><Relationship Id="rId28" Type="http://schemas.openxmlformats.org/officeDocument/2006/relationships/image" Target="../media/image467.png"/><Relationship Id="rId29" Type="http://schemas.openxmlformats.org/officeDocument/2006/relationships/image" Target="../media/image468.png"/><Relationship Id="rId30" Type="http://schemas.openxmlformats.org/officeDocument/2006/relationships/image" Target="../media/image469.png"/><Relationship Id="rId31" Type="http://schemas.openxmlformats.org/officeDocument/2006/relationships/image" Target="../media/image470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1.png"/><Relationship Id="rId3" Type="http://schemas.openxmlformats.org/officeDocument/2006/relationships/image" Target="../media/image472.png"/><Relationship Id="rId4" Type="http://schemas.openxmlformats.org/officeDocument/2006/relationships/image" Target="../media/image473.png"/><Relationship Id="rId5" Type="http://schemas.openxmlformats.org/officeDocument/2006/relationships/image" Target="../media/image474.png"/><Relationship Id="rId6" Type="http://schemas.openxmlformats.org/officeDocument/2006/relationships/image" Target="../media/image475.png"/><Relationship Id="rId7" Type="http://schemas.openxmlformats.org/officeDocument/2006/relationships/image" Target="../media/image476.png"/><Relationship Id="rId8" Type="http://schemas.openxmlformats.org/officeDocument/2006/relationships/image" Target="../media/image477.png"/><Relationship Id="rId9" Type="http://schemas.openxmlformats.org/officeDocument/2006/relationships/image" Target="../media/image478.png"/><Relationship Id="rId10" Type="http://schemas.openxmlformats.org/officeDocument/2006/relationships/image" Target="../media/image479.png"/><Relationship Id="rId11" Type="http://schemas.openxmlformats.org/officeDocument/2006/relationships/image" Target="../media/image480.png"/><Relationship Id="rId12" Type="http://schemas.openxmlformats.org/officeDocument/2006/relationships/image" Target="../media/image481.png"/><Relationship Id="rId13" Type="http://schemas.openxmlformats.org/officeDocument/2006/relationships/image" Target="../media/image482.png"/><Relationship Id="rId14" Type="http://schemas.openxmlformats.org/officeDocument/2006/relationships/image" Target="../media/image483.png"/><Relationship Id="rId15" Type="http://schemas.openxmlformats.org/officeDocument/2006/relationships/image" Target="../media/image484.png"/><Relationship Id="rId16" Type="http://schemas.openxmlformats.org/officeDocument/2006/relationships/image" Target="../media/image485.png"/><Relationship Id="rId17" Type="http://schemas.openxmlformats.org/officeDocument/2006/relationships/image" Target="../media/image486.png"/><Relationship Id="rId18" Type="http://schemas.openxmlformats.org/officeDocument/2006/relationships/image" Target="../media/image487.png"/><Relationship Id="rId19" Type="http://schemas.openxmlformats.org/officeDocument/2006/relationships/image" Target="../media/image488.png"/><Relationship Id="rId20" Type="http://schemas.openxmlformats.org/officeDocument/2006/relationships/image" Target="../media/image489.png"/><Relationship Id="rId21" Type="http://schemas.openxmlformats.org/officeDocument/2006/relationships/image" Target="../media/image490.png"/><Relationship Id="rId22" Type="http://schemas.openxmlformats.org/officeDocument/2006/relationships/image" Target="../media/image491.png"/><Relationship Id="rId23" Type="http://schemas.openxmlformats.org/officeDocument/2006/relationships/image" Target="../media/image492.png"/><Relationship Id="rId24" Type="http://schemas.openxmlformats.org/officeDocument/2006/relationships/image" Target="../media/image493.png"/><Relationship Id="rId25" Type="http://schemas.openxmlformats.org/officeDocument/2006/relationships/image" Target="../media/image494.png"/><Relationship Id="rId26" Type="http://schemas.openxmlformats.org/officeDocument/2006/relationships/image" Target="../media/image495.png"/><Relationship Id="rId27" Type="http://schemas.openxmlformats.org/officeDocument/2006/relationships/image" Target="../media/image496.png"/><Relationship Id="rId28" Type="http://schemas.openxmlformats.org/officeDocument/2006/relationships/image" Target="../media/image497.png"/><Relationship Id="rId29" Type="http://schemas.openxmlformats.org/officeDocument/2006/relationships/image" Target="../media/image498.png"/><Relationship Id="rId30" Type="http://schemas.openxmlformats.org/officeDocument/2006/relationships/image" Target="../media/image499.png"/><Relationship Id="rId31" Type="http://schemas.openxmlformats.org/officeDocument/2006/relationships/image" Target="../media/image500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1.png"/><Relationship Id="rId3" Type="http://schemas.openxmlformats.org/officeDocument/2006/relationships/image" Target="../media/image502.png"/><Relationship Id="rId4" Type="http://schemas.openxmlformats.org/officeDocument/2006/relationships/image" Target="../media/image503.png"/><Relationship Id="rId5" Type="http://schemas.openxmlformats.org/officeDocument/2006/relationships/image" Target="../media/image504.png"/><Relationship Id="rId6" Type="http://schemas.openxmlformats.org/officeDocument/2006/relationships/image" Target="../media/image505.png"/><Relationship Id="rId7" Type="http://schemas.openxmlformats.org/officeDocument/2006/relationships/image" Target="../media/image506.png"/><Relationship Id="rId8" Type="http://schemas.openxmlformats.org/officeDocument/2006/relationships/image" Target="../media/image507.png"/><Relationship Id="rId9" Type="http://schemas.openxmlformats.org/officeDocument/2006/relationships/image" Target="../media/image508.png"/><Relationship Id="rId10" Type="http://schemas.openxmlformats.org/officeDocument/2006/relationships/image" Target="../media/image509.png"/><Relationship Id="rId11" Type="http://schemas.openxmlformats.org/officeDocument/2006/relationships/image" Target="../media/image510.png"/><Relationship Id="rId12" Type="http://schemas.openxmlformats.org/officeDocument/2006/relationships/image" Target="../media/image511.png"/><Relationship Id="rId13" Type="http://schemas.openxmlformats.org/officeDocument/2006/relationships/image" Target="../media/image512.png"/><Relationship Id="rId14" Type="http://schemas.openxmlformats.org/officeDocument/2006/relationships/image" Target="../media/image513.png"/><Relationship Id="rId15" Type="http://schemas.openxmlformats.org/officeDocument/2006/relationships/image" Target="../media/image514.png"/><Relationship Id="rId16" Type="http://schemas.openxmlformats.org/officeDocument/2006/relationships/image" Target="../media/image515.png"/><Relationship Id="rId17" Type="http://schemas.openxmlformats.org/officeDocument/2006/relationships/image" Target="../media/image516.png"/><Relationship Id="rId18" Type="http://schemas.openxmlformats.org/officeDocument/2006/relationships/image" Target="../media/image517.png"/><Relationship Id="rId19" Type="http://schemas.openxmlformats.org/officeDocument/2006/relationships/image" Target="../media/image518.png"/><Relationship Id="rId20" Type="http://schemas.openxmlformats.org/officeDocument/2006/relationships/image" Target="../media/image519.png"/><Relationship Id="rId21" Type="http://schemas.openxmlformats.org/officeDocument/2006/relationships/image" Target="../media/image520.png"/><Relationship Id="rId22" Type="http://schemas.openxmlformats.org/officeDocument/2006/relationships/image" Target="../media/image521.png"/><Relationship Id="rId23" Type="http://schemas.openxmlformats.org/officeDocument/2006/relationships/image" Target="../media/image522.png"/><Relationship Id="rId24" Type="http://schemas.openxmlformats.org/officeDocument/2006/relationships/image" Target="../media/image523.png"/><Relationship Id="rId25" Type="http://schemas.openxmlformats.org/officeDocument/2006/relationships/image" Target="../media/image524.png"/><Relationship Id="rId26" Type="http://schemas.openxmlformats.org/officeDocument/2006/relationships/image" Target="../media/image525.png"/><Relationship Id="rId27" Type="http://schemas.openxmlformats.org/officeDocument/2006/relationships/image" Target="../media/image526.png"/><Relationship Id="rId28" Type="http://schemas.openxmlformats.org/officeDocument/2006/relationships/image" Target="../media/image527.png"/><Relationship Id="rId29" Type="http://schemas.openxmlformats.org/officeDocument/2006/relationships/image" Target="../media/image528.png"/><Relationship Id="rId30" Type="http://schemas.openxmlformats.org/officeDocument/2006/relationships/image" Target="../media/image52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0.png"/><Relationship Id="rId3" Type="http://schemas.openxmlformats.org/officeDocument/2006/relationships/image" Target="../media/image531.png"/><Relationship Id="rId4" Type="http://schemas.openxmlformats.org/officeDocument/2006/relationships/image" Target="../media/image532.png"/><Relationship Id="rId5" Type="http://schemas.openxmlformats.org/officeDocument/2006/relationships/image" Target="../media/image533.png"/><Relationship Id="rId6" Type="http://schemas.openxmlformats.org/officeDocument/2006/relationships/image" Target="../media/image534.png"/><Relationship Id="rId7" Type="http://schemas.openxmlformats.org/officeDocument/2006/relationships/image" Target="../media/image535.png"/><Relationship Id="rId8" Type="http://schemas.openxmlformats.org/officeDocument/2006/relationships/image" Target="../media/image536.png"/><Relationship Id="rId9" Type="http://schemas.openxmlformats.org/officeDocument/2006/relationships/image" Target="../media/image537.png"/><Relationship Id="rId10" Type="http://schemas.openxmlformats.org/officeDocument/2006/relationships/image" Target="../media/image538.png"/><Relationship Id="rId11" Type="http://schemas.openxmlformats.org/officeDocument/2006/relationships/image" Target="../media/image539.png"/><Relationship Id="rId12" Type="http://schemas.openxmlformats.org/officeDocument/2006/relationships/image" Target="../media/image540.png"/><Relationship Id="rId13" Type="http://schemas.openxmlformats.org/officeDocument/2006/relationships/image" Target="../media/image541.png"/><Relationship Id="rId14" Type="http://schemas.openxmlformats.org/officeDocument/2006/relationships/image" Target="../media/image542.png"/><Relationship Id="rId15" Type="http://schemas.openxmlformats.org/officeDocument/2006/relationships/image" Target="../media/image543.png"/><Relationship Id="rId16" Type="http://schemas.openxmlformats.org/officeDocument/2006/relationships/image" Target="../media/image544.png"/><Relationship Id="rId17" Type="http://schemas.openxmlformats.org/officeDocument/2006/relationships/image" Target="../media/image545.png"/><Relationship Id="rId18" Type="http://schemas.openxmlformats.org/officeDocument/2006/relationships/image" Target="../media/image546.png"/><Relationship Id="rId19" Type="http://schemas.openxmlformats.org/officeDocument/2006/relationships/image" Target="../media/image547.png"/><Relationship Id="rId20" Type="http://schemas.openxmlformats.org/officeDocument/2006/relationships/image" Target="../media/image548.png"/><Relationship Id="rId21" Type="http://schemas.openxmlformats.org/officeDocument/2006/relationships/image" Target="../media/image549.png"/><Relationship Id="rId22" Type="http://schemas.openxmlformats.org/officeDocument/2006/relationships/image" Target="../media/image550.png"/><Relationship Id="rId23" Type="http://schemas.openxmlformats.org/officeDocument/2006/relationships/image" Target="../media/image551.png"/><Relationship Id="rId24" Type="http://schemas.openxmlformats.org/officeDocument/2006/relationships/image" Target="../media/image552.png"/><Relationship Id="rId25" Type="http://schemas.openxmlformats.org/officeDocument/2006/relationships/image" Target="../media/image553.png"/><Relationship Id="rId26" Type="http://schemas.openxmlformats.org/officeDocument/2006/relationships/image" Target="../media/image554.png"/><Relationship Id="rId27" Type="http://schemas.openxmlformats.org/officeDocument/2006/relationships/image" Target="../media/image555.png"/><Relationship Id="rId28" Type="http://schemas.openxmlformats.org/officeDocument/2006/relationships/image" Target="../media/image556.png"/><Relationship Id="rId29" Type="http://schemas.openxmlformats.org/officeDocument/2006/relationships/image" Target="../media/image557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8.png"/><Relationship Id="rId3" Type="http://schemas.openxmlformats.org/officeDocument/2006/relationships/image" Target="../media/image559.png"/><Relationship Id="rId4" Type="http://schemas.openxmlformats.org/officeDocument/2006/relationships/image" Target="../media/image560.png"/><Relationship Id="rId5" Type="http://schemas.openxmlformats.org/officeDocument/2006/relationships/image" Target="../media/image561.png"/><Relationship Id="rId6" Type="http://schemas.openxmlformats.org/officeDocument/2006/relationships/image" Target="../media/image562.png"/><Relationship Id="rId7" Type="http://schemas.openxmlformats.org/officeDocument/2006/relationships/image" Target="../media/image563.png"/><Relationship Id="rId8" Type="http://schemas.openxmlformats.org/officeDocument/2006/relationships/image" Target="../media/image564.png"/><Relationship Id="rId9" Type="http://schemas.openxmlformats.org/officeDocument/2006/relationships/image" Target="../media/image565.png"/><Relationship Id="rId10" Type="http://schemas.openxmlformats.org/officeDocument/2006/relationships/image" Target="../media/image566.png"/><Relationship Id="rId11" Type="http://schemas.openxmlformats.org/officeDocument/2006/relationships/image" Target="../media/image567.png"/><Relationship Id="rId12" Type="http://schemas.openxmlformats.org/officeDocument/2006/relationships/image" Target="../media/image568.png"/><Relationship Id="rId13" Type="http://schemas.openxmlformats.org/officeDocument/2006/relationships/image" Target="../media/image569.png"/><Relationship Id="rId14" Type="http://schemas.openxmlformats.org/officeDocument/2006/relationships/image" Target="../media/image570.png"/><Relationship Id="rId15" Type="http://schemas.openxmlformats.org/officeDocument/2006/relationships/image" Target="../media/image571.png"/><Relationship Id="rId16" Type="http://schemas.openxmlformats.org/officeDocument/2006/relationships/image" Target="../media/image572.png"/><Relationship Id="rId17" Type="http://schemas.openxmlformats.org/officeDocument/2006/relationships/image" Target="../media/image573.png"/><Relationship Id="rId18" Type="http://schemas.openxmlformats.org/officeDocument/2006/relationships/image" Target="../media/image574.png"/><Relationship Id="rId19" Type="http://schemas.openxmlformats.org/officeDocument/2006/relationships/image" Target="../media/image575.png"/><Relationship Id="rId20" Type="http://schemas.openxmlformats.org/officeDocument/2006/relationships/image" Target="../media/image576.png"/><Relationship Id="rId21" Type="http://schemas.openxmlformats.org/officeDocument/2006/relationships/image" Target="../media/image577.png"/><Relationship Id="rId22" Type="http://schemas.openxmlformats.org/officeDocument/2006/relationships/image" Target="../media/image578.png"/><Relationship Id="rId23" Type="http://schemas.openxmlformats.org/officeDocument/2006/relationships/image" Target="../media/image579.png"/><Relationship Id="rId24" Type="http://schemas.openxmlformats.org/officeDocument/2006/relationships/image" Target="../media/image580.png"/><Relationship Id="rId25" Type="http://schemas.openxmlformats.org/officeDocument/2006/relationships/image" Target="../media/image581.png"/><Relationship Id="rId26" Type="http://schemas.openxmlformats.org/officeDocument/2006/relationships/image" Target="../media/image582.png"/><Relationship Id="rId27" Type="http://schemas.openxmlformats.org/officeDocument/2006/relationships/image" Target="../media/image583.png"/><Relationship Id="rId28" Type="http://schemas.openxmlformats.org/officeDocument/2006/relationships/image" Target="../media/image584.png"/><Relationship Id="rId29" Type="http://schemas.openxmlformats.org/officeDocument/2006/relationships/image" Target="../media/image585.png"/><Relationship Id="rId30" Type="http://schemas.openxmlformats.org/officeDocument/2006/relationships/image" Target="../media/image586.png"/><Relationship Id="rId31" Type="http://schemas.openxmlformats.org/officeDocument/2006/relationships/image" Target="../media/image587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8.png"/><Relationship Id="rId3" Type="http://schemas.openxmlformats.org/officeDocument/2006/relationships/image" Target="../media/image589.png"/><Relationship Id="rId4" Type="http://schemas.openxmlformats.org/officeDocument/2006/relationships/image" Target="../media/image590.png"/><Relationship Id="rId5" Type="http://schemas.openxmlformats.org/officeDocument/2006/relationships/image" Target="../media/image591.png"/><Relationship Id="rId6" Type="http://schemas.openxmlformats.org/officeDocument/2006/relationships/image" Target="../media/image592.png"/><Relationship Id="rId7" Type="http://schemas.openxmlformats.org/officeDocument/2006/relationships/image" Target="../media/image593.png"/><Relationship Id="rId8" Type="http://schemas.openxmlformats.org/officeDocument/2006/relationships/image" Target="../media/image594.png"/><Relationship Id="rId9" Type="http://schemas.openxmlformats.org/officeDocument/2006/relationships/image" Target="../media/image595.png"/><Relationship Id="rId10" Type="http://schemas.openxmlformats.org/officeDocument/2006/relationships/image" Target="../media/image596.png"/><Relationship Id="rId11" Type="http://schemas.openxmlformats.org/officeDocument/2006/relationships/image" Target="../media/image597.png"/><Relationship Id="rId12" Type="http://schemas.openxmlformats.org/officeDocument/2006/relationships/image" Target="../media/image598.png"/><Relationship Id="rId13" Type="http://schemas.openxmlformats.org/officeDocument/2006/relationships/image" Target="../media/image599.png"/><Relationship Id="rId14" Type="http://schemas.openxmlformats.org/officeDocument/2006/relationships/image" Target="../media/image600.png"/><Relationship Id="rId15" Type="http://schemas.openxmlformats.org/officeDocument/2006/relationships/image" Target="../media/image601.png"/><Relationship Id="rId16" Type="http://schemas.openxmlformats.org/officeDocument/2006/relationships/image" Target="../media/image602.png"/><Relationship Id="rId17" Type="http://schemas.openxmlformats.org/officeDocument/2006/relationships/image" Target="../media/image603.png"/><Relationship Id="rId18" Type="http://schemas.openxmlformats.org/officeDocument/2006/relationships/image" Target="../media/image604.png"/><Relationship Id="rId19" Type="http://schemas.openxmlformats.org/officeDocument/2006/relationships/image" Target="../media/image605.png"/><Relationship Id="rId20" Type="http://schemas.openxmlformats.org/officeDocument/2006/relationships/image" Target="../media/image606.png"/><Relationship Id="rId21" Type="http://schemas.openxmlformats.org/officeDocument/2006/relationships/image" Target="../media/image607.png"/><Relationship Id="rId22" Type="http://schemas.openxmlformats.org/officeDocument/2006/relationships/image" Target="../media/image608.png"/><Relationship Id="rId23" Type="http://schemas.openxmlformats.org/officeDocument/2006/relationships/image" Target="../media/image609.png"/><Relationship Id="rId24" Type="http://schemas.openxmlformats.org/officeDocument/2006/relationships/image" Target="../media/image610.png"/><Relationship Id="rId25" Type="http://schemas.openxmlformats.org/officeDocument/2006/relationships/image" Target="../media/image611.png"/><Relationship Id="rId26" Type="http://schemas.openxmlformats.org/officeDocument/2006/relationships/image" Target="../media/image612.png"/><Relationship Id="rId27" Type="http://schemas.openxmlformats.org/officeDocument/2006/relationships/image" Target="../media/image613.png"/><Relationship Id="rId28" Type="http://schemas.openxmlformats.org/officeDocument/2006/relationships/image" Target="../media/image614.png"/><Relationship Id="rId29" Type="http://schemas.openxmlformats.org/officeDocument/2006/relationships/image" Target="../media/image615.png"/><Relationship Id="rId30" Type="http://schemas.openxmlformats.org/officeDocument/2006/relationships/image" Target="../media/image616.png"/><Relationship Id="rId31" Type="http://schemas.openxmlformats.org/officeDocument/2006/relationships/image" Target="../media/image617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18.png"/><Relationship Id="rId3" Type="http://schemas.openxmlformats.org/officeDocument/2006/relationships/image" Target="../media/image619.png"/><Relationship Id="rId4" Type="http://schemas.openxmlformats.org/officeDocument/2006/relationships/image" Target="../media/image620.png"/><Relationship Id="rId5" Type="http://schemas.openxmlformats.org/officeDocument/2006/relationships/image" Target="../media/image621.png"/><Relationship Id="rId6" Type="http://schemas.openxmlformats.org/officeDocument/2006/relationships/image" Target="../media/image622.png"/><Relationship Id="rId7" Type="http://schemas.openxmlformats.org/officeDocument/2006/relationships/image" Target="../media/image623.png"/><Relationship Id="rId8" Type="http://schemas.openxmlformats.org/officeDocument/2006/relationships/image" Target="../media/image624.png"/><Relationship Id="rId9" Type="http://schemas.openxmlformats.org/officeDocument/2006/relationships/image" Target="../media/image625.png"/><Relationship Id="rId10" Type="http://schemas.openxmlformats.org/officeDocument/2006/relationships/image" Target="../media/image626.png"/><Relationship Id="rId11" Type="http://schemas.openxmlformats.org/officeDocument/2006/relationships/image" Target="../media/image627.png"/><Relationship Id="rId12" Type="http://schemas.openxmlformats.org/officeDocument/2006/relationships/image" Target="../media/image628.png"/><Relationship Id="rId13" Type="http://schemas.openxmlformats.org/officeDocument/2006/relationships/image" Target="../media/image629.png"/><Relationship Id="rId14" Type="http://schemas.openxmlformats.org/officeDocument/2006/relationships/image" Target="../media/image630.png"/><Relationship Id="rId15" Type="http://schemas.openxmlformats.org/officeDocument/2006/relationships/image" Target="../media/image631.png"/><Relationship Id="rId16" Type="http://schemas.openxmlformats.org/officeDocument/2006/relationships/image" Target="../media/image632.png"/><Relationship Id="rId17" Type="http://schemas.openxmlformats.org/officeDocument/2006/relationships/image" Target="../media/image633.png"/><Relationship Id="rId18" Type="http://schemas.openxmlformats.org/officeDocument/2006/relationships/image" Target="../media/image634.png"/><Relationship Id="rId19" Type="http://schemas.openxmlformats.org/officeDocument/2006/relationships/image" Target="../media/image635.png"/><Relationship Id="rId20" Type="http://schemas.openxmlformats.org/officeDocument/2006/relationships/image" Target="../media/image636.png"/><Relationship Id="rId21" Type="http://schemas.openxmlformats.org/officeDocument/2006/relationships/image" Target="../media/image637.png"/><Relationship Id="rId22" Type="http://schemas.openxmlformats.org/officeDocument/2006/relationships/image" Target="../media/image638.png"/><Relationship Id="rId23" Type="http://schemas.openxmlformats.org/officeDocument/2006/relationships/image" Target="../media/image639.png"/><Relationship Id="rId24" Type="http://schemas.openxmlformats.org/officeDocument/2006/relationships/image" Target="../media/image640.png"/><Relationship Id="rId25" Type="http://schemas.openxmlformats.org/officeDocument/2006/relationships/image" Target="../media/image641.png"/><Relationship Id="rId26" Type="http://schemas.openxmlformats.org/officeDocument/2006/relationships/image" Target="../media/image642.png"/><Relationship Id="rId27" Type="http://schemas.openxmlformats.org/officeDocument/2006/relationships/image" Target="../media/image643.png"/><Relationship Id="rId28" Type="http://schemas.openxmlformats.org/officeDocument/2006/relationships/image" Target="../media/image644.png"/><Relationship Id="rId29" Type="http://schemas.openxmlformats.org/officeDocument/2006/relationships/image" Target="../media/image645.png"/><Relationship Id="rId30" Type="http://schemas.openxmlformats.org/officeDocument/2006/relationships/image" Target="../media/image646.png"/><Relationship Id="rId31" Type="http://schemas.openxmlformats.org/officeDocument/2006/relationships/image" Target="../media/image647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48.png"/><Relationship Id="rId3" Type="http://schemas.openxmlformats.org/officeDocument/2006/relationships/image" Target="../media/image649.png"/><Relationship Id="rId4" Type="http://schemas.openxmlformats.org/officeDocument/2006/relationships/image" Target="../media/image650.png"/><Relationship Id="rId5" Type="http://schemas.openxmlformats.org/officeDocument/2006/relationships/image" Target="../media/image651.png"/><Relationship Id="rId6" Type="http://schemas.openxmlformats.org/officeDocument/2006/relationships/image" Target="../media/image652.png"/><Relationship Id="rId7" Type="http://schemas.openxmlformats.org/officeDocument/2006/relationships/image" Target="../media/image653.png"/><Relationship Id="rId8" Type="http://schemas.openxmlformats.org/officeDocument/2006/relationships/image" Target="../media/image654.png"/><Relationship Id="rId9" Type="http://schemas.openxmlformats.org/officeDocument/2006/relationships/image" Target="../media/image655.png"/><Relationship Id="rId10" Type="http://schemas.openxmlformats.org/officeDocument/2006/relationships/image" Target="../media/image656.png"/><Relationship Id="rId11" Type="http://schemas.openxmlformats.org/officeDocument/2006/relationships/image" Target="../media/image657.png"/><Relationship Id="rId12" Type="http://schemas.openxmlformats.org/officeDocument/2006/relationships/image" Target="../media/image658.png"/><Relationship Id="rId13" Type="http://schemas.openxmlformats.org/officeDocument/2006/relationships/image" Target="../media/image659.png"/><Relationship Id="rId14" Type="http://schemas.openxmlformats.org/officeDocument/2006/relationships/image" Target="../media/image660.png"/><Relationship Id="rId15" Type="http://schemas.openxmlformats.org/officeDocument/2006/relationships/image" Target="../media/image661.png"/><Relationship Id="rId16" Type="http://schemas.openxmlformats.org/officeDocument/2006/relationships/image" Target="../media/image662.png"/><Relationship Id="rId17" Type="http://schemas.openxmlformats.org/officeDocument/2006/relationships/image" Target="../media/image663.png"/><Relationship Id="rId18" Type="http://schemas.openxmlformats.org/officeDocument/2006/relationships/image" Target="../media/image664.png"/><Relationship Id="rId19" Type="http://schemas.openxmlformats.org/officeDocument/2006/relationships/image" Target="../media/image665.png"/><Relationship Id="rId20" Type="http://schemas.openxmlformats.org/officeDocument/2006/relationships/image" Target="../media/image666.png"/><Relationship Id="rId21" Type="http://schemas.openxmlformats.org/officeDocument/2006/relationships/image" Target="../media/image667.png"/><Relationship Id="rId22" Type="http://schemas.openxmlformats.org/officeDocument/2006/relationships/image" Target="../media/image668.png"/><Relationship Id="rId23" Type="http://schemas.openxmlformats.org/officeDocument/2006/relationships/image" Target="../media/image669.png"/><Relationship Id="rId24" Type="http://schemas.openxmlformats.org/officeDocument/2006/relationships/image" Target="../media/image670.png"/><Relationship Id="rId25" Type="http://schemas.openxmlformats.org/officeDocument/2006/relationships/image" Target="../media/image671.png"/><Relationship Id="rId26" Type="http://schemas.openxmlformats.org/officeDocument/2006/relationships/image" Target="../media/image672.png"/><Relationship Id="rId27" Type="http://schemas.openxmlformats.org/officeDocument/2006/relationships/image" Target="../media/image673.png"/><Relationship Id="rId28" Type="http://schemas.openxmlformats.org/officeDocument/2006/relationships/image" Target="../media/image674.png"/><Relationship Id="rId29" Type="http://schemas.openxmlformats.org/officeDocument/2006/relationships/image" Target="../media/image675.png"/><Relationship Id="rId30" Type="http://schemas.openxmlformats.org/officeDocument/2006/relationships/image" Target="../media/image676.png"/><Relationship Id="rId31" Type="http://schemas.openxmlformats.org/officeDocument/2006/relationships/image" Target="../media/image677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78.png"/><Relationship Id="rId3" Type="http://schemas.openxmlformats.org/officeDocument/2006/relationships/image" Target="../media/image679.png"/><Relationship Id="rId4" Type="http://schemas.openxmlformats.org/officeDocument/2006/relationships/image" Target="../media/image680.png"/><Relationship Id="rId5" Type="http://schemas.openxmlformats.org/officeDocument/2006/relationships/image" Target="../media/image681.png"/><Relationship Id="rId6" Type="http://schemas.openxmlformats.org/officeDocument/2006/relationships/image" Target="../media/image682.png"/><Relationship Id="rId7" Type="http://schemas.openxmlformats.org/officeDocument/2006/relationships/image" Target="../media/image683.png"/><Relationship Id="rId8" Type="http://schemas.openxmlformats.org/officeDocument/2006/relationships/image" Target="../media/image684.png"/><Relationship Id="rId9" Type="http://schemas.openxmlformats.org/officeDocument/2006/relationships/image" Target="../media/image685.png"/><Relationship Id="rId10" Type="http://schemas.openxmlformats.org/officeDocument/2006/relationships/image" Target="../media/image686.png"/><Relationship Id="rId11" Type="http://schemas.openxmlformats.org/officeDocument/2006/relationships/image" Target="../media/image687.png"/><Relationship Id="rId12" Type="http://schemas.openxmlformats.org/officeDocument/2006/relationships/image" Target="../media/image688.png"/><Relationship Id="rId13" Type="http://schemas.openxmlformats.org/officeDocument/2006/relationships/image" Target="../media/image689.png"/><Relationship Id="rId14" Type="http://schemas.openxmlformats.org/officeDocument/2006/relationships/image" Target="../media/image690.png"/><Relationship Id="rId15" Type="http://schemas.openxmlformats.org/officeDocument/2006/relationships/image" Target="../media/image691.png"/><Relationship Id="rId16" Type="http://schemas.openxmlformats.org/officeDocument/2006/relationships/image" Target="../media/image692.png"/><Relationship Id="rId17" Type="http://schemas.openxmlformats.org/officeDocument/2006/relationships/image" Target="../media/image693.png"/><Relationship Id="rId18" Type="http://schemas.openxmlformats.org/officeDocument/2006/relationships/image" Target="../media/image694.png"/><Relationship Id="rId19" Type="http://schemas.openxmlformats.org/officeDocument/2006/relationships/image" Target="../media/image695.png"/><Relationship Id="rId20" Type="http://schemas.openxmlformats.org/officeDocument/2006/relationships/image" Target="../media/image696.png"/><Relationship Id="rId21" Type="http://schemas.openxmlformats.org/officeDocument/2006/relationships/image" Target="../media/image697.png"/><Relationship Id="rId22" Type="http://schemas.openxmlformats.org/officeDocument/2006/relationships/image" Target="../media/image698.png"/><Relationship Id="rId23" Type="http://schemas.openxmlformats.org/officeDocument/2006/relationships/image" Target="../media/image699.png"/><Relationship Id="rId24" Type="http://schemas.openxmlformats.org/officeDocument/2006/relationships/image" Target="../media/image700.png"/><Relationship Id="rId25" Type="http://schemas.openxmlformats.org/officeDocument/2006/relationships/image" Target="../media/image701.png"/><Relationship Id="rId26" Type="http://schemas.openxmlformats.org/officeDocument/2006/relationships/image" Target="../media/image702.png"/><Relationship Id="rId27" Type="http://schemas.openxmlformats.org/officeDocument/2006/relationships/image" Target="../media/image703.png"/><Relationship Id="rId28" Type="http://schemas.openxmlformats.org/officeDocument/2006/relationships/image" Target="../media/image704.png"/><Relationship Id="rId29" Type="http://schemas.openxmlformats.org/officeDocument/2006/relationships/image" Target="../media/image705.png"/><Relationship Id="rId30" Type="http://schemas.openxmlformats.org/officeDocument/2006/relationships/image" Target="../media/image706.png"/><Relationship Id="rId31" Type="http://schemas.openxmlformats.org/officeDocument/2006/relationships/image" Target="../media/image707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08.png"/><Relationship Id="rId3" Type="http://schemas.openxmlformats.org/officeDocument/2006/relationships/image" Target="../media/image709.png"/><Relationship Id="rId4" Type="http://schemas.openxmlformats.org/officeDocument/2006/relationships/image" Target="../media/image710.png"/><Relationship Id="rId5" Type="http://schemas.openxmlformats.org/officeDocument/2006/relationships/image" Target="../media/image711.png"/><Relationship Id="rId6" Type="http://schemas.openxmlformats.org/officeDocument/2006/relationships/image" Target="../media/image712.png"/><Relationship Id="rId7" Type="http://schemas.openxmlformats.org/officeDocument/2006/relationships/image" Target="../media/image713.png"/><Relationship Id="rId8" Type="http://schemas.openxmlformats.org/officeDocument/2006/relationships/image" Target="../media/image714.png"/><Relationship Id="rId9" Type="http://schemas.openxmlformats.org/officeDocument/2006/relationships/image" Target="../media/image715.png"/><Relationship Id="rId10" Type="http://schemas.openxmlformats.org/officeDocument/2006/relationships/image" Target="../media/image716.png"/><Relationship Id="rId11" Type="http://schemas.openxmlformats.org/officeDocument/2006/relationships/image" Target="../media/image717.png"/><Relationship Id="rId12" Type="http://schemas.openxmlformats.org/officeDocument/2006/relationships/image" Target="../media/image718.png"/><Relationship Id="rId13" Type="http://schemas.openxmlformats.org/officeDocument/2006/relationships/image" Target="../media/image719.png"/><Relationship Id="rId14" Type="http://schemas.openxmlformats.org/officeDocument/2006/relationships/image" Target="../media/image720.png"/><Relationship Id="rId15" Type="http://schemas.openxmlformats.org/officeDocument/2006/relationships/image" Target="../media/image721.png"/><Relationship Id="rId16" Type="http://schemas.openxmlformats.org/officeDocument/2006/relationships/image" Target="../media/image722.png"/><Relationship Id="rId17" Type="http://schemas.openxmlformats.org/officeDocument/2006/relationships/image" Target="../media/image723.png"/><Relationship Id="rId18" Type="http://schemas.openxmlformats.org/officeDocument/2006/relationships/image" Target="../media/image724.png"/><Relationship Id="rId19" Type="http://schemas.openxmlformats.org/officeDocument/2006/relationships/image" Target="../media/image725.png"/><Relationship Id="rId20" Type="http://schemas.openxmlformats.org/officeDocument/2006/relationships/image" Target="../media/image726.png"/><Relationship Id="rId21" Type="http://schemas.openxmlformats.org/officeDocument/2006/relationships/image" Target="../media/image727.png"/><Relationship Id="rId22" Type="http://schemas.openxmlformats.org/officeDocument/2006/relationships/image" Target="../media/image728.png"/><Relationship Id="rId23" Type="http://schemas.openxmlformats.org/officeDocument/2006/relationships/image" Target="../media/image729.png"/><Relationship Id="rId24" Type="http://schemas.openxmlformats.org/officeDocument/2006/relationships/image" Target="../media/image730.png"/><Relationship Id="rId25" Type="http://schemas.openxmlformats.org/officeDocument/2006/relationships/image" Target="../media/image731.png"/><Relationship Id="rId26" Type="http://schemas.openxmlformats.org/officeDocument/2006/relationships/image" Target="../media/image732.png"/><Relationship Id="rId27" Type="http://schemas.openxmlformats.org/officeDocument/2006/relationships/image" Target="../media/image733.png"/><Relationship Id="rId28" Type="http://schemas.openxmlformats.org/officeDocument/2006/relationships/image" Target="../media/image734.png"/><Relationship Id="rId29" Type="http://schemas.openxmlformats.org/officeDocument/2006/relationships/image" Target="../media/image735.png"/><Relationship Id="rId30" Type="http://schemas.openxmlformats.org/officeDocument/2006/relationships/image" Target="../media/image736.png"/><Relationship Id="rId31" Type="http://schemas.openxmlformats.org/officeDocument/2006/relationships/image" Target="../media/image737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38.png"/><Relationship Id="rId3" Type="http://schemas.openxmlformats.org/officeDocument/2006/relationships/image" Target="../media/image739.png"/><Relationship Id="rId4" Type="http://schemas.openxmlformats.org/officeDocument/2006/relationships/image" Target="../media/image740.png"/><Relationship Id="rId5" Type="http://schemas.openxmlformats.org/officeDocument/2006/relationships/image" Target="../media/image741.png"/><Relationship Id="rId6" Type="http://schemas.openxmlformats.org/officeDocument/2006/relationships/image" Target="../media/image742.png"/><Relationship Id="rId7" Type="http://schemas.openxmlformats.org/officeDocument/2006/relationships/image" Target="../media/image743.png"/><Relationship Id="rId8" Type="http://schemas.openxmlformats.org/officeDocument/2006/relationships/image" Target="../media/image744.png"/><Relationship Id="rId9" Type="http://schemas.openxmlformats.org/officeDocument/2006/relationships/image" Target="../media/image745.png"/><Relationship Id="rId10" Type="http://schemas.openxmlformats.org/officeDocument/2006/relationships/image" Target="../media/image746.png"/><Relationship Id="rId11" Type="http://schemas.openxmlformats.org/officeDocument/2006/relationships/image" Target="../media/image747.png"/><Relationship Id="rId12" Type="http://schemas.openxmlformats.org/officeDocument/2006/relationships/image" Target="../media/image748.png"/><Relationship Id="rId13" Type="http://schemas.openxmlformats.org/officeDocument/2006/relationships/image" Target="../media/image749.png"/><Relationship Id="rId14" Type="http://schemas.openxmlformats.org/officeDocument/2006/relationships/image" Target="../media/image750.png"/><Relationship Id="rId15" Type="http://schemas.openxmlformats.org/officeDocument/2006/relationships/image" Target="../media/image751.png"/><Relationship Id="rId16" Type="http://schemas.openxmlformats.org/officeDocument/2006/relationships/image" Target="../media/image752.png"/><Relationship Id="rId17" Type="http://schemas.openxmlformats.org/officeDocument/2006/relationships/image" Target="../media/image753.png"/><Relationship Id="rId18" Type="http://schemas.openxmlformats.org/officeDocument/2006/relationships/image" Target="../media/image754.png"/><Relationship Id="rId19" Type="http://schemas.openxmlformats.org/officeDocument/2006/relationships/image" Target="../media/image755.png"/><Relationship Id="rId20" Type="http://schemas.openxmlformats.org/officeDocument/2006/relationships/image" Target="../media/image756.png"/><Relationship Id="rId21" Type="http://schemas.openxmlformats.org/officeDocument/2006/relationships/image" Target="../media/image757.png"/><Relationship Id="rId22" Type="http://schemas.openxmlformats.org/officeDocument/2006/relationships/image" Target="../media/image758.png"/><Relationship Id="rId23" Type="http://schemas.openxmlformats.org/officeDocument/2006/relationships/image" Target="../media/image759.png"/><Relationship Id="rId24" Type="http://schemas.openxmlformats.org/officeDocument/2006/relationships/image" Target="../media/image760.png"/><Relationship Id="rId25" Type="http://schemas.openxmlformats.org/officeDocument/2006/relationships/image" Target="../media/image761.png"/><Relationship Id="rId26" Type="http://schemas.openxmlformats.org/officeDocument/2006/relationships/image" Target="../media/image762.png"/><Relationship Id="rId27" Type="http://schemas.openxmlformats.org/officeDocument/2006/relationships/image" Target="../media/image763.png"/><Relationship Id="rId28" Type="http://schemas.openxmlformats.org/officeDocument/2006/relationships/image" Target="../media/image764.png"/><Relationship Id="rId29" Type="http://schemas.openxmlformats.org/officeDocument/2006/relationships/image" Target="../media/image765.png"/><Relationship Id="rId30" Type="http://schemas.openxmlformats.org/officeDocument/2006/relationships/image" Target="../media/image766.png"/><Relationship Id="rId31" Type="http://schemas.openxmlformats.org/officeDocument/2006/relationships/image" Target="../media/image767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8.png"/><Relationship Id="rId3" Type="http://schemas.openxmlformats.org/officeDocument/2006/relationships/image" Target="../media/image769.png"/><Relationship Id="rId4" Type="http://schemas.openxmlformats.org/officeDocument/2006/relationships/image" Target="../media/image770.png"/><Relationship Id="rId5" Type="http://schemas.openxmlformats.org/officeDocument/2006/relationships/image" Target="../media/image771.png"/><Relationship Id="rId6" Type="http://schemas.openxmlformats.org/officeDocument/2006/relationships/image" Target="../media/image772.png"/><Relationship Id="rId7" Type="http://schemas.openxmlformats.org/officeDocument/2006/relationships/image" Target="../media/image773.png"/><Relationship Id="rId8" Type="http://schemas.openxmlformats.org/officeDocument/2006/relationships/image" Target="../media/image774.png"/><Relationship Id="rId9" Type="http://schemas.openxmlformats.org/officeDocument/2006/relationships/image" Target="../media/image775.png"/><Relationship Id="rId10" Type="http://schemas.openxmlformats.org/officeDocument/2006/relationships/image" Target="../media/image776.png"/><Relationship Id="rId11" Type="http://schemas.openxmlformats.org/officeDocument/2006/relationships/image" Target="../media/image777.png"/><Relationship Id="rId12" Type="http://schemas.openxmlformats.org/officeDocument/2006/relationships/image" Target="../media/image778.png"/><Relationship Id="rId13" Type="http://schemas.openxmlformats.org/officeDocument/2006/relationships/image" Target="../media/image779.png"/><Relationship Id="rId14" Type="http://schemas.openxmlformats.org/officeDocument/2006/relationships/image" Target="../media/image780.png"/><Relationship Id="rId15" Type="http://schemas.openxmlformats.org/officeDocument/2006/relationships/image" Target="../media/image781.png"/><Relationship Id="rId16" Type="http://schemas.openxmlformats.org/officeDocument/2006/relationships/image" Target="../media/image782.png"/><Relationship Id="rId17" Type="http://schemas.openxmlformats.org/officeDocument/2006/relationships/image" Target="../media/image783.png"/><Relationship Id="rId18" Type="http://schemas.openxmlformats.org/officeDocument/2006/relationships/image" Target="../media/image784.png"/><Relationship Id="rId19" Type="http://schemas.openxmlformats.org/officeDocument/2006/relationships/image" Target="../media/image785.png"/><Relationship Id="rId20" Type="http://schemas.openxmlformats.org/officeDocument/2006/relationships/image" Target="../media/image786.png"/><Relationship Id="rId21" Type="http://schemas.openxmlformats.org/officeDocument/2006/relationships/image" Target="../media/image787.png"/><Relationship Id="rId22" Type="http://schemas.openxmlformats.org/officeDocument/2006/relationships/image" Target="../media/image788.png"/><Relationship Id="rId23" Type="http://schemas.openxmlformats.org/officeDocument/2006/relationships/image" Target="../media/image789.png"/><Relationship Id="rId24" Type="http://schemas.openxmlformats.org/officeDocument/2006/relationships/image" Target="../media/image790.png"/><Relationship Id="rId25" Type="http://schemas.openxmlformats.org/officeDocument/2006/relationships/image" Target="../media/image791.png"/><Relationship Id="rId26" Type="http://schemas.openxmlformats.org/officeDocument/2006/relationships/image" Target="../media/image792.png"/><Relationship Id="rId27" Type="http://schemas.openxmlformats.org/officeDocument/2006/relationships/image" Target="../media/image793.png"/><Relationship Id="rId28" Type="http://schemas.openxmlformats.org/officeDocument/2006/relationships/image" Target="../media/image794.png"/><Relationship Id="rId29" Type="http://schemas.openxmlformats.org/officeDocument/2006/relationships/image" Target="../media/image795.png"/><Relationship Id="rId30" Type="http://schemas.openxmlformats.org/officeDocument/2006/relationships/image" Target="../media/image796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97.png"/><Relationship Id="rId3" Type="http://schemas.openxmlformats.org/officeDocument/2006/relationships/image" Target="../media/image798.png"/><Relationship Id="rId4" Type="http://schemas.openxmlformats.org/officeDocument/2006/relationships/image" Target="../media/image799.png"/><Relationship Id="rId5" Type="http://schemas.openxmlformats.org/officeDocument/2006/relationships/image" Target="../media/image800.png"/><Relationship Id="rId6" Type="http://schemas.openxmlformats.org/officeDocument/2006/relationships/image" Target="../media/image801.png"/><Relationship Id="rId7" Type="http://schemas.openxmlformats.org/officeDocument/2006/relationships/image" Target="../media/image802.png"/><Relationship Id="rId8" Type="http://schemas.openxmlformats.org/officeDocument/2006/relationships/image" Target="../media/image803.png"/><Relationship Id="rId9" Type="http://schemas.openxmlformats.org/officeDocument/2006/relationships/image" Target="../media/image804.png"/><Relationship Id="rId10" Type="http://schemas.openxmlformats.org/officeDocument/2006/relationships/image" Target="../media/image805.png"/><Relationship Id="rId11" Type="http://schemas.openxmlformats.org/officeDocument/2006/relationships/image" Target="../media/image806.png"/><Relationship Id="rId12" Type="http://schemas.openxmlformats.org/officeDocument/2006/relationships/image" Target="../media/image807.png"/><Relationship Id="rId13" Type="http://schemas.openxmlformats.org/officeDocument/2006/relationships/image" Target="../media/image808.png"/><Relationship Id="rId14" Type="http://schemas.openxmlformats.org/officeDocument/2006/relationships/image" Target="../media/image809.png"/><Relationship Id="rId15" Type="http://schemas.openxmlformats.org/officeDocument/2006/relationships/image" Target="../media/image810.png"/><Relationship Id="rId16" Type="http://schemas.openxmlformats.org/officeDocument/2006/relationships/image" Target="../media/image811.png"/><Relationship Id="rId17" Type="http://schemas.openxmlformats.org/officeDocument/2006/relationships/image" Target="../media/image812.png"/><Relationship Id="rId18" Type="http://schemas.openxmlformats.org/officeDocument/2006/relationships/image" Target="../media/image813.png"/><Relationship Id="rId19" Type="http://schemas.openxmlformats.org/officeDocument/2006/relationships/image" Target="../media/image814.png"/><Relationship Id="rId20" Type="http://schemas.openxmlformats.org/officeDocument/2006/relationships/image" Target="../media/image815.png"/><Relationship Id="rId21" Type="http://schemas.openxmlformats.org/officeDocument/2006/relationships/image" Target="../media/image816.png"/><Relationship Id="rId22" Type="http://schemas.openxmlformats.org/officeDocument/2006/relationships/image" Target="../media/image817.png"/><Relationship Id="rId23" Type="http://schemas.openxmlformats.org/officeDocument/2006/relationships/image" Target="../media/image818.png"/><Relationship Id="rId24" Type="http://schemas.openxmlformats.org/officeDocument/2006/relationships/image" Target="../media/image819.png"/><Relationship Id="rId25" Type="http://schemas.openxmlformats.org/officeDocument/2006/relationships/image" Target="../media/image820.png"/><Relationship Id="rId26" Type="http://schemas.openxmlformats.org/officeDocument/2006/relationships/image" Target="../media/image821.png"/><Relationship Id="rId27" Type="http://schemas.openxmlformats.org/officeDocument/2006/relationships/image" Target="../media/image822.png"/><Relationship Id="rId28" Type="http://schemas.openxmlformats.org/officeDocument/2006/relationships/image" Target="../media/image823.png"/><Relationship Id="rId29" Type="http://schemas.openxmlformats.org/officeDocument/2006/relationships/image" Target="../media/image82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4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Relationship Id="rId25" Type="http://schemas.openxmlformats.org/officeDocument/2006/relationships/image" Target="../media/image47.png"/><Relationship Id="rId26" Type="http://schemas.openxmlformats.org/officeDocument/2006/relationships/image" Target="../media/image48.png"/><Relationship Id="rId27" Type="http://schemas.openxmlformats.org/officeDocument/2006/relationships/image" Target="../media/image49.png"/><Relationship Id="rId28" Type="http://schemas.openxmlformats.org/officeDocument/2006/relationships/image" Target="../media/image50.png"/><Relationship Id="rId29" Type="http://schemas.openxmlformats.org/officeDocument/2006/relationships/image" Target="../media/image51.png"/><Relationship Id="rId30" Type="http://schemas.openxmlformats.org/officeDocument/2006/relationships/image" Target="../media/image52.png"/><Relationship Id="rId31" Type="http://schemas.openxmlformats.org/officeDocument/2006/relationships/image" Target="../media/image5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25.png"/><Relationship Id="rId3" Type="http://schemas.openxmlformats.org/officeDocument/2006/relationships/image" Target="../media/image826.png"/><Relationship Id="rId4" Type="http://schemas.openxmlformats.org/officeDocument/2006/relationships/image" Target="../media/image827.png"/><Relationship Id="rId5" Type="http://schemas.openxmlformats.org/officeDocument/2006/relationships/image" Target="../media/image828.png"/><Relationship Id="rId6" Type="http://schemas.openxmlformats.org/officeDocument/2006/relationships/image" Target="../media/image829.png"/><Relationship Id="rId7" Type="http://schemas.openxmlformats.org/officeDocument/2006/relationships/image" Target="../media/image830.png"/><Relationship Id="rId8" Type="http://schemas.openxmlformats.org/officeDocument/2006/relationships/image" Target="../media/image831.png"/><Relationship Id="rId9" Type="http://schemas.openxmlformats.org/officeDocument/2006/relationships/image" Target="../media/image832.png"/><Relationship Id="rId10" Type="http://schemas.openxmlformats.org/officeDocument/2006/relationships/image" Target="../media/image833.png"/><Relationship Id="rId11" Type="http://schemas.openxmlformats.org/officeDocument/2006/relationships/image" Target="../media/image834.png"/><Relationship Id="rId12" Type="http://schemas.openxmlformats.org/officeDocument/2006/relationships/image" Target="../media/image835.png"/><Relationship Id="rId13" Type="http://schemas.openxmlformats.org/officeDocument/2006/relationships/image" Target="../media/image836.png"/><Relationship Id="rId14" Type="http://schemas.openxmlformats.org/officeDocument/2006/relationships/image" Target="../media/image837.png"/><Relationship Id="rId15" Type="http://schemas.openxmlformats.org/officeDocument/2006/relationships/image" Target="../media/image838.png"/><Relationship Id="rId16" Type="http://schemas.openxmlformats.org/officeDocument/2006/relationships/image" Target="../media/image839.png"/><Relationship Id="rId17" Type="http://schemas.openxmlformats.org/officeDocument/2006/relationships/image" Target="../media/image840.png"/><Relationship Id="rId18" Type="http://schemas.openxmlformats.org/officeDocument/2006/relationships/image" Target="../media/image841.png"/><Relationship Id="rId19" Type="http://schemas.openxmlformats.org/officeDocument/2006/relationships/image" Target="../media/image842.png"/><Relationship Id="rId20" Type="http://schemas.openxmlformats.org/officeDocument/2006/relationships/image" Target="../media/image843.png"/><Relationship Id="rId21" Type="http://schemas.openxmlformats.org/officeDocument/2006/relationships/image" Target="../media/image844.png"/><Relationship Id="rId22" Type="http://schemas.openxmlformats.org/officeDocument/2006/relationships/image" Target="../media/image845.png"/><Relationship Id="rId23" Type="http://schemas.openxmlformats.org/officeDocument/2006/relationships/image" Target="../media/image846.png"/><Relationship Id="rId24" Type="http://schemas.openxmlformats.org/officeDocument/2006/relationships/image" Target="../media/image847.png"/><Relationship Id="rId25" Type="http://schemas.openxmlformats.org/officeDocument/2006/relationships/image" Target="../media/image848.png"/><Relationship Id="rId26" Type="http://schemas.openxmlformats.org/officeDocument/2006/relationships/image" Target="../media/image849.png"/><Relationship Id="rId27" Type="http://schemas.openxmlformats.org/officeDocument/2006/relationships/image" Target="../media/image850.png"/><Relationship Id="rId28" Type="http://schemas.openxmlformats.org/officeDocument/2006/relationships/image" Target="../media/image851.png"/><Relationship Id="rId29" Type="http://schemas.openxmlformats.org/officeDocument/2006/relationships/image" Target="../media/image852.png"/><Relationship Id="rId30" Type="http://schemas.openxmlformats.org/officeDocument/2006/relationships/image" Target="../media/image853.png"/><Relationship Id="rId31" Type="http://schemas.openxmlformats.org/officeDocument/2006/relationships/image" Target="../media/image854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55.png"/><Relationship Id="rId3" Type="http://schemas.openxmlformats.org/officeDocument/2006/relationships/image" Target="../media/image856.png"/><Relationship Id="rId4" Type="http://schemas.openxmlformats.org/officeDocument/2006/relationships/image" Target="../media/image857.png"/><Relationship Id="rId5" Type="http://schemas.openxmlformats.org/officeDocument/2006/relationships/image" Target="../media/image858.png"/><Relationship Id="rId6" Type="http://schemas.openxmlformats.org/officeDocument/2006/relationships/image" Target="../media/image859.png"/><Relationship Id="rId7" Type="http://schemas.openxmlformats.org/officeDocument/2006/relationships/image" Target="../media/image860.png"/><Relationship Id="rId8" Type="http://schemas.openxmlformats.org/officeDocument/2006/relationships/image" Target="../media/image861.png"/><Relationship Id="rId9" Type="http://schemas.openxmlformats.org/officeDocument/2006/relationships/image" Target="../media/image862.png"/><Relationship Id="rId10" Type="http://schemas.openxmlformats.org/officeDocument/2006/relationships/image" Target="../media/image863.png"/><Relationship Id="rId11" Type="http://schemas.openxmlformats.org/officeDocument/2006/relationships/image" Target="../media/image864.png"/><Relationship Id="rId12" Type="http://schemas.openxmlformats.org/officeDocument/2006/relationships/image" Target="../media/image865.png"/><Relationship Id="rId13" Type="http://schemas.openxmlformats.org/officeDocument/2006/relationships/image" Target="../media/image866.png"/><Relationship Id="rId14" Type="http://schemas.openxmlformats.org/officeDocument/2006/relationships/image" Target="../media/image867.png"/><Relationship Id="rId15" Type="http://schemas.openxmlformats.org/officeDocument/2006/relationships/image" Target="../media/image868.png"/><Relationship Id="rId16" Type="http://schemas.openxmlformats.org/officeDocument/2006/relationships/image" Target="../media/image869.png"/><Relationship Id="rId17" Type="http://schemas.openxmlformats.org/officeDocument/2006/relationships/image" Target="../media/image870.png"/><Relationship Id="rId18" Type="http://schemas.openxmlformats.org/officeDocument/2006/relationships/image" Target="../media/image871.png"/><Relationship Id="rId19" Type="http://schemas.openxmlformats.org/officeDocument/2006/relationships/image" Target="../media/image872.png"/><Relationship Id="rId20" Type="http://schemas.openxmlformats.org/officeDocument/2006/relationships/image" Target="../media/image873.png"/><Relationship Id="rId21" Type="http://schemas.openxmlformats.org/officeDocument/2006/relationships/image" Target="../media/image874.png"/><Relationship Id="rId22" Type="http://schemas.openxmlformats.org/officeDocument/2006/relationships/image" Target="../media/image875.png"/><Relationship Id="rId23" Type="http://schemas.openxmlformats.org/officeDocument/2006/relationships/image" Target="../media/image876.png"/><Relationship Id="rId24" Type="http://schemas.openxmlformats.org/officeDocument/2006/relationships/image" Target="../media/image877.png"/><Relationship Id="rId25" Type="http://schemas.openxmlformats.org/officeDocument/2006/relationships/image" Target="../media/image878.png"/><Relationship Id="rId26" Type="http://schemas.openxmlformats.org/officeDocument/2006/relationships/image" Target="../media/image879.png"/><Relationship Id="rId27" Type="http://schemas.openxmlformats.org/officeDocument/2006/relationships/image" Target="../media/image880.png"/><Relationship Id="rId28" Type="http://schemas.openxmlformats.org/officeDocument/2006/relationships/image" Target="../media/image881.png"/><Relationship Id="rId29" Type="http://schemas.openxmlformats.org/officeDocument/2006/relationships/image" Target="../media/image882.png"/><Relationship Id="rId30" Type="http://schemas.openxmlformats.org/officeDocument/2006/relationships/image" Target="../media/image883.png"/><Relationship Id="rId31" Type="http://schemas.openxmlformats.org/officeDocument/2006/relationships/image" Target="../media/image884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85.png"/><Relationship Id="rId3" Type="http://schemas.openxmlformats.org/officeDocument/2006/relationships/image" Target="../media/image886.png"/><Relationship Id="rId4" Type="http://schemas.openxmlformats.org/officeDocument/2006/relationships/image" Target="../media/image887.png"/><Relationship Id="rId5" Type="http://schemas.openxmlformats.org/officeDocument/2006/relationships/image" Target="../media/image888.png"/><Relationship Id="rId6" Type="http://schemas.openxmlformats.org/officeDocument/2006/relationships/image" Target="../media/image889.png"/><Relationship Id="rId7" Type="http://schemas.openxmlformats.org/officeDocument/2006/relationships/image" Target="../media/image890.png"/><Relationship Id="rId8" Type="http://schemas.openxmlformats.org/officeDocument/2006/relationships/image" Target="../media/image891.png"/><Relationship Id="rId9" Type="http://schemas.openxmlformats.org/officeDocument/2006/relationships/image" Target="../media/image892.png"/><Relationship Id="rId10" Type="http://schemas.openxmlformats.org/officeDocument/2006/relationships/image" Target="../media/image893.png"/><Relationship Id="rId11" Type="http://schemas.openxmlformats.org/officeDocument/2006/relationships/image" Target="../media/image894.png"/><Relationship Id="rId12" Type="http://schemas.openxmlformats.org/officeDocument/2006/relationships/image" Target="../media/image895.png"/><Relationship Id="rId13" Type="http://schemas.openxmlformats.org/officeDocument/2006/relationships/image" Target="../media/image896.png"/><Relationship Id="rId14" Type="http://schemas.openxmlformats.org/officeDocument/2006/relationships/image" Target="../media/image897.png"/><Relationship Id="rId15" Type="http://schemas.openxmlformats.org/officeDocument/2006/relationships/image" Target="../media/image898.png"/><Relationship Id="rId16" Type="http://schemas.openxmlformats.org/officeDocument/2006/relationships/image" Target="../media/image899.png"/><Relationship Id="rId17" Type="http://schemas.openxmlformats.org/officeDocument/2006/relationships/image" Target="../media/image900.png"/><Relationship Id="rId18" Type="http://schemas.openxmlformats.org/officeDocument/2006/relationships/image" Target="../media/image901.png"/><Relationship Id="rId19" Type="http://schemas.openxmlformats.org/officeDocument/2006/relationships/image" Target="../media/image902.png"/><Relationship Id="rId20" Type="http://schemas.openxmlformats.org/officeDocument/2006/relationships/image" Target="../media/image903.png"/><Relationship Id="rId21" Type="http://schemas.openxmlformats.org/officeDocument/2006/relationships/image" Target="../media/image904.png"/><Relationship Id="rId22" Type="http://schemas.openxmlformats.org/officeDocument/2006/relationships/image" Target="../media/image905.png"/><Relationship Id="rId23" Type="http://schemas.openxmlformats.org/officeDocument/2006/relationships/image" Target="../media/image906.png"/><Relationship Id="rId24" Type="http://schemas.openxmlformats.org/officeDocument/2006/relationships/image" Target="../media/image907.png"/><Relationship Id="rId25" Type="http://schemas.openxmlformats.org/officeDocument/2006/relationships/image" Target="../media/image908.png"/><Relationship Id="rId26" Type="http://schemas.openxmlformats.org/officeDocument/2006/relationships/image" Target="../media/image909.png"/><Relationship Id="rId27" Type="http://schemas.openxmlformats.org/officeDocument/2006/relationships/image" Target="../media/image910.png"/><Relationship Id="rId28" Type="http://schemas.openxmlformats.org/officeDocument/2006/relationships/image" Target="../media/image911.png"/><Relationship Id="rId29" Type="http://schemas.openxmlformats.org/officeDocument/2006/relationships/image" Target="../media/image912.png"/><Relationship Id="rId30" Type="http://schemas.openxmlformats.org/officeDocument/2006/relationships/image" Target="../media/image913.png"/><Relationship Id="rId31" Type="http://schemas.openxmlformats.org/officeDocument/2006/relationships/image" Target="../media/image914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15.png"/><Relationship Id="rId3" Type="http://schemas.openxmlformats.org/officeDocument/2006/relationships/image" Target="../media/image916.png"/><Relationship Id="rId4" Type="http://schemas.openxmlformats.org/officeDocument/2006/relationships/image" Target="../media/image917.png"/><Relationship Id="rId5" Type="http://schemas.openxmlformats.org/officeDocument/2006/relationships/image" Target="../media/image918.png"/><Relationship Id="rId6" Type="http://schemas.openxmlformats.org/officeDocument/2006/relationships/image" Target="../media/image919.png"/><Relationship Id="rId7" Type="http://schemas.openxmlformats.org/officeDocument/2006/relationships/image" Target="../media/image920.png"/><Relationship Id="rId8" Type="http://schemas.openxmlformats.org/officeDocument/2006/relationships/image" Target="../media/image921.png"/><Relationship Id="rId9" Type="http://schemas.openxmlformats.org/officeDocument/2006/relationships/image" Target="../media/image922.png"/><Relationship Id="rId10" Type="http://schemas.openxmlformats.org/officeDocument/2006/relationships/image" Target="../media/image923.png"/><Relationship Id="rId11" Type="http://schemas.openxmlformats.org/officeDocument/2006/relationships/image" Target="../media/image924.png"/><Relationship Id="rId12" Type="http://schemas.openxmlformats.org/officeDocument/2006/relationships/image" Target="../media/image925.png"/><Relationship Id="rId13" Type="http://schemas.openxmlformats.org/officeDocument/2006/relationships/image" Target="../media/image926.png"/><Relationship Id="rId14" Type="http://schemas.openxmlformats.org/officeDocument/2006/relationships/image" Target="../media/image927.png"/><Relationship Id="rId15" Type="http://schemas.openxmlformats.org/officeDocument/2006/relationships/image" Target="../media/image928.png"/><Relationship Id="rId16" Type="http://schemas.openxmlformats.org/officeDocument/2006/relationships/image" Target="../media/image929.png"/><Relationship Id="rId17" Type="http://schemas.openxmlformats.org/officeDocument/2006/relationships/image" Target="../media/image930.png"/><Relationship Id="rId18" Type="http://schemas.openxmlformats.org/officeDocument/2006/relationships/image" Target="../media/image931.png"/><Relationship Id="rId19" Type="http://schemas.openxmlformats.org/officeDocument/2006/relationships/image" Target="../media/image932.png"/><Relationship Id="rId20" Type="http://schemas.openxmlformats.org/officeDocument/2006/relationships/image" Target="../media/image933.png"/><Relationship Id="rId21" Type="http://schemas.openxmlformats.org/officeDocument/2006/relationships/image" Target="../media/image934.png"/><Relationship Id="rId22" Type="http://schemas.openxmlformats.org/officeDocument/2006/relationships/image" Target="../media/image935.png"/><Relationship Id="rId23" Type="http://schemas.openxmlformats.org/officeDocument/2006/relationships/image" Target="../media/image936.png"/><Relationship Id="rId24" Type="http://schemas.openxmlformats.org/officeDocument/2006/relationships/image" Target="../media/image937.png"/><Relationship Id="rId25" Type="http://schemas.openxmlformats.org/officeDocument/2006/relationships/image" Target="../media/image938.png"/><Relationship Id="rId26" Type="http://schemas.openxmlformats.org/officeDocument/2006/relationships/image" Target="../media/image939.png"/><Relationship Id="rId27" Type="http://schemas.openxmlformats.org/officeDocument/2006/relationships/image" Target="../media/image940.png"/><Relationship Id="rId28" Type="http://schemas.openxmlformats.org/officeDocument/2006/relationships/image" Target="../media/image941.png"/><Relationship Id="rId29" Type="http://schemas.openxmlformats.org/officeDocument/2006/relationships/image" Target="../media/image942.png"/><Relationship Id="rId30" Type="http://schemas.openxmlformats.org/officeDocument/2006/relationships/image" Target="../media/image943.png"/><Relationship Id="rId31" Type="http://schemas.openxmlformats.org/officeDocument/2006/relationships/image" Target="../media/image944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45.png"/><Relationship Id="rId3" Type="http://schemas.openxmlformats.org/officeDocument/2006/relationships/image" Target="../media/image946.png"/><Relationship Id="rId4" Type="http://schemas.openxmlformats.org/officeDocument/2006/relationships/image" Target="../media/image947.png"/><Relationship Id="rId5" Type="http://schemas.openxmlformats.org/officeDocument/2006/relationships/image" Target="../media/image948.png"/><Relationship Id="rId6" Type="http://schemas.openxmlformats.org/officeDocument/2006/relationships/image" Target="../media/image949.png"/><Relationship Id="rId7" Type="http://schemas.openxmlformats.org/officeDocument/2006/relationships/image" Target="../media/image950.png"/><Relationship Id="rId8" Type="http://schemas.openxmlformats.org/officeDocument/2006/relationships/image" Target="../media/image951.png"/><Relationship Id="rId9" Type="http://schemas.openxmlformats.org/officeDocument/2006/relationships/image" Target="../media/image952.png"/><Relationship Id="rId10" Type="http://schemas.openxmlformats.org/officeDocument/2006/relationships/image" Target="../media/image953.png"/><Relationship Id="rId11" Type="http://schemas.openxmlformats.org/officeDocument/2006/relationships/image" Target="../media/image954.png"/><Relationship Id="rId12" Type="http://schemas.openxmlformats.org/officeDocument/2006/relationships/image" Target="../media/image955.png"/><Relationship Id="rId13" Type="http://schemas.openxmlformats.org/officeDocument/2006/relationships/image" Target="../media/image956.png"/><Relationship Id="rId14" Type="http://schemas.openxmlformats.org/officeDocument/2006/relationships/image" Target="../media/image957.png"/><Relationship Id="rId15" Type="http://schemas.openxmlformats.org/officeDocument/2006/relationships/image" Target="../media/image958.png"/><Relationship Id="rId16" Type="http://schemas.openxmlformats.org/officeDocument/2006/relationships/image" Target="../media/image959.png"/><Relationship Id="rId17" Type="http://schemas.openxmlformats.org/officeDocument/2006/relationships/image" Target="../media/image960.png"/><Relationship Id="rId18" Type="http://schemas.openxmlformats.org/officeDocument/2006/relationships/image" Target="../media/image961.png"/><Relationship Id="rId19" Type="http://schemas.openxmlformats.org/officeDocument/2006/relationships/image" Target="../media/image962.png"/><Relationship Id="rId20" Type="http://schemas.openxmlformats.org/officeDocument/2006/relationships/image" Target="../media/image963.png"/><Relationship Id="rId21" Type="http://schemas.openxmlformats.org/officeDocument/2006/relationships/image" Target="../media/image964.png"/><Relationship Id="rId22" Type="http://schemas.openxmlformats.org/officeDocument/2006/relationships/image" Target="../media/image965.png"/><Relationship Id="rId23" Type="http://schemas.openxmlformats.org/officeDocument/2006/relationships/image" Target="../media/image966.png"/><Relationship Id="rId24" Type="http://schemas.openxmlformats.org/officeDocument/2006/relationships/image" Target="../media/image967.png"/><Relationship Id="rId25" Type="http://schemas.openxmlformats.org/officeDocument/2006/relationships/image" Target="../media/image968.png"/><Relationship Id="rId26" Type="http://schemas.openxmlformats.org/officeDocument/2006/relationships/image" Target="../media/image969.png"/><Relationship Id="rId27" Type="http://schemas.openxmlformats.org/officeDocument/2006/relationships/image" Target="../media/image970.png"/><Relationship Id="rId28" Type="http://schemas.openxmlformats.org/officeDocument/2006/relationships/image" Target="../media/image971.png"/><Relationship Id="rId29" Type="http://schemas.openxmlformats.org/officeDocument/2006/relationships/image" Target="../media/image972.png"/><Relationship Id="rId30" Type="http://schemas.openxmlformats.org/officeDocument/2006/relationships/image" Target="../media/image973.png"/><Relationship Id="rId31" Type="http://schemas.openxmlformats.org/officeDocument/2006/relationships/image" Target="../media/image974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75.png"/><Relationship Id="rId3" Type="http://schemas.openxmlformats.org/officeDocument/2006/relationships/image" Target="../media/image976.png"/><Relationship Id="rId4" Type="http://schemas.openxmlformats.org/officeDocument/2006/relationships/image" Target="../media/image977.png"/><Relationship Id="rId5" Type="http://schemas.openxmlformats.org/officeDocument/2006/relationships/image" Target="../media/image978.png"/><Relationship Id="rId6" Type="http://schemas.openxmlformats.org/officeDocument/2006/relationships/image" Target="../media/image979.png"/><Relationship Id="rId7" Type="http://schemas.openxmlformats.org/officeDocument/2006/relationships/image" Target="../media/image980.png"/><Relationship Id="rId8" Type="http://schemas.openxmlformats.org/officeDocument/2006/relationships/image" Target="../media/image981.png"/><Relationship Id="rId9" Type="http://schemas.openxmlformats.org/officeDocument/2006/relationships/image" Target="../media/image982.png"/><Relationship Id="rId10" Type="http://schemas.openxmlformats.org/officeDocument/2006/relationships/image" Target="../media/image983.png"/><Relationship Id="rId11" Type="http://schemas.openxmlformats.org/officeDocument/2006/relationships/image" Target="../media/image984.png"/><Relationship Id="rId12" Type="http://schemas.openxmlformats.org/officeDocument/2006/relationships/image" Target="../media/image985.png"/><Relationship Id="rId13" Type="http://schemas.openxmlformats.org/officeDocument/2006/relationships/image" Target="../media/image986.png"/><Relationship Id="rId14" Type="http://schemas.openxmlformats.org/officeDocument/2006/relationships/image" Target="../media/image987.png"/><Relationship Id="rId15" Type="http://schemas.openxmlformats.org/officeDocument/2006/relationships/image" Target="../media/image988.png"/><Relationship Id="rId16" Type="http://schemas.openxmlformats.org/officeDocument/2006/relationships/image" Target="../media/image989.png"/><Relationship Id="rId17" Type="http://schemas.openxmlformats.org/officeDocument/2006/relationships/image" Target="../media/image990.png"/><Relationship Id="rId18" Type="http://schemas.openxmlformats.org/officeDocument/2006/relationships/image" Target="../media/image991.png"/><Relationship Id="rId19" Type="http://schemas.openxmlformats.org/officeDocument/2006/relationships/image" Target="../media/image992.png"/><Relationship Id="rId20" Type="http://schemas.openxmlformats.org/officeDocument/2006/relationships/image" Target="../media/image993.png"/><Relationship Id="rId21" Type="http://schemas.openxmlformats.org/officeDocument/2006/relationships/image" Target="../media/image994.png"/><Relationship Id="rId22" Type="http://schemas.openxmlformats.org/officeDocument/2006/relationships/image" Target="../media/image995.png"/><Relationship Id="rId23" Type="http://schemas.openxmlformats.org/officeDocument/2006/relationships/image" Target="../media/image996.png"/><Relationship Id="rId24" Type="http://schemas.openxmlformats.org/officeDocument/2006/relationships/image" Target="../media/image997.png"/><Relationship Id="rId25" Type="http://schemas.openxmlformats.org/officeDocument/2006/relationships/image" Target="../media/image998.png"/><Relationship Id="rId26" Type="http://schemas.openxmlformats.org/officeDocument/2006/relationships/image" Target="../media/image999.png"/><Relationship Id="rId27" Type="http://schemas.openxmlformats.org/officeDocument/2006/relationships/image" Target="../media/image1000.png"/><Relationship Id="rId28" Type="http://schemas.openxmlformats.org/officeDocument/2006/relationships/image" Target="../media/image1001.png"/><Relationship Id="rId29" Type="http://schemas.openxmlformats.org/officeDocument/2006/relationships/image" Target="../media/image1002.png"/><Relationship Id="rId30" Type="http://schemas.openxmlformats.org/officeDocument/2006/relationships/image" Target="../media/image1003.png"/><Relationship Id="rId31" Type="http://schemas.openxmlformats.org/officeDocument/2006/relationships/image" Target="../media/image1004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05.png"/><Relationship Id="rId3" Type="http://schemas.openxmlformats.org/officeDocument/2006/relationships/image" Target="../media/image1006.png"/><Relationship Id="rId4" Type="http://schemas.openxmlformats.org/officeDocument/2006/relationships/image" Target="../media/image1007.png"/><Relationship Id="rId5" Type="http://schemas.openxmlformats.org/officeDocument/2006/relationships/image" Target="../media/image1008.png"/><Relationship Id="rId6" Type="http://schemas.openxmlformats.org/officeDocument/2006/relationships/image" Target="../media/image1009.png"/><Relationship Id="rId7" Type="http://schemas.openxmlformats.org/officeDocument/2006/relationships/image" Target="../media/image1010.png"/><Relationship Id="rId8" Type="http://schemas.openxmlformats.org/officeDocument/2006/relationships/image" Target="../media/image1011.png"/><Relationship Id="rId9" Type="http://schemas.openxmlformats.org/officeDocument/2006/relationships/image" Target="../media/image1012.png"/><Relationship Id="rId10" Type="http://schemas.openxmlformats.org/officeDocument/2006/relationships/image" Target="../media/image1013.png"/><Relationship Id="rId11" Type="http://schemas.openxmlformats.org/officeDocument/2006/relationships/image" Target="../media/image1014.png"/><Relationship Id="rId12" Type="http://schemas.openxmlformats.org/officeDocument/2006/relationships/image" Target="../media/image1015.png"/><Relationship Id="rId13" Type="http://schemas.openxmlformats.org/officeDocument/2006/relationships/image" Target="../media/image1016.png"/><Relationship Id="rId14" Type="http://schemas.openxmlformats.org/officeDocument/2006/relationships/image" Target="../media/image1017.png"/><Relationship Id="rId15" Type="http://schemas.openxmlformats.org/officeDocument/2006/relationships/image" Target="../media/image1018.png"/><Relationship Id="rId16" Type="http://schemas.openxmlformats.org/officeDocument/2006/relationships/image" Target="../media/image1019.png"/><Relationship Id="rId17" Type="http://schemas.openxmlformats.org/officeDocument/2006/relationships/image" Target="../media/image1020.png"/><Relationship Id="rId18" Type="http://schemas.openxmlformats.org/officeDocument/2006/relationships/image" Target="../media/image1021.png"/><Relationship Id="rId19" Type="http://schemas.openxmlformats.org/officeDocument/2006/relationships/image" Target="../media/image1022.png"/><Relationship Id="rId20" Type="http://schemas.openxmlformats.org/officeDocument/2006/relationships/image" Target="../media/image1023.png"/><Relationship Id="rId21" Type="http://schemas.openxmlformats.org/officeDocument/2006/relationships/image" Target="../media/image1024.png"/><Relationship Id="rId22" Type="http://schemas.openxmlformats.org/officeDocument/2006/relationships/image" Target="../media/image1025.png"/><Relationship Id="rId23" Type="http://schemas.openxmlformats.org/officeDocument/2006/relationships/image" Target="../media/image1026.png"/><Relationship Id="rId24" Type="http://schemas.openxmlformats.org/officeDocument/2006/relationships/image" Target="../media/image1027.png"/><Relationship Id="rId25" Type="http://schemas.openxmlformats.org/officeDocument/2006/relationships/image" Target="../media/image1028.png"/><Relationship Id="rId26" Type="http://schemas.openxmlformats.org/officeDocument/2006/relationships/image" Target="../media/image1029.png"/><Relationship Id="rId27" Type="http://schemas.openxmlformats.org/officeDocument/2006/relationships/image" Target="../media/image1030.png"/><Relationship Id="rId28" Type="http://schemas.openxmlformats.org/officeDocument/2006/relationships/image" Target="../media/image1031.png"/><Relationship Id="rId29" Type="http://schemas.openxmlformats.org/officeDocument/2006/relationships/image" Target="../media/image1032.png"/><Relationship Id="rId30" Type="http://schemas.openxmlformats.org/officeDocument/2006/relationships/image" Target="../media/image1033.png"/><Relationship Id="rId31" Type="http://schemas.openxmlformats.org/officeDocument/2006/relationships/image" Target="../media/image1034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35.png"/><Relationship Id="rId3" Type="http://schemas.openxmlformats.org/officeDocument/2006/relationships/image" Target="../media/image1036.png"/><Relationship Id="rId4" Type="http://schemas.openxmlformats.org/officeDocument/2006/relationships/image" Target="../media/image1037.png"/><Relationship Id="rId5" Type="http://schemas.openxmlformats.org/officeDocument/2006/relationships/image" Target="../media/image1038.png"/><Relationship Id="rId6" Type="http://schemas.openxmlformats.org/officeDocument/2006/relationships/image" Target="../media/image1039.png"/><Relationship Id="rId7" Type="http://schemas.openxmlformats.org/officeDocument/2006/relationships/image" Target="../media/image1040.png"/><Relationship Id="rId8" Type="http://schemas.openxmlformats.org/officeDocument/2006/relationships/image" Target="../media/image1041.png"/><Relationship Id="rId9" Type="http://schemas.openxmlformats.org/officeDocument/2006/relationships/image" Target="../media/image1042.png"/><Relationship Id="rId10" Type="http://schemas.openxmlformats.org/officeDocument/2006/relationships/image" Target="../media/image1043.png"/><Relationship Id="rId11" Type="http://schemas.openxmlformats.org/officeDocument/2006/relationships/image" Target="../media/image1044.png"/><Relationship Id="rId12" Type="http://schemas.openxmlformats.org/officeDocument/2006/relationships/image" Target="../media/image1045.png"/><Relationship Id="rId13" Type="http://schemas.openxmlformats.org/officeDocument/2006/relationships/image" Target="../media/image1046.png"/><Relationship Id="rId14" Type="http://schemas.openxmlformats.org/officeDocument/2006/relationships/image" Target="../media/image1047.png"/><Relationship Id="rId15" Type="http://schemas.openxmlformats.org/officeDocument/2006/relationships/image" Target="../media/image1048.png"/><Relationship Id="rId16" Type="http://schemas.openxmlformats.org/officeDocument/2006/relationships/image" Target="../media/image1049.png"/><Relationship Id="rId17" Type="http://schemas.openxmlformats.org/officeDocument/2006/relationships/image" Target="../media/image1050.png"/><Relationship Id="rId18" Type="http://schemas.openxmlformats.org/officeDocument/2006/relationships/image" Target="../media/image1051.png"/><Relationship Id="rId19" Type="http://schemas.openxmlformats.org/officeDocument/2006/relationships/image" Target="../media/image1052.png"/><Relationship Id="rId20" Type="http://schemas.openxmlformats.org/officeDocument/2006/relationships/image" Target="../media/image1053.png"/><Relationship Id="rId21" Type="http://schemas.openxmlformats.org/officeDocument/2006/relationships/image" Target="../media/image1054.png"/><Relationship Id="rId22" Type="http://schemas.openxmlformats.org/officeDocument/2006/relationships/image" Target="../media/image1055.png"/><Relationship Id="rId23" Type="http://schemas.openxmlformats.org/officeDocument/2006/relationships/image" Target="../media/image1056.png"/><Relationship Id="rId24" Type="http://schemas.openxmlformats.org/officeDocument/2006/relationships/image" Target="../media/image1057.png"/><Relationship Id="rId25" Type="http://schemas.openxmlformats.org/officeDocument/2006/relationships/image" Target="../media/image1058.png"/><Relationship Id="rId26" Type="http://schemas.openxmlformats.org/officeDocument/2006/relationships/image" Target="../media/image1059.png"/><Relationship Id="rId27" Type="http://schemas.openxmlformats.org/officeDocument/2006/relationships/image" Target="../media/image1060.png"/><Relationship Id="rId28" Type="http://schemas.openxmlformats.org/officeDocument/2006/relationships/image" Target="../media/image1061.png"/><Relationship Id="rId29" Type="http://schemas.openxmlformats.org/officeDocument/2006/relationships/image" Target="../media/image1062.png"/><Relationship Id="rId30" Type="http://schemas.openxmlformats.org/officeDocument/2006/relationships/image" Target="../media/image1063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64.png"/><Relationship Id="rId3" Type="http://schemas.openxmlformats.org/officeDocument/2006/relationships/image" Target="../media/image1065.png"/><Relationship Id="rId4" Type="http://schemas.openxmlformats.org/officeDocument/2006/relationships/image" Target="../media/image1066.png"/><Relationship Id="rId5" Type="http://schemas.openxmlformats.org/officeDocument/2006/relationships/image" Target="../media/image1067.png"/><Relationship Id="rId6" Type="http://schemas.openxmlformats.org/officeDocument/2006/relationships/image" Target="../media/image1068.png"/><Relationship Id="rId7" Type="http://schemas.openxmlformats.org/officeDocument/2006/relationships/image" Target="../media/image1069.png"/><Relationship Id="rId8" Type="http://schemas.openxmlformats.org/officeDocument/2006/relationships/image" Target="../media/image1070.png"/><Relationship Id="rId9" Type="http://schemas.openxmlformats.org/officeDocument/2006/relationships/image" Target="../media/image1071.png"/><Relationship Id="rId10" Type="http://schemas.openxmlformats.org/officeDocument/2006/relationships/image" Target="../media/image1072.png"/><Relationship Id="rId11" Type="http://schemas.openxmlformats.org/officeDocument/2006/relationships/image" Target="../media/image1073.png"/><Relationship Id="rId12" Type="http://schemas.openxmlformats.org/officeDocument/2006/relationships/image" Target="../media/image1074.png"/><Relationship Id="rId13" Type="http://schemas.openxmlformats.org/officeDocument/2006/relationships/image" Target="../media/image1075.png"/><Relationship Id="rId14" Type="http://schemas.openxmlformats.org/officeDocument/2006/relationships/image" Target="../media/image1076.png"/><Relationship Id="rId15" Type="http://schemas.openxmlformats.org/officeDocument/2006/relationships/image" Target="../media/image1077.png"/><Relationship Id="rId16" Type="http://schemas.openxmlformats.org/officeDocument/2006/relationships/image" Target="../media/image1078.png"/><Relationship Id="rId17" Type="http://schemas.openxmlformats.org/officeDocument/2006/relationships/image" Target="../media/image1079.png"/><Relationship Id="rId18" Type="http://schemas.openxmlformats.org/officeDocument/2006/relationships/image" Target="../media/image1080.png"/><Relationship Id="rId19" Type="http://schemas.openxmlformats.org/officeDocument/2006/relationships/image" Target="../media/image1081.png"/><Relationship Id="rId20" Type="http://schemas.openxmlformats.org/officeDocument/2006/relationships/image" Target="../media/image1082.png"/><Relationship Id="rId21" Type="http://schemas.openxmlformats.org/officeDocument/2006/relationships/image" Target="../media/image1083.png"/><Relationship Id="rId22" Type="http://schemas.openxmlformats.org/officeDocument/2006/relationships/image" Target="../media/image1084.png"/><Relationship Id="rId23" Type="http://schemas.openxmlformats.org/officeDocument/2006/relationships/image" Target="../media/image1085.png"/><Relationship Id="rId24" Type="http://schemas.openxmlformats.org/officeDocument/2006/relationships/image" Target="../media/image1086.png"/><Relationship Id="rId25" Type="http://schemas.openxmlformats.org/officeDocument/2006/relationships/image" Target="../media/image1087.png"/><Relationship Id="rId26" Type="http://schemas.openxmlformats.org/officeDocument/2006/relationships/image" Target="../media/image1088.png"/><Relationship Id="rId27" Type="http://schemas.openxmlformats.org/officeDocument/2006/relationships/image" Target="../media/image1089.png"/><Relationship Id="rId28" Type="http://schemas.openxmlformats.org/officeDocument/2006/relationships/image" Target="../media/image1090.png"/><Relationship Id="rId29" Type="http://schemas.openxmlformats.org/officeDocument/2006/relationships/image" Target="../media/image109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8" Type="http://schemas.openxmlformats.org/officeDocument/2006/relationships/image" Target="../media/image70.png"/><Relationship Id="rId19" Type="http://schemas.openxmlformats.org/officeDocument/2006/relationships/image" Target="../media/image71.png"/><Relationship Id="rId20" Type="http://schemas.openxmlformats.org/officeDocument/2006/relationships/image" Target="../media/image72.png"/><Relationship Id="rId21" Type="http://schemas.openxmlformats.org/officeDocument/2006/relationships/image" Target="../media/image73.png"/><Relationship Id="rId22" Type="http://schemas.openxmlformats.org/officeDocument/2006/relationships/image" Target="../media/image74.png"/><Relationship Id="rId23" Type="http://schemas.openxmlformats.org/officeDocument/2006/relationships/image" Target="../media/image75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78.png"/><Relationship Id="rId27" Type="http://schemas.openxmlformats.org/officeDocument/2006/relationships/image" Target="../media/image79.png"/><Relationship Id="rId28" Type="http://schemas.openxmlformats.org/officeDocument/2006/relationships/image" Target="../media/image80.png"/><Relationship Id="rId29" Type="http://schemas.openxmlformats.org/officeDocument/2006/relationships/image" Target="../media/image81.png"/><Relationship Id="rId30" Type="http://schemas.openxmlformats.org/officeDocument/2006/relationships/image" Target="../media/image82.png"/><Relationship Id="rId31" Type="http://schemas.openxmlformats.org/officeDocument/2006/relationships/image" Target="../media/image8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0.png"/><Relationship Id="rId19" Type="http://schemas.openxmlformats.org/officeDocument/2006/relationships/image" Target="../media/image101.png"/><Relationship Id="rId20" Type="http://schemas.openxmlformats.org/officeDocument/2006/relationships/image" Target="../media/image102.png"/><Relationship Id="rId21" Type="http://schemas.openxmlformats.org/officeDocument/2006/relationships/image" Target="../media/image103.png"/><Relationship Id="rId22" Type="http://schemas.openxmlformats.org/officeDocument/2006/relationships/image" Target="../media/image104.png"/><Relationship Id="rId23" Type="http://schemas.openxmlformats.org/officeDocument/2006/relationships/image" Target="../media/image105.png"/><Relationship Id="rId24" Type="http://schemas.openxmlformats.org/officeDocument/2006/relationships/image" Target="../media/image106.png"/><Relationship Id="rId25" Type="http://schemas.openxmlformats.org/officeDocument/2006/relationships/image" Target="../media/image107.png"/><Relationship Id="rId26" Type="http://schemas.openxmlformats.org/officeDocument/2006/relationships/image" Target="../media/image108.png"/><Relationship Id="rId27" Type="http://schemas.openxmlformats.org/officeDocument/2006/relationships/image" Target="../media/image109.png"/><Relationship Id="rId28" Type="http://schemas.openxmlformats.org/officeDocument/2006/relationships/image" Target="../media/image110.png"/><Relationship Id="rId29" Type="http://schemas.openxmlformats.org/officeDocument/2006/relationships/image" Target="../media/image111.png"/><Relationship Id="rId30" Type="http://schemas.openxmlformats.org/officeDocument/2006/relationships/image" Target="../media/image112.png"/><Relationship Id="rId31" Type="http://schemas.openxmlformats.org/officeDocument/2006/relationships/image" Target="../media/image11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image" Target="../media/image121.png"/><Relationship Id="rId10" Type="http://schemas.openxmlformats.org/officeDocument/2006/relationships/image" Target="../media/image122.png"/><Relationship Id="rId11" Type="http://schemas.openxmlformats.org/officeDocument/2006/relationships/image" Target="../media/image123.png"/><Relationship Id="rId12" Type="http://schemas.openxmlformats.org/officeDocument/2006/relationships/image" Target="../media/image124.png"/><Relationship Id="rId13" Type="http://schemas.openxmlformats.org/officeDocument/2006/relationships/image" Target="../media/image125.png"/><Relationship Id="rId14" Type="http://schemas.openxmlformats.org/officeDocument/2006/relationships/image" Target="../media/image126.png"/><Relationship Id="rId15" Type="http://schemas.openxmlformats.org/officeDocument/2006/relationships/image" Target="../media/image127.png"/><Relationship Id="rId16" Type="http://schemas.openxmlformats.org/officeDocument/2006/relationships/image" Target="../media/image128.png"/><Relationship Id="rId17" Type="http://schemas.openxmlformats.org/officeDocument/2006/relationships/image" Target="../media/image129.png"/><Relationship Id="rId18" Type="http://schemas.openxmlformats.org/officeDocument/2006/relationships/image" Target="../media/image130.png"/><Relationship Id="rId19" Type="http://schemas.openxmlformats.org/officeDocument/2006/relationships/image" Target="../media/image131.png"/><Relationship Id="rId20" Type="http://schemas.openxmlformats.org/officeDocument/2006/relationships/image" Target="../media/image132.png"/><Relationship Id="rId21" Type="http://schemas.openxmlformats.org/officeDocument/2006/relationships/image" Target="../media/image133.png"/><Relationship Id="rId22" Type="http://schemas.openxmlformats.org/officeDocument/2006/relationships/image" Target="../media/image134.png"/><Relationship Id="rId23" Type="http://schemas.openxmlformats.org/officeDocument/2006/relationships/image" Target="../media/image135.png"/><Relationship Id="rId24" Type="http://schemas.openxmlformats.org/officeDocument/2006/relationships/image" Target="../media/image136.png"/><Relationship Id="rId25" Type="http://schemas.openxmlformats.org/officeDocument/2006/relationships/image" Target="../media/image137.png"/><Relationship Id="rId26" Type="http://schemas.openxmlformats.org/officeDocument/2006/relationships/image" Target="../media/image138.png"/><Relationship Id="rId27" Type="http://schemas.openxmlformats.org/officeDocument/2006/relationships/image" Target="../media/image139.png"/><Relationship Id="rId28" Type="http://schemas.openxmlformats.org/officeDocument/2006/relationships/image" Target="../media/image140.png"/><Relationship Id="rId29" Type="http://schemas.openxmlformats.org/officeDocument/2006/relationships/image" Target="../media/image141.png"/><Relationship Id="rId30" Type="http://schemas.openxmlformats.org/officeDocument/2006/relationships/image" Target="../media/image142.png"/><Relationship Id="rId31" Type="http://schemas.openxmlformats.org/officeDocument/2006/relationships/image" Target="../media/image14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Relationship Id="rId8" Type="http://schemas.openxmlformats.org/officeDocument/2006/relationships/image" Target="../media/image150.png"/><Relationship Id="rId9" Type="http://schemas.openxmlformats.org/officeDocument/2006/relationships/image" Target="../media/image151.png"/><Relationship Id="rId10" Type="http://schemas.openxmlformats.org/officeDocument/2006/relationships/image" Target="../media/image152.png"/><Relationship Id="rId11" Type="http://schemas.openxmlformats.org/officeDocument/2006/relationships/image" Target="../media/image153.png"/><Relationship Id="rId12" Type="http://schemas.openxmlformats.org/officeDocument/2006/relationships/image" Target="../media/image154.png"/><Relationship Id="rId13" Type="http://schemas.openxmlformats.org/officeDocument/2006/relationships/image" Target="../media/image155.png"/><Relationship Id="rId14" Type="http://schemas.openxmlformats.org/officeDocument/2006/relationships/image" Target="../media/image156.png"/><Relationship Id="rId15" Type="http://schemas.openxmlformats.org/officeDocument/2006/relationships/image" Target="../media/image157.png"/><Relationship Id="rId16" Type="http://schemas.openxmlformats.org/officeDocument/2006/relationships/image" Target="../media/image158.png"/><Relationship Id="rId17" Type="http://schemas.openxmlformats.org/officeDocument/2006/relationships/image" Target="../media/image159.png"/><Relationship Id="rId18" Type="http://schemas.openxmlformats.org/officeDocument/2006/relationships/image" Target="../media/image160.png"/><Relationship Id="rId19" Type="http://schemas.openxmlformats.org/officeDocument/2006/relationships/image" Target="../media/image161.png"/><Relationship Id="rId20" Type="http://schemas.openxmlformats.org/officeDocument/2006/relationships/image" Target="../media/image162.png"/><Relationship Id="rId21" Type="http://schemas.openxmlformats.org/officeDocument/2006/relationships/image" Target="../media/image163.png"/><Relationship Id="rId22" Type="http://schemas.openxmlformats.org/officeDocument/2006/relationships/image" Target="../media/image164.png"/><Relationship Id="rId23" Type="http://schemas.openxmlformats.org/officeDocument/2006/relationships/image" Target="../media/image165.png"/><Relationship Id="rId24" Type="http://schemas.openxmlformats.org/officeDocument/2006/relationships/image" Target="../media/image166.png"/><Relationship Id="rId25" Type="http://schemas.openxmlformats.org/officeDocument/2006/relationships/image" Target="../media/image167.png"/><Relationship Id="rId26" Type="http://schemas.openxmlformats.org/officeDocument/2006/relationships/image" Target="../media/image168.png"/><Relationship Id="rId27" Type="http://schemas.openxmlformats.org/officeDocument/2006/relationships/image" Target="../media/image169.png"/><Relationship Id="rId28" Type="http://schemas.openxmlformats.org/officeDocument/2006/relationships/image" Target="../media/image170.png"/><Relationship Id="rId29" Type="http://schemas.openxmlformats.org/officeDocument/2006/relationships/image" Target="../media/image171.png"/><Relationship Id="rId30" Type="http://schemas.openxmlformats.org/officeDocument/2006/relationships/image" Target="../media/image172.png"/><Relationship Id="rId31" Type="http://schemas.openxmlformats.org/officeDocument/2006/relationships/image" Target="../media/image17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4.png"/><Relationship Id="rId3" Type="http://schemas.openxmlformats.org/officeDocument/2006/relationships/image" Target="../media/image175.png"/><Relationship Id="rId4" Type="http://schemas.openxmlformats.org/officeDocument/2006/relationships/image" Target="../media/image176.png"/><Relationship Id="rId5" Type="http://schemas.openxmlformats.org/officeDocument/2006/relationships/image" Target="../media/image177.png"/><Relationship Id="rId6" Type="http://schemas.openxmlformats.org/officeDocument/2006/relationships/image" Target="../media/image178.png"/><Relationship Id="rId7" Type="http://schemas.openxmlformats.org/officeDocument/2006/relationships/image" Target="../media/image179.png"/><Relationship Id="rId8" Type="http://schemas.openxmlformats.org/officeDocument/2006/relationships/image" Target="../media/image180.png"/><Relationship Id="rId9" Type="http://schemas.openxmlformats.org/officeDocument/2006/relationships/image" Target="../media/image181.png"/><Relationship Id="rId10" Type="http://schemas.openxmlformats.org/officeDocument/2006/relationships/image" Target="../media/image182.png"/><Relationship Id="rId11" Type="http://schemas.openxmlformats.org/officeDocument/2006/relationships/image" Target="../media/image183.png"/><Relationship Id="rId12" Type="http://schemas.openxmlformats.org/officeDocument/2006/relationships/image" Target="../media/image184.png"/><Relationship Id="rId13" Type="http://schemas.openxmlformats.org/officeDocument/2006/relationships/image" Target="../media/image185.png"/><Relationship Id="rId14" Type="http://schemas.openxmlformats.org/officeDocument/2006/relationships/image" Target="../media/image186.png"/><Relationship Id="rId15" Type="http://schemas.openxmlformats.org/officeDocument/2006/relationships/image" Target="../media/image187.png"/><Relationship Id="rId16" Type="http://schemas.openxmlformats.org/officeDocument/2006/relationships/image" Target="../media/image188.png"/><Relationship Id="rId17" Type="http://schemas.openxmlformats.org/officeDocument/2006/relationships/image" Target="../media/image189.png"/><Relationship Id="rId18" Type="http://schemas.openxmlformats.org/officeDocument/2006/relationships/image" Target="../media/image190.png"/><Relationship Id="rId19" Type="http://schemas.openxmlformats.org/officeDocument/2006/relationships/image" Target="../media/image191.png"/><Relationship Id="rId20" Type="http://schemas.openxmlformats.org/officeDocument/2006/relationships/image" Target="../media/image192.png"/><Relationship Id="rId21" Type="http://schemas.openxmlformats.org/officeDocument/2006/relationships/image" Target="../media/image193.png"/><Relationship Id="rId22" Type="http://schemas.openxmlformats.org/officeDocument/2006/relationships/image" Target="../media/image194.png"/><Relationship Id="rId23" Type="http://schemas.openxmlformats.org/officeDocument/2006/relationships/image" Target="../media/image195.png"/><Relationship Id="rId24" Type="http://schemas.openxmlformats.org/officeDocument/2006/relationships/image" Target="../media/image196.png"/><Relationship Id="rId25" Type="http://schemas.openxmlformats.org/officeDocument/2006/relationships/image" Target="../media/image197.png"/><Relationship Id="rId26" Type="http://schemas.openxmlformats.org/officeDocument/2006/relationships/image" Target="../media/image198.png"/><Relationship Id="rId27" Type="http://schemas.openxmlformats.org/officeDocument/2006/relationships/image" Target="../media/image199.png"/><Relationship Id="rId28" Type="http://schemas.openxmlformats.org/officeDocument/2006/relationships/image" Target="../media/image200.png"/><Relationship Id="rId29" Type="http://schemas.openxmlformats.org/officeDocument/2006/relationships/image" Target="../media/image201.png"/><Relationship Id="rId30" Type="http://schemas.openxmlformats.org/officeDocument/2006/relationships/image" Target="../media/image202.png"/><Relationship Id="rId31" Type="http://schemas.openxmlformats.org/officeDocument/2006/relationships/image" Target="../media/image20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4.png"/><Relationship Id="rId3" Type="http://schemas.openxmlformats.org/officeDocument/2006/relationships/image" Target="../media/image205.png"/><Relationship Id="rId4" Type="http://schemas.openxmlformats.org/officeDocument/2006/relationships/image" Target="../media/image206.png"/><Relationship Id="rId5" Type="http://schemas.openxmlformats.org/officeDocument/2006/relationships/image" Target="../media/image207.png"/><Relationship Id="rId6" Type="http://schemas.openxmlformats.org/officeDocument/2006/relationships/image" Target="../media/image208.png"/><Relationship Id="rId7" Type="http://schemas.openxmlformats.org/officeDocument/2006/relationships/image" Target="../media/image209.png"/><Relationship Id="rId8" Type="http://schemas.openxmlformats.org/officeDocument/2006/relationships/image" Target="../media/image210.png"/><Relationship Id="rId9" Type="http://schemas.openxmlformats.org/officeDocument/2006/relationships/image" Target="../media/image211.png"/><Relationship Id="rId10" Type="http://schemas.openxmlformats.org/officeDocument/2006/relationships/image" Target="../media/image212.png"/><Relationship Id="rId11" Type="http://schemas.openxmlformats.org/officeDocument/2006/relationships/image" Target="../media/image213.png"/><Relationship Id="rId12" Type="http://schemas.openxmlformats.org/officeDocument/2006/relationships/image" Target="../media/image214.png"/><Relationship Id="rId13" Type="http://schemas.openxmlformats.org/officeDocument/2006/relationships/image" Target="../media/image215.png"/><Relationship Id="rId14" Type="http://schemas.openxmlformats.org/officeDocument/2006/relationships/image" Target="../media/image216.png"/><Relationship Id="rId15" Type="http://schemas.openxmlformats.org/officeDocument/2006/relationships/image" Target="../media/image217.png"/><Relationship Id="rId16" Type="http://schemas.openxmlformats.org/officeDocument/2006/relationships/image" Target="../media/image218.png"/><Relationship Id="rId17" Type="http://schemas.openxmlformats.org/officeDocument/2006/relationships/image" Target="../media/image219.png"/><Relationship Id="rId18" Type="http://schemas.openxmlformats.org/officeDocument/2006/relationships/image" Target="../media/image220.png"/><Relationship Id="rId19" Type="http://schemas.openxmlformats.org/officeDocument/2006/relationships/image" Target="../media/image221.png"/><Relationship Id="rId20" Type="http://schemas.openxmlformats.org/officeDocument/2006/relationships/image" Target="../media/image222.png"/><Relationship Id="rId21" Type="http://schemas.openxmlformats.org/officeDocument/2006/relationships/image" Target="../media/image223.png"/><Relationship Id="rId22" Type="http://schemas.openxmlformats.org/officeDocument/2006/relationships/image" Target="../media/image224.png"/><Relationship Id="rId23" Type="http://schemas.openxmlformats.org/officeDocument/2006/relationships/image" Target="../media/image225.png"/><Relationship Id="rId24" Type="http://schemas.openxmlformats.org/officeDocument/2006/relationships/image" Target="../media/image226.png"/><Relationship Id="rId25" Type="http://schemas.openxmlformats.org/officeDocument/2006/relationships/image" Target="../media/image227.png"/><Relationship Id="rId26" Type="http://schemas.openxmlformats.org/officeDocument/2006/relationships/image" Target="../media/image228.png"/><Relationship Id="rId27" Type="http://schemas.openxmlformats.org/officeDocument/2006/relationships/image" Target="../media/image229.png"/><Relationship Id="rId28" Type="http://schemas.openxmlformats.org/officeDocument/2006/relationships/image" Target="../media/image230.png"/><Relationship Id="rId29" Type="http://schemas.openxmlformats.org/officeDocument/2006/relationships/image" Target="../media/image231.png"/><Relationship Id="rId30" Type="http://schemas.openxmlformats.org/officeDocument/2006/relationships/image" Target="../media/image232.png"/><Relationship Id="rId31" Type="http://schemas.openxmlformats.org/officeDocument/2006/relationships/image" Target="../media/image2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4138" y="1096982"/>
            <a:ext cx="7772400" cy="11025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latin typeface="Noto Sans JP Regular" panose="020B0500000000000000" pitchFamily="34" charset="-128"/>
                <a:ea typeface="Noto Sans JP Regular" panose="020B0500000000000000" pitchFamily="34" charset="-128"/>
                <a:cs typeface="Helvetica Neue"/>
              </a:rPr>
              <a:t>SORACOM</a:t>
            </a:r>
            <a:r>
              <a:rPr lang="en-US" sz="3200" dirty="0">
                <a:latin typeface="Noto Sans JP Regular" panose="020B0500000000000000" pitchFamily="34" charset="-128"/>
                <a:ea typeface="Noto Sans JP Regular" panose="020B0500000000000000" pitchFamily="34" charset="-128"/>
                <a:cs typeface="Helvetica Neue"/>
              </a:rPr>
              <a:t> Icon</a:t>
            </a:r>
            <a:r>
              <a:rPr lang="ja-JP" altLang="en-US" sz="3200">
                <a:latin typeface="Noto Sans JP Regular" panose="020B0500000000000000" pitchFamily="34" charset="-128"/>
                <a:ea typeface="Noto Sans JP Regular" panose="020B0500000000000000" pitchFamily="34" charset="-128"/>
                <a:cs typeface="Helvetica Neue"/>
              </a:rPr>
              <a:t> </a:t>
            </a:r>
            <a:r>
              <a:rPr lang="en-US" altLang="ja-JP" sz="3200" dirty="0">
                <a:latin typeface="Noto Sans JP Regular" panose="020B0500000000000000" pitchFamily="34" charset="-128"/>
                <a:ea typeface="Noto Sans JP Regular" panose="020B0500000000000000" pitchFamily="34" charset="-128"/>
                <a:cs typeface="Helvetica Neue"/>
              </a:rPr>
              <a:t>Set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Noto Sans JP Regular" panose="020B0500000000000000" pitchFamily="34" charset="-128"/>
              <a:ea typeface="Noto Sans JP Regular" panose="020B0500000000000000" pitchFamily="34" charset="-128"/>
              <a:cs typeface="Helvetica Neue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1475" y="2660435"/>
            <a:ext cx="4460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Noto Sans JP Regular" panose="020B0500000000000000" pitchFamily="34" charset="-128"/>
                <a:ea typeface="Noto Sans JP Regular" panose="020B0500000000000000" pitchFamily="34" charset="-128"/>
              </a:rPr>
              <a:t>Please check the guidelines for use.</a:t>
            </a:r>
          </a:p>
          <a:p>
            <a:endParaRPr lang="en-US" altLang="ja-JP" dirty="0">
              <a:latin typeface="Noto Sans JP Regular" panose="020B0500000000000000" pitchFamily="34" charset="-128"/>
              <a:ea typeface="Noto Sans JP Regular" panose="020B0500000000000000" pitchFamily="34" charset="-128"/>
            </a:endParaRPr>
          </a:p>
          <a:p>
            <a:r>
              <a:rPr lang="en-US" altLang="ja-JP" dirty="0">
                <a:latin typeface="Noto Sans JP Regular" panose="020B0500000000000000" pitchFamily="34" charset="-128"/>
                <a:ea typeface="Noto Sans JP Regular" panose="020B0500000000000000" pitchFamily="34" charset="-128"/>
              </a:rPr>
              <a:t>SORACOM Icon Set Usage Guidelines</a:t>
            </a:r>
          </a:p>
          <a:p>
            <a:r>
              <a:rPr lang="en-US" altLang="ja-JP" dirty="0">
                <a:latin typeface="Noto Sans JP Regular" panose="020B0500000000000000" pitchFamily="34" charset="-128"/>
                <a:ea typeface="Noto Sans JP Regular" panose="020B0500000000000000" pitchFamily="34" charset="-128"/>
                <a:hlinkClick r:id="rId2"/>
              </a:rPr>
              <a:t>https://</a:t>
            </a:r>
            <a:r>
              <a:rPr lang="en-US" altLang="ja-JP" dirty="0" err="1">
                <a:latin typeface="Noto Sans JP Regular" panose="020B0500000000000000" pitchFamily="34" charset="-128"/>
                <a:ea typeface="Noto Sans JP Regular" panose="020B0500000000000000" pitchFamily="34" charset="-128"/>
                <a:hlinkClick r:id="rId2"/>
              </a:rPr>
              <a:t>soracom.jp</a:t>
            </a:r>
            <a:r>
              <a:rPr lang="en-US" altLang="ja-JP" dirty="0">
                <a:latin typeface="Noto Sans JP Regular" panose="020B0500000000000000" pitchFamily="34" charset="-128"/>
                <a:ea typeface="Noto Sans JP Regular" panose="020B0500000000000000" pitchFamily="34" charset="-128"/>
                <a:hlinkClick r:id="rId2"/>
              </a:rPr>
              <a:t>/share/</a:t>
            </a:r>
            <a:r>
              <a:rPr lang="en-US" altLang="ja-JP" dirty="0" err="1">
                <a:latin typeface="Noto Sans JP Regular" panose="020B0500000000000000" pitchFamily="34" charset="-128"/>
                <a:ea typeface="Noto Sans JP Regular" panose="020B0500000000000000" pitchFamily="34" charset="-128"/>
                <a:hlinkClick r:id="rId2"/>
              </a:rPr>
              <a:t>sis_guideline</a:t>
            </a:r>
            <a:r>
              <a:rPr lang="en-US" altLang="ja-JP" dirty="0">
                <a:latin typeface="Noto Sans JP Regular" panose="020B0500000000000000" pitchFamily="34" charset="-128"/>
                <a:ea typeface="Noto Sans JP Regular" panose="020B0500000000000000" pitchFamily="34" charset="-128"/>
                <a:hlinkClick r:id="rId2"/>
              </a:rPr>
              <a:t>/</a:t>
            </a:r>
            <a:endParaRPr kumimoji="1" lang="ja-JP" altLang="en-US" dirty="0">
              <a:latin typeface="Noto Sans JP Regular" panose="020B0500000000000000" pitchFamily="34" charset="-128"/>
              <a:ea typeface="Noto Sans JP Regular" panose="020B0500000000000000" pitchFamily="34" charset="-128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2754AEF-E45E-D448-A784-DECF10264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77" y="5083682"/>
            <a:ext cx="720000" cy="720000"/>
          </a:xfrm>
          <a:prstGeom prst="rect">
            <a:avLst/>
          </a:prstGeom>
        </p:spPr>
      </p:pic>
      <p:pic>
        <p:nvPicPr>
          <p:cNvPr id="48" name="Picture 108">
            <a:extLst>
              <a:ext uri="{FF2B5EF4-FFF2-40B4-BE49-F238E27FC236}">
                <a16:creationId xmlns:a16="http://schemas.microsoft.com/office/drawing/2014/main" id="{4263E249-1B0B-094B-96E0-6915945075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83" y="5083682"/>
            <a:ext cx="720000" cy="720000"/>
          </a:xfrm>
          <a:prstGeom prst="rect">
            <a:avLst/>
          </a:prstGeom>
        </p:spPr>
      </p:pic>
      <p:pic>
        <p:nvPicPr>
          <p:cNvPr id="49" name="Picture 109">
            <a:extLst>
              <a:ext uri="{FF2B5EF4-FFF2-40B4-BE49-F238E27FC236}">
                <a16:creationId xmlns:a16="http://schemas.microsoft.com/office/drawing/2014/main" id="{CB61AD0A-27DC-E849-B5CD-6754B6C7C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89" y="5083682"/>
            <a:ext cx="720000" cy="72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0FA1F37-48F6-D443-8B91-51E3F92B40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01" y="5083682"/>
            <a:ext cx="720000" cy="72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72E0A6E-810D-EA4C-92FD-5074DF910E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07" y="5083682"/>
            <a:ext cx="720000" cy="72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A22FD25-03CD-204A-8481-A306759BA4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212" y="5083682"/>
            <a:ext cx="720000" cy="720000"/>
          </a:xfrm>
          <a:prstGeom prst="rect">
            <a:avLst/>
          </a:prstGeom>
        </p:spPr>
      </p:pic>
      <p:pic>
        <p:nvPicPr>
          <p:cNvPr id="70" name="図 51">
            <a:extLst>
              <a:ext uri="{FF2B5EF4-FFF2-40B4-BE49-F238E27FC236}">
                <a16:creationId xmlns:a16="http://schemas.microsoft.com/office/drawing/2014/main" id="{AEC202FF-8149-C341-B1BE-8D58E0E493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9195" y="5083682"/>
            <a:ext cx="720000" cy="72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CA8A239-4E1C-BE46-B385-E63C0F3995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77" y="5773822"/>
            <a:ext cx="720000" cy="720000"/>
          </a:xfrm>
          <a:prstGeom prst="rect">
            <a:avLst/>
          </a:prstGeom>
        </p:spPr>
      </p:pic>
      <p:pic>
        <p:nvPicPr>
          <p:cNvPr id="67" name="図 40">
            <a:extLst>
              <a:ext uri="{FF2B5EF4-FFF2-40B4-BE49-F238E27FC236}">
                <a16:creationId xmlns:a16="http://schemas.microsoft.com/office/drawing/2014/main" id="{3D667413-A72D-9B48-953C-D514F0CA40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83" y="5773822"/>
            <a:ext cx="720000" cy="720000"/>
          </a:xfrm>
          <a:prstGeom prst="rect">
            <a:avLst/>
          </a:prstGeom>
        </p:spPr>
      </p:pic>
      <p:pic>
        <p:nvPicPr>
          <p:cNvPr id="69" name="図 50">
            <a:extLst>
              <a:ext uri="{FF2B5EF4-FFF2-40B4-BE49-F238E27FC236}">
                <a16:creationId xmlns:a16="http://schemas.microsoft.com/office/drawing/2014/main" id="{795E8C4B-C49D-8441-AA4B-63EED12EEE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89" y="5773822"/>
            <a:ext cx="720000" cy="720000"/>
          </a:xfrm>
          <a:prstGeom prst="rect">
            <a:avLst/>
          </a:prstGeom>
        </p:spPr>
      </p:pic>
      <p:pic>
        <p:nvPicPr>
          <p:cNvPr id="72" name="図 53">
            <a:extLst>
              <a:ext uri="{FF2B5EF4-FFF2-40B4-BE49-F238E27FC236}">
                <a16:creationId xmlns:a16="http://schemas.microsoft.com/office/drawing/2014/main" id="{AC95847F-7A59-1E47-A63D-0582BA52AD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23201" y="5773822"/>
            <a:ext cx="720000" cy="720000"/>
          </a:xfrm>
          <a:prstGeom prst="rect">
            <a:avLst/>
          </a:prstGeom>
        </p:spPr>
      </p:pic>
      <p:pic>
        <p:nvPicPr>
          <p:cNvPr id="78" name="Picture 77" descr="A picture containing drawing, graffiti&#10;&#10;Description automatically generated">
            <a:extLst>
              <a:ext uri="{FF2B5EF4-FFF2-40B4-BE49-F238E27FC236}">
                <a16:creationId xmlns:a16="http://schemas.microsoft.com/office/drawing/2014/main" id="{737490B8-E406-694E-BB9F-1E02F34747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07" y="5773822"/>
            <a:ext cx="720000" cy="720000"/>
          </a:xfrm>
          <a:prstGeom prst="rect">
            <a:avLst/>
          </a:prstGeom>
        </p:spPr>
      </p:pic>
      <p:pic>
        <p:nvPicPr>
          <p:cNvPr id="79" name="Picture 78" descr="A close up of a sign&#10;&#10;Description automatically generated">
            <a:extLst>
              <a:ext uri="{FF2B5EF4-FFF2-40B4-BE49-F238E27FC236}">
                <a16:creationId xmlns:a16="http://schemas.microsoft.com/office/drawing/2014/main" id="{5AD63819-1E04-3945-85F6-FCF15637AF4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212" y="5773822"/>
            <a:ext cx="720000" cy="720000"/>
          </a:xfrm>
          <a:prstGeom prst="rect">
            <a:avLst/>
          </a:prstGeom>
        </p:spPr>
      </p:pic>
      <p:pic>
        <p:nvPicPr>
          <p:cNvPr id="71" name="図 52">
            <a:extLst>
              <a:ext uri="{FF2B5EF4-FFF2-40B4-BE49-F238E27FC236}">
                <a16:creationId xmlns:a16="http://schemas.microsoft.com/office/drawing/2014/main" id="{8768B253-EA8D-9646-8466-31383696E2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19195" y="5773822"/>
            <a:ext cx="720000" cy="720000"/>
          </a:xfrm>
          <a:prstGeom prst="rect">
            <a:avLst/>
          </a:prstGeom>
        </p:spPr>
      </p:pic>
      <p:pic>
        <p:nvPicPr>
          <p:cNvPr id="41" name="Picture 101">
            <a:extLst>
              <a:ext uri="{FF2B5EF4-FFF2-40B4-BE49-F238E27FC236}">
                <a16:creationId xmlns:a16="http://schemas.microsoft.com/office/drawing/2014/main" id="{3B253A40-5C91-9A4A-BCC0-3A40AF2D7FC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77" y="4393542"/>
            <a:ext cx="720000" cy="720000"/>
          </a:xfrm>
          <a:prstGeom prst="rect">
            <a:avLst/>
          </a:prstGeom>
        </p:spPr>
      </p:pic>
      <p:pic>
        <p:nvPicPr>
          <p:cNvPr id="43" name="Picture 103">
            <a:extLst>
              <a:ext uri="{FF2B5EF4-FFF2-40B4-BE49-F238E27FC236}">
                <a16:creationId xmlns:a16="http://schemas.microsoft.com/office/drawing/2014/main" id="{29EA8642-B9D3-EC43-BA58-104BF004CFE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183" y="4393542"/>
            <a:ext cx="720000" cy="72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5BE750B-E81E-7640-B069-FFDD85E46BB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89" y="4393542"/>
            <a:ext cx="720000" cy="720000"/>
          </a:xfrm>
          <a:prstGeom prst="rect">
            <a:avLst/>
          </a:prstGeom>
        </p:spPr>
      </p:pic>
      <p:pic>
        <p:nvPicPr>
          <p:cNvPr id="45" name="Picture 105">
            <a:extLst>
              <a:ext uri="{FF2B5EF4-FFF2-40B4-BE49-F238E27FC236}">
                <a16:creationId xmlns:a16="http://schemas.microsoft.com/office/drawing/2014/main" id="{E0C65151-4B09-884D-B74F-F342ACDCEDD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01" y="4393542"/>
            <a:ext cx="720000" cy="720000"/>
          </a:xfrm>
          <a:prstGeom prst="rect">
            <a:avLst/>
          </a:prstGeom>
        </p:spPr>
      </p:pic>
      <p:pic>
        <p:nvPicPr>
          <p:cNvPr id="46" name="Picture 106">
            <a:extLst>
              <a:ext uri="{FF2B5EF4-FFF2-40B4-BE49-F238E27FC236}">
                <a16:creationId xmlns:a16="http://schemas.microsoft.com/office/drawing/2014/main" id="{17BCC344-1672-8D43-BA5F-8FA701D83BF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07" y="4393542"/>
            <a:ext cx="720000" cy="720000"/>
          </a:xfrm>
          <a:prstGeom prst="rect">
            <a:avLst/>
          </a:prstGeom>
        </p:spPr>
      </p:pic>
      <p:pic>
        <p:nvPicPr>
          <p:cNvPr id="47" name="Picture 107">
            <a:extLst>
              <a:ext uri="{FF2B5EF4-FFF2-40B4-BE49-F238E27FC236}">
                <a16:creationId xmlns:a16="http://schemas.microsoft.com/office/drawing/2014/main" id="{577A8DD4-6911-AC4E-9C03-2CFDB693412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212" y="4393542"/>
            <a:ext cx="720000" cy="720000"/>
          </a:xfrm>
          <a:prstGeom prst="rect">
            <a:avLst/>
          </a:prstGeom>
        </p:spPr>
      </p:pic>
      <p:pic>
        <p:nvPicPr>
          <p:cNvPr id="81" name="Picture 80" descr="Icon&#10;&#10;Description automatically generated">
            <a:extLst>
              <a:ext uri="{FF2B5EF4-FFF2-40B4-BE49-F238E27FC236}">
                <a16:creationId xmlns:a16="http://schemas.microsoft.com/office/drawing/2014/main" id="{17705B3F-DDE2-D64F-9CD7-72A48BD400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95" y="4393542"/>
            <a:ext cx="720000" cy="7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09AE73-0CB9-AB34-88BE-BA2C3766C0B3}"/>
              </a:ext>
            </a:extLst>
          </p:cNvPr>
          <p:cNvSpPr txBox="1"/>
          <p:nvPr/>
        </p:nvSpPr>
        <p:spPr>
          <a:xfrm>
            <a:off x="371475" y="18400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Noto Sans JP Regular" panose="020B0500000000000000" pitchFamily="34" charset="-128"/>
                <a:ea typeface="Noto Sans JP Regular" panose="020B0500000000000000" pitchFamily="34" charset="-128"/>
                <a:cs typeface="Helvetica Neue"/>
              </a:rPr>
              <a:t>v2.4.1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0832827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12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Type-E</a:t>
            </a:r>
          </a:p>
        </p:txBody>
      </p:sp>
      <p:pic>
        <p:nvPicPr>
          <p:cNvPr id="4" name="Picture 3" descr="SIS0213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Type-F</a:t>
            </a:r>
          </a:p>
        </p:txBody>
      </p:sp>
      <p:pic>
        <p:nvPicPr>
          <p:cNvPr id="6" name="Picture 5" descr="SIS0214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Connector</a:t>
            </a:r>
          </a:p>
        </p:txBody>
      </p:sp>
      <p:pic>
        <p:nvPicPr>
          <p:cNvPr id="8" name="Picture 7" descr="SIS0215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GPS Multiunit Soracom Edition</a:t>
            </a:r>
          </a:p>
        </p:txBody>
      </p:sp>
      <p:pic>
        <p:nvPicPr>
          <p:cNvPr id="10" name="Picture 9" descr="SIS0216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5G Devices A</a:t>
            </a:r>
          </a:p>
        </p:txBody>
      </p:sp>
      <p:pic>
        <p:nvPicPr>
          <p:cNvPr id="12" name="Picture 11" descr="SIS0217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5G Devices B</a:t>
            </a:r>
          </a:p>
        </p:txBody>
      </p:sp>
      <p:pic>
        <p:nvPicPr>
          <p:cNvPr id="14" name="Picture 13" descr="SIS0218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5G A</a:t>
            </a:r>
          </a:p>
        </p:txBody>
      </p:sp>
      <p:pic>
        <p:nvPicPr>
          <p:cNvPr id="16" name="Picture 15" descr="SIS0219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5G B</a:t>
            </a:r>
          </a:p>
        </p:txBody>
      </p:sp>
      <p:pic>
        <p:nvPicPr>
          <p:cNvPr id="18" name="Picture 17" descr="SIS0220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Virtual SIM</a:t>
            </a:r>
          </a:p>
        </p:txBody>
      </p:sp>
      <p:pic>
        <p:nvPicPr>
          <p:cNvPr id="20" name="Picture 19" descr="SIS0221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Diagnostics</a:t>
            </a:r>
          </a:p>
        </p:txBody>
      </p:sp>
      <p:pic>
        <p:nvPicPr>
          <p:cNvPr id="22" name="Picture 21" descr="SIS0222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soratun</a:t>
            </a:r>
          </a:p>
        </p:txBody>
      </p:sp>
      <p:pic>
        <p:nvPicPr>
          <p:cNvPr id="24" name="Picture 23" descr="SIS0223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Cloud Camera Services</a:t>
            </a:r>
          </a:p>
        </p:txBody>
      </p:sp>
      <p:pic>
        <p:nvPicPr>
          <p:cNvPr id="26" name="Picture 25" descr="SIS0224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ATOM Cam 2</a:t>
            </a:r>
          </a:p>
        </p:txBody>
      </p:sp>
      <p:pic>
        <p:nvPicPr>
          <p:cNvPr id="28" name="Picture 27" descr="SIS0226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(Full)</a:t>
            </a:r>
          </a:p>
        </p:txBody>
      </p:sp>
      <p:pic>
        <p:nvPicPr>
          <p:cNvPr id="30" name="Picture 29" descr="SIS0227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(Half)</a:t>
            </a:r>
          </a:p>
        </p:txBody>
      </p:sp>
      <p:pic>
        <p:nvPicPr>
          <p:cNvPr id="32" name="Picture 31" descr="SIS0228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(Empty)</a:t>
            </a:r>
          </a:p>
        </p:txBody>
      </p:sp>
      <p:pic>
        <p:nvPicPr>
          <p:cNvPr id="34" name="Picture 33" descr="SIS0229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(Outdoor)</a:t>
            </a:r>
          </a:p>
        </p:txBody>
      </p:sp>
      <p:pic>
        <p:nvPicPr>
          <p:cNvPr id="36" name="Picture 35" descr="SIS0230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(Indoor)</a:t>
            </a:r>
          </a:p>
        </p:txBody>
      </p:sp>
      <p:pic>
        <p:nvPicPr>
          <p:cNvPr id="38" name="Picture 37" descr="SIS0231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Video</a:t>
            </a:r>
          </a:p>
        </p:txBody>
      </p:sp>
      <p:pic>
        <p:nvPicPr>
          <p:cNvPr id="40" name="Picture 39" descr="SIS0232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Console</a:t>
            </a:r>
          </a:p>
        </p:txBody>
      </p:sp>
      <p:pic>
        <p:nvPicPr>
          <p:cNvPr id="42" name="Picture 41" descr="SIS0233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CLI</a:t>
            </a:r>
          </a:p>
        </p:txBody>
      </p:sp>
      <p:pic>
        <p:nvPicPr>
          <p:cNvPr id="44" name="Picture 43" descr="SIS0234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Signature</a:t>
            </a:r>
          </a:p>
        </p:txBody>
      </p:sp>
      <p:pic>
        <p:nvPicPr>
          <p:cNvPr id="46" name="Picture 45" descr="SIS0235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Type-G</a:t>
            </a:r>
          </a:p>
        </p:txBody>
      </p:sp>
      <p:pic>
        <p:nvPicPr>
          <p:cNvPr id="48" name="Picture 47" descr="SIS0236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iSIM A</a:t>
            </a:r>
          </a:p>
        </p:txBody>
      </p:sp>
      <p:pic>
        <p:nvPicPr>
          <p:cNvPr id="50" name="Picture 49" descr="SIS0237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iSIM B</a:t>
            </a:r>
          </a:p>
        </p:txBody>
      </p:sp>
      <p:pic>
        <p:nvPicPr>
          <p:cNvPr id="52" name="Picture 51" descr="SIS0238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iSIM C</a:t>
            </a:r>
          </a:p>
        </p:txBody>
      </p:sp>
      <p:pic>
        <p:nvPicPr>
          <p:cNvPr id="54" name="Picture 53" descr="SIS0239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Type-F2</a:t>
            </a:r>
          </a:p>
        </p:txBody>
      </p:sp>
      <p:pic>
        <p:nvPicPr>
          <p:cNvPr id="56" name="Picture 55" descr="SIS0240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Administrator</a:t>
            </a:r>
          </a:p>
        </p:txBody>
      </p:sp>
      <p:pic>
        <p:nvPicPr>
          <p:cNvPr id="58" name="Picture 57" descr="SIS0241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Chat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S00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Platform A</a:t>
            </a:r>
          </a:p>
        </p:txBody>
      </p:sp>
      <p:pic>
        <p:nvPicPr>
          <p:cNvPr id="4" name="Picture 3" descr="SISS00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Platform B</a:t>
            </a:r>
          </a:p>
        </p:txBody>
      </p:sp>
      <p:pic>
        <p:nvPicPr>
          <p:cNvPr id="6" name="Picture 5" descr="SISS00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IoT SIM A</a:t>
            </a:r>
          </a:p>
        </p:txBody>
      </p:sp>
      <p:pic>
        <p:nvPicPr>
          <p:cNvPr id="8" name="Picture 7" descr="SISS00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IoT SIM B</a:t>
            </a:r>
          </a:p>
        </p:txBody>
      </p:sp>
      <p:pic>
        <p:nvPicPr>
          <p:cNvPr id="10" name="Picture 9" descr="SISS00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Beam</a:t>
            </a:r>
          </a:p>
        </p:txBody>
      </p:sp>
      <p:pic>
        <p:nvPicPr>
          <p:cNvPr id="12" name="Picture 11" descr="SISS00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Canal</a:t>
            </a:r>
          </a:p>
        </p:txBody>
      </p:sp>
      <p:pic>
        <p:nvPicPr>
          <p:cNvPr id="14" name="Picture 13" descr="SISS00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Direct</a:t>
            </a:r>
          </a:p>
        </p:txBody>
      </p:sp>
      <p:pic>
        <p:nvPicPr>
          <p:cNvPr id="16" name="Picture 15" descr="SISS00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Endorse</a:t>
            </a:r>
          </a:p>
        </p:txBody>
      </p:sp>
      <p:pic>
        <p:nvPicPr>
          <p:cNvPr id="18" name="Picture 17" descr="SISS00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Funnel</a:t>
            </a:r>
          </a:p>
        </p:txBody>
      </p:sp>
      <p:pic>
        <p:nvPicPr>
          <p:cNvPr id="20" name="Picture 19" descr="SISS01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Door</a:t>
            </a:r>
          </a:p>
        </p:txBody>
      </p:sp>
      <p:pic>
        <p:nvPicPr>
          <p:cNvPr id="22" name="Picture 21" descr="SISS01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Gate</a:t>
            </a:r>
          </a:p>
        </p:txBody>
      </p:sp>
      <p:pic>
        <p:nvPicPr>
          <p:cNvPr id="24" name="Picture 23" descr="SISS01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IoT SIM for Global A</a:t>
            </a:r>
          </a:p>
        </p:txBody>
      </p:sp>
      <p:pic>
        <p:nvPicPr>
          <p:cNvPr id="26" name="Picture 25" descr="SISS01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IoT SIM for Global B</a:t>
            </a:r>
          </a:p>
        </p:txBody>
      </p:sp>
      <p:pic>
        <p:nvPicPr>
          <p:cNvPr id="28" name="Picture 27" descr="SISS01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Harvest</a:t>
            </a:r>
          </a:p>
        </p:txBody>
      </p:sp>
      <p:pic>
        <p:nvPicPr>
          <p:cNvPr id="30" name="Picture 29" descr="SISS01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Inventory</a:t>
            </a:r>
          </a:p>
        </p:txBody>
      </p:sp>
      <p:pic>
        <p:nvPicPr>
          <p:cNvPr id="32" name="Picture 31" descr="SISS01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Inventory client</a:t>
            </a:r>
          </a:p>
        </p:txBody>
      </p:sp>
      <p:pic>
        <p:nvPicPr>
          <p:cNvPr id="34" name="Picture 33" descr="SISS01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Junction</a:t>
            </a:r>
          </a:p>
        </p:txBody>
      </p:sp>
      <p:pic>
        <p:nvPicPr>
          <p:cNvPr id="36" name="Picture 35" descr="SISS01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</p:txBody>
      </p:sp>
      <p:pic>
        <p:nvPicPr>
          <p:cNvPr id="38" name="Picture 37" descr="SISS01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Krypton</a:t>
            </a:r>
          </a:p>
        </p:txBody>
      </p:sp>
      <p:pic>
        <p:nvPicPr>
          <p:cNvPr id="40" name="Picture 39" descr="SISS02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Krypton key</a:t>
            </a:r>
          </a:p>
        </p:txBody>
      </p:sp>
      <p:pic>
        <p:nvPicPr>
          <p:cNvPr id="42" name="Picture 41" descr="SISS02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Lagoon</a:t>
            </a:r>
          </a:p>
        </p:txBody>
      </p:sp>
      <p:pic>
        <p:nvPicPr>
          <p:cNvPr id="44" name="Picture 43" descr="SISS02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Funk</a:t>
            </a:r>
          </a:p>
        </p:txBody>
      </p:sp>
      <p:pic>
        <p:nvPicPr>
          <p:cNvPr id="46" name="Picture 45" descr="SISS024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Napter</a:t>
            </a:r>
          </a:p>
        </p:txBody>
      </p:sp>
      <p:pic>
        <p:nvPicPr>
          <p:cNvPr id="48" name="Picture 47" descr="SISS025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Orbit</a:t>
            </a:r>
          </a:p>
        </p:txBody>
      </p:sp>
      <p:pic>
        <p:nvPicPr>
          <p:cNvPr id="50" name="Picture 49" descr="SISS026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Peek</a:t>
            </a:r>
          </a:p>
        </p:txBody>
      </p:sp>
      <p:pic>
        <p:nvPicPr>
          <p:cNvPr id="52" name="Picture 51" descr="SISS027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Arc</a:t>
            </a:r>
          </a:p>
        </p:txBody>
      </p:sp>
      <p:pic>
        <p:nvPicPr>
          <p:cNvPr id="54" name="Picture 53" descr="SISS028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Relay</a:t>
            </a:r>
          </a:p>
        </p:txBody>
      </p:sp>
      <p:pic>
        <p:nvPicPr>
          <p:cNvPr id="56" name="Picture 55" descr="SISS029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Flux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0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Cloud A</a:t>
            </a:r>
          </a:p>
        </p:txBody>
      </p:sp>
      <p:pic>
        <p:nvPicPr>
          <p:cNvPr id="4" name="Picture 3" descr="SIS000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Cloud B</a:t>
            </a:r>
          </a:p>
        </p:txBody>
      </p:sp>
      <p:pic>
        <p:nvPicPr>
          <p:cNvPr id="6" name="Picture 5" descr="SIS000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Telephone Exchange</a:t>
            </a:r>
          </a:p>
        </p:txBody>
      </p:sp>
      <p:pic>
        <p:nvPicPr>
          <p:cNvPr id="8" name="Picture 7" descr="SIS000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Base Station</a:t>
            </a:r>
          </a:p>
        </p:txBody>
      </p:sp>
      <p:pic>
        <p:nvPicPr>
          <p:cNvPr id="10" name="Picture 9" descr="SIS000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Internet</a:t>
            </a:r>
          </a:p>
        </p:txBody>
      </p:sp>
      <p:pic>
        <p:nvPicPr>
          <p:cNvPr id="12" name="Picture 11" descr="SIS000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SIM</a:t>
            </a:r>
          </a:p>
        </p:txBody>
      </p:sp>
      <p:pic>
        <p:nvPicPr>
          <p:cNvPr id="14" name="Picture 13" descr="SIS000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PC</a:t>
            </a:r>
          </a:p>
        </p:txBody>
      </p:sp>
      <p:pic>
        <p:nvPicPr>
          <p:cNvPr id="16" name="Picture 15" descr="SIS000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LAPTOP</a:t>
            </a:r>
          </a:p>
        </p:txBody>
      </p:sp>
      <p:pic>
        <p:nvPicPr>
          <p:cNvPr id="18" name="Picture 17" descr="SIS000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Smart Phone</a:t>
            </a:r>
          </a:p>
        </p:txBody>
      </p:sp>
      <p:pic>
        <p:nvPicPr>
          <p:cNvPr id="20" name="Picture 19" descr="SIS001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Tablet</a:t>
            </a:r>
          </a:p>
        </p:txBody>
      </p:sp>
      <p:pic>
        <p:nvPicPr>
          <p:cNvPr id="22" name="Picture 21" descr="SIS001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Feature Phone</a:t>
            </a:r>
          </a:p>
        </p:txBody>
      </p:sp>
      <p:pic>
        <p:nvPicPr>
          <p:cNvPr id="24" name="Picture 23" descr="SIS001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Camera</a:t>
            </a:r>
          </a:p>
        </p:txBody>
      </p:sp>
      <p:pic>
        <p:nvPicPr>
          <p:cNvPr id="26" name="Picture 25" descr="SIS001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Surveillance Camera</a:t>
            </a:r>
          </a:p>
        </p:txBody>
      </p:sp>
      <p:pic>
        <p:nvPicPr>
          <p:cNvPr id="28" name="Picture 27" descr="SIS001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Drone</a:t>
            </a:r>
          </a:p>
        </p:txBody>
      </p:sp>
      <p:pic>
        <p:nvPicPr>
          <p:cNvPr id="30" name="Picture 29" descr="SIS001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Smart Watch</a:t>
            </a:r>
          </a:p>
        </p:txBody>
      </p:sp>
      <p:pic>
        <p:nvPicPr>
          <p:cNvPr id="32" name="Picture 31" descr="SIS001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Board</a:t>
            </a:r>
          </a:p>
        </p:txBody>
      </p:sp>
      <p:pic>
        <p:nvPicPr>
          <p:cNvPr id="34" name="Picture 33" descr="SIS001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Dongle</a:t>
            </a:r>
          </a:p>
        </p:txBody>
      </p:sp>
      <p:pic>
        <p:nvPicPr>
          <p:cNvPr id="36" name="Picture 35" descr="SIS001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Transmitter A</a:t>
            </a:r>
          </a:p>
        </p:txBody>
      </p:sp>
      <p:pic>
        <p:nvPicPr>
          <p:cNvPr id="38" name="Picture 37" descr="SIS001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Transmitter B</a:t>
            </a:r>
          </a:p>
        </p:txBody>
      </p:sp>
      <p:pic>
        <p:nvPicPr>
          <p:cNvPr id="40" name="Picture 39" descr="SIS002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Controller A</a:t>
            </a:r>
          </a:p>
        </p:txBody>
      </p:sp>
      <p:pic>
        <p:nvPicPr>
          <p:cNvPr id="42" name="Picture 41" descr="SIS002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Controller B</a:t>
            </a:r>
          </a:p>
        </p:txBody>
      </p:sp>
      <p:pic>
        <p:nvPicPr>
          <p:cNvPr id="44" name="Picture 43" descr="SIS002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IoT Device Group</a:t>
            </a:r>
          </a:p>
        </p:txBody>
      </p:sp>
      <p:pic>
        <p:nvPicPr>
          <p:cNvPr id="46" name="Picture 45" descr="SIS002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Server A</a:t>
            </a:r>
          </a:p>
        </p:txBody>
      </p:sp>
      <p:pic>
        <p:nvPicPr>
          <p:cNvPr id="48" name="Picture 47" descr="SIS002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Server B</a:t>
            </a:r>
          </a:p>
        </p:txBody>
      </p:sp>
      <p:pic>
        <p:nvPicPr>
          <p:cNvPr id="50" name="Picture 49" descr="SIS002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Server C</a:t>
            </a:r>
          </a:p>
        </p:txBody>
      </p:sp>
      <p:pic>
        <p:nvPicPr>
          <p:cNvPr id="52" name="Picture 51" descr="SIS002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Database</a:t>
            </a:r>
          </a:p>
        </p:txBody>
      </p:sp>
      <p:pic>
        <p:nvPicPr>
          <p:cNvPr id="54" name="Picture 53" descr="SIS002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User A</a:t>
            </a:r>
          </a:p>
        </p:txBody>
      </p:sp>
      <p:pic>
        <p:nvPicPr>
          <p:cNvPr id="56" name="Picture 55" descr="SIS002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User B</a:t>
            </a:r>
          </a:p>
        </p:txBody>
      </p:sp>
      <p:pic>
        <p:nvPicPr>
          <p:cNvPr id="58" name="Picture 57" descr="SIS002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Security A</a:t>
            </a:r>
          </a:p>
        </p:txBody>
      </p:sp>
      <p:pic>
        <p:nvPicPr>
          <p:cNvPr id="60" name="Picture 59" descr="SIS003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Security 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3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Security C</a:t>
            </a:r>
          </a:p>
        </p:txBody>
      </p:sp>
      <p:pic>
        <p:nvPicPr>
          <p:cNvPr id="4" name="Picture 3" descr="SIS003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Security D</a:t>
            </a:r>
          </a:p>
        </p:txBody>
      </p:sp>
      <p:pic>
        <p:nvPicPr>
          <p:cNvPr id="6" name="Picture 5" descr="SIS003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Link A</a:t>
            </a:r>
          </a:p>
        </p:txBody>
      </p:sp>
      <p:pic>
        <p:nvPicPr>
          <p:cNvPr id="8" name="Picture 7" descr="SIS003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Link B</a:t>
            </a:r>
          </a:p>
        </p:txBody>
      </p:sp>
      <p:pic>
        <p:nvPicPr>
          <p:cNvPr id="10" name="Picture 9" descr="SIS003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Code</a:t>
            </a:r>
          </a:p>
        </p:txBody>
      </p:sp>
      <p:pic>
        <p:nvPicPr>
          <p:cNvPr id="12" name="Picture 11" descr="SIS003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Config A</a:t>
            </a:r>
          </a:p>
        </p:txBody>
      </p:sp>
      <p:pic>
        <p:nvPicPr>
          <p:cNvPr id="14" name="Picture 13" descr="SIS003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Config B</a:t>
            </a:r>
          </a:p>
        </p:txBody>
      </p:sp>
      <p:pic>
        <p:nvPicPr>
          <p:cNvPr id="16" name="Picture 15" descr="SIS003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Config C</a:t>
            </a:r>
          </a:p>
        </p:txBody>
      </p:sp>
      <p:pic>
        <p:nvPicPr>
          <p:cNvPr id="18" name="Picture 17" descr="SIS003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Power</a:t>
            </a:r>
          </a:p>
        </p:txBody>
      </p:sp>
      <p:pic>
        <p:nvPicPr>
          <p:cNvPr id="20" name="Picture 19" descr="SIS004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Watch</a:t>
            </a:r>
          </a:p>
        </p:txBody>
      </p:sp>
      <p:pic>
        <p:nvPicPr>
          <p:cNvPr id="22" name="Picture 21" descr="SIS004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Alert</a:t>
            </a:r>
          </a:p>
        </p:txBody>
      </p:sp>
      <p:pic>
        <p:nvPicPr>
          <p:cNvPr id="24" name="Picture 23" descr="SIS004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Send</a:t>
            </a:r>
          </a:p>
        </p:txBody>
      </p:sp>
      <p:pic>
        <p:nvPicPr>
          <p:cNvPr id="26" name="Picture 25" descr="SIS004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Attention A</a:t>
            </a:r>
          </a:p>
        </p:txBody>
      </p:sp>
      <p:pic>
        <p:nvPicPr>
          <p:cNvPr id="28" name="Picture 27" descr="SIS004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Attention B</a:t>
            </a:r>
          </a:p>
        </p:txBody>
      </p:sp>
      <p:pic>
        <p:nvPicPr>
          <p:cNvPr id="30" name="Picture 29" descr="SIS004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Time</a:t>
            </a:r>
          </a:p>
        </p:txBody>
      </p:sp>
      <p:pic>
        <p:nvPicPr>
          <p:cNvPr id="32" name="Picture 31" descr="SIS004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Day Time</a:t>
            </a:r>
          </a:p>
        </p:txBody>
      </p:sp>
      <p:pic>
        <p:nvPicPr>
          <p:cNvPr id="34" name="Picture 33" descr="SIS004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Night Time</a:t>
            </a:r>
          </a:p>
        </p:txBody>
      </p:sp>
      <p:pic>
        <p:nvPicPr>
          <p:cNvPr id="36" name="Picture 35" descr="SIS004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Auth Key</a:t>
            </a:r>
          </a:p>
        </p:txBody>
      </p:sp>
      <p:pic>
        <p:nvPicPr>
          <p:cNvPr id="38" name="Picture 37" descr="SIS004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Authenticated</a:t>
            </a:r>
          </a:p>
        </p:txBody>
      </p:sp>
      <p:pic>
        <p:nvPicPr>
          <p:cNvPr id="40" name="Picture 39" descr="SIS005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Authentication</a:t>
            </a:r>
          </a:p>
        </p:txBody>
      </p:sp>
      <p:pic>
        <p:nvPicPr>
          <p:cNvPr id="42" name="Picture 41" descr="SIS005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Protect</a:t>
            </a:r>
          </a:p>
        </p:txBody>
      </p:sp>
      <p:pic>
        <p:nvPicPr>
          <p:cNvPr id="44" name="Picture 43" descr="SIS005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Protect with Key</a:t>
            </a:r>
          </a:p>
        </p:txBody>
      </p:sp>
      <p:pic>
        <p:nvPicPr>
          <p:cNvPr id="46" name="Picture 45" descr="SIS005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API</a:t>
            </a:r>
          </a:p>
        </p:txBody>
      </p:sp>
      <p:pic>
        <p:nvPicPr>
          <p:cNvPr id="48" name="Picture 47" descr="SIS005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Protocol</a:t>
            </a:r>
          </a:p>
        </p:txBody>
      </p:sp>
      <p:pic>
        <p:nvPicPr>
          <p:cNvPr id="50" name="Picture 49" descr="SIS005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Controllable</a:t>
            </a:r>
          </a:p>
        </p:txBody>
      </p:sp>
      <p:pic>
        <p:nvPicPr>
          <p:cNvPr id="52" name="Picture 51" descr="SIS005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SDK</a:t>
            </a:r>
          </a:p>
        </p:txBody>
      </p:sp>
      <p:pic>
        <p:nvPicPr>
          <p:cNvPr id="54" name="Picture 53" descr="SIS005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Big Data</a:t>
            </a:r>
          </a:p>
        </p:txBody>
      </p:sp>
      <p:pic>
        <p:nvPicPr>
          <p:cNvPr id="56" name="Picture 55" descr="SIS005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</a:t>
            </a:r>
          </a:p>
        </p:txBody>
      </p:sp>
      <p:pic>
        <p:nvPicPr>
          <p:cNvPr id="58" name="Picture 57" descr="SIS005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Mail</a:t>
            </a:r>
          </a:p>
        </p:txBody>
      </p:sp>
      <p:pic>
        <p:nvPicPr>
          <p:cNvPr id="60" name="Picture 59" descr="SIS006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Read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6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Reload</a:t>
            </a:r>
          </a:p>
        </p:txBody>
      </p:sp>
      <p:pic>
        <p:nvPicPr>
          <p:cNvPr id="4" name="Picture 3" descr="SIS006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Expansion</a:t>
            </a:r>
          </a:p>
        </p:txBody>
      </p:sp>
      <p:pic>
        <p:nvPicPr>
          <p:cNvPr id="6" name="Picture 5" descr="SIS006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Shrinking</a:t>
            </a:r>
          </a:p>
        </p:txBody>
      </p:sp>
      <p:pic>
        <p:nvPicPr>
          <p:cNvPr id="8" name="Picture 7" descr="SIS006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A</a:t>
            </a:r>
          </a:p>
        </p:txBody>
      </p:sp>
      <p:pic>
        <p:nvPicPr>
          <p:cNvPr id="10" name="Picture 9" descr="SIS006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B</a:t>
            </a:r>
          </a:p>
        </p:txBody>
      </p:sp>
      <p:pic>
        <p:nvPicPr>
          <p:cNvPr id="12" name="Picture 11" descr="SIS006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C</a:t>
            </a:r>
          </a:p>
        </p:txBody>
      </p:sp>
      <p:pic>
        <p:nvPicPr>
          <p:cNvPr id="14" name="Picture 13" descr="SIS006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D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(upload, download)</a:t>
            </a:r>
          </a:p>
        </p:txBody>
      </p:sp>
      <p:pic>
        <p:nvPicPr>
          <p:cNvPr id="16" name="Picture 15" descr="SIS006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System Process A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(gateway)</a:t>
            </a:r>
          </a:p>
        </p:txBody>
      </p:sp>
      <p:pic>
        <p:nvPicPr>
          <p:cNvPr id="18" name="Picture 17" descr="SIS006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System Process B</a:t>
            </a:r>
          </a:p>
        </p:txBody>
      </p:sp>
      <p:pic>
        <p:nvPicPr>
          <p:cNvPr id="20" name="Picture 19" descr="SIS007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System Process C</a:t>
            </a:r>
          </a:p>
        </p:txBody>
      </p:sp>
      <p:pic>
        <p:nvPicPr>
          <p:cNvPr id="22" name="Picture 21" descr="SIS007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System Process D</a:t>
            </a:r>
          </a:p>
        </p:txBody>
      </p:sp>
      <p:pic>
        <p:nvPicPr>
          <p:cNvPr id="24" name="Picture 23" descr="SIS007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System Process E</a:t>
            </a:r>
          </a:p>
        </p:txBody>
      </p:sp>
      <p:pic>
        <p:nvPicPr>
          <p:cNvPr id="26" name="Picture 25" descr="SIS007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(Active)</a:t>
            </a:r>
          </a:p>
        </p:txBody>
      </p:sp>
      <p:pic>
        <p:nvPicPr>
          <p:cNvPr id="28" name="Picture 27" descr="SIS007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(Stop)</a:t>
            </a:r>
          </a:p>
        </p:txBody>
      </p:sp>
      <p:pic>
        <p:nvPicPr>
          <p:cNvPr id="30" name="Picture 29" descr="SIS007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(Inactive)</a:t>
            </a:r>
          </a:p>
        </p:txBody>
      </p:sp>
      <p:pic>
        <p:nvPicPr>
          <p:cNvPr id="32" name="Picture 31" descr="SIS007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(Low Speed)</a:t>
            </a:r>
          </a:p>
        </p:txBody>
      </p:sp>
      <p:pic>
        <p:nvPicPr>
          <p:cNvPr id="34" name="Picture 33" descr="SIS007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(High Speed)</a:t>
            </a:r>
          </a:p>
        </p:txBody>
      </p:sp>
      <p:pic>
        <p:nvPicPr>
          <p:cNvPr id="36" name="Picture 35" descr="SIS007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(Checked)</a:t>
            </a:r>
          </a:p>
        </p:txBody>
      </p:sp>
      <p:pic>
        <p:nvPicPr>
          <p:cNvPr id="38" name="Picture 37" descr="SIS007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(Fast)</a:t>
            </a:r>
          </a:p>
        </p:txBody>
      </p:sp>
      <p:pic>
        <p:nvPicPr>
          <p:cNvPr id="40" name="Picture 39" descr="SIS008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(Slow)</a:t>
            </a:r>
          </a:p>
        </p:txBody>
      </p:sp>
      <p:pic>
        <p:nvPicPr>
          <p:cNvPr id="42" name="Picture 41" descr="SIS008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(Standard)</a:t>
            </a:r>
          </a:p>
        </p:txBody>
      </p:sp>
      <p:pic>
        <p:nvPicPr>
          <p:cNvPr id="44" name="Picture 43" descr="SIS008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(Minimum)</a:t>
            </a:r>
          </a:p>
        </p:txBody>
      </p:sp>
      <p:pic>
        <p:nvPicPr>
          <p:cNvPr id="46" name="Picture 45" descr="SIS008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(Live)</a:t>
            </a:r>
          </a:p>
        </p:txBody>
      </p:sp>
      <p:pic>
        <p:nvPicPr>
          <p:cNvPr id="48" name="Picture 47" descr="SIS008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(Dead)</a:t>
            </a:r>
          </a:p>
        </p:txBody>
      </p:sp>
      <p:pic>
        <p:nvPicPr>
          <p:cNvPr id="50" name="Picture 49" descr="SIS008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(Unknown)</a:t>
            </a:r>
          </a:p>
        </p:txBody>
      </p:sp>
      <p:pic>
        <p:nvPicPr>
          <p:cNvPr id="52" name="Picture 51" descr="SIS008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(Free)</a:t>
            </a:r>
          </a:p>
        </p:txBody>
      </p:sp>
      <p:pic>
        <p:nvPicPr>
          <p:cNvPr id="54" name="Picture 53" descr="SIS008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(Branch)</a:t>
            </a:r>
          </a:p>
        </p:txBody>
      </p:sp>
      <p:pic>
        <p:nvPicPr>
          <p:cNvPr id="56" name="Picture 55" descr="SIS008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(Conversion)</a:t>
            </a:r>
          </a:p>
        </p:txBody>
      </p:sp>
      <p:pic>
        <p:nvPicPr>
          <p:cNvPr id="58" name="Picture 57" descr="SIS008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(Consolidation)</a:t>
            </a:r>
          </a:p>
        </p:txBody>
      </p:sp>
      <p:pic>
        <p:nvPicPr>
          <p:cNvPr id="60" name="Picture 59" descr="SIS009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SBR 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9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SBR B</a:t>
            </a:r>
          </a:p>
        </p:txBody>
      </p:sp>
      <p:pic>
        <p:nvPicPr>
          <p:cNvPr id="4" name="Picture 3" descr="SIS009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Global</a:t>
            </a:r>
          </a:p>
        </p:txBody>
      </p:sp>
      <p:pic>
        <p:nvPicPr>
          <p:cNvPr id="6" name="Picture 5" descr="SIS009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Base A</a:t>
            </a:r>
          </a:p>
        </p:txBody>
      </p:sp>
      <p:pic>
        <p:nvPicPr>
          <p:cNvPr id="8" name="Picture 7" descr="SIS009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Base B</a:t>
            </a:r>
          </a:p>
        </p:txBody>
      </p:sp>
      <p:pic>
        <p:nvPicPr>
          <p:cNvPr id="10" name="Picture 9" descr="SIS009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Device A</a:t>
            </a:r>
          </a:p>
        </p:txBody>
      </p:sp>
      <p:pic>
        <p:nvPicPr>
          <p:cNvPr id="12" name="Picture 11" descr="SIS009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Device B</a:t>
            </a:r>
          </a:p>
        </p:txBody>
      </p:sp>
      <p:pic>
        <p:nvPicPr>
          <p:cNvPr id="14" name="Picture 13" descr="SIS009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A</a:t>
            </a:r>
          </a:p>
        </p:txBody>
      </p:sp>
      <p:pic>
        <p:nvPicPr>
          <p:cNvPr id="16" name="Picture 15" descr="SIS009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LoRa B</a:t>
            </a:r>
          </a:p>
        </p:txBody>
      </p:sp>
      <p:pic>
        <p:nvPicPr>
          <p:cNvPr id="18" name="Picture 17" descr="SIS009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</a:t>
            </a:r>
          </a:p>
        </p:txBody>
      </p:sp>
      <p:pic>
        <p:nvPicPr>
          <p:cNvPr id="20" name="Picture 19" descr="SIS010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Gateway</a:t>
            </a:r>
          </a:p>
        </p:txBody>
      </p:sp>
      <p:pic>
        <p:nvPicPr>
          <p:cNvPr id="22" name="Picture 21" descr="SIS010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Interconnection network</a:t>
            </a:r>
          </a:p>
        </p:txBody>
      </p:sp>
      <p:pic>
        <p:nvPicPr>
          <p:cNvPr id="24" name="Picture 23" descr="SIS010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Safe</a:t>
            </a:r>
          </a:p>
        </p:txBody>
      </p:sp>
      <p:pic>
        <p:nvPicPr>
          <p:cNvPr id="26" name="Picture 25" descr="SIS010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Danger</a:t>
            </a:r>
          </a:p>
        </p:txBody>
      </p:sp>
      <p:pic>
        <p:nvPicPr>
          <p:cNvPr id="28" name="Picture 27" descr="SIS010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Connect A</a:t>
            </a:r>
          </a:p>
        </p:txBody>
      </p:sp>
      <p:pic>
        <p:nvPicPr>
          <p:cNvPr id="30" name="Picture 29" descr="SIS010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Connect B</a:t>
            </a:r>
          </a:p>
        </p:txBody>
      </p:sp>
      <p:pic>
        <p:nvPicPr>
          <p:cNvPr id="32" name="Picture 31" descr="SIS010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Connect C</a:t>
            </a:r>
          </a:p>
        </p:txBody>
      </p:sp>
      <p:pic>
        <p:nvPicPr>
          <p:cNvPr id="34" name="Picture 33" descr="SIS010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Beer</a:t>
            </a:r>
          </a:p>
        </p:txBody>
      </p:sp>
      <p:pic>
        <p:nvPicPr>
          <p:cNvPr id="36" name="Picture 35" descr="SIS010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Sigfox Device A</a:t>
            </a:r>
          </a:p>
        </p:txBody>
      </p:sp>
      <p:pic>
        <p:nvPicPr>
          <p:cNvPr id="38" name="Picture 37" descr="SIS010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Sigfox Device B</a:t>
            </a:r>
          </a:p>
        </p:txBody>
      </p:sp>
      <p:pic>
        <p:nvPicPr>
          <p:cNvPr id="40" name="Picture 39" descr="SIS011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Sigfox A</a:t>
            </a:r>
          </a:p>
        </p:txBody>
      </p:sp>
      <p:pic>
        <p:nvPicPr>
          <p:cNvPr id="42" name="Picture 41" descr="SIS011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Sigfox B</a:t>
            </a:r>
          </a:p>
        </p:txBody>
      </p:sp>
      <p:pic>
        <p:nvPicPr>
          <p:cNvPr id="44" name="Picture 43" descr="SIS011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Car</a:t>
            </a:r>
          </a:p>
        </p:txBody>
      </p:sp>
      <p:pic>
        <p:nvPicPr>
          <p:cNvPr id="46" name="Picture 45" descr="SIS011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Taxi</a:t>
            </a:r>
          </a:p>
        </p:txBody>
      </p:sp>
      <p:pic>
        <p:nvPicPr>
          <p:cNvPr id="48" name="Picture 47" descr="SIS011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Truck</a:t>
            </a:r>
          </a:p>
        </p:txBody>
      </p:sp>
      <p:pic>
        <p:nvPicPr>
          <p:cNvPr id="50" name="Picture 49" descr="SIS011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Bus</a:t>
            </a:r>
          </a:p>
        </p:txBody>
      </p:sp>
      <p:pic>
        <p:nvPicPr>
          <p:cNvPr id="52" name="Picture 51" descr="SIS011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Train</a:t>
            </a:r>
          </a:p>
        </p:txBody>
      </p:sp>
      <p:pic>
        <p:nvPicPr>
          <p:cNvPr id="54" name="Picture 53" descr="SIS011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Motor Scooter</a:t>
            </a:r>
          </a:p>
        </p:txBody>
      </p:sp>
      <p:pic>
        <p:nvPicPr>
          <p:cNvPr id="56" name="Picture 55" descr="SIS011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Motorcycle</a:t>
            </a:r>
          </a:p>
        </p:txBody>
      </p:sp>
      <p:pic>
        <p:nvPicPr>
          <p:cNvPr id="58" name="Picture 57" descr="SIS011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Bicycle</a:t>
            </a:r>
          </a:p>
        </p:txBody>
      </p:sp>
      <p:pic>
        <p:nvPicPr>
          <p:cNvPr id="60" name="Picture 59" descr="SIS012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Plane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2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Helicopter</a:t>
            </a:r>
          </a:p>
        </p:txBody>
      </p:sp>
      <p:pic>
        <p:nvPicPr>
          <p:cNvPr id="4" name="Picture 3" descr="SIS012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Excavator</a:t>
            </a:r>
          </a:p>
        </p:txBody>
      </p:sp>
      <p:pic>
        <p:nvPicPr>
          <p:cNvPr id="6" name="Picture 5" descr="SIS012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Crane</a:t>
            </a:r>
          </a:p>
        </p:txBody>
      </p:sp>
      <p:pic>
        <p:nvPicPr>
          <p:cNvPr id="8" name="Picture 7" descr="SIS012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Bulldozer</a:t>
            </a:r>
          </a:p>
        </p:txBody>
      </p:sp>
      <p:pic>
        <p:nvPicPr>
          <p:cNvPr id="10" name="Picture 9" descr="SIS012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Dump Truck</a:t>
            </a:r>
          </a:p>
        </p:txBody>
      </p:sp>
      <p:pic>
        <p:nvPicPr>
          <p:cNvPr id="12" name="Picture 11" descr="SIS012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Tractor</a:t>
            </a:r>
          </a:p>
        </p:txBody>
      </p:sp>
      <p:pic>
        <p:nvPicPr>
          <p:cNvPr id="14" name="Picture 13" descr="SIS012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Truck Snow Blower</a:t>
            </a:r>
          </a:p>
        </p:txBody>
      </p:sp>
      <p:pic>
        <p:nvPicPr>
          <p:cNvPr id="16" name="Picture 15" descr="SIS012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Boat</a:t>
            </a:r>
          </a:p>
        </p:txBody>
      </p:sp>
      <p:pic>
        <p:nvPicPr>
          <p:cNvPr id="18" name="Picture 17" descr="SIS012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Ship</a:t>
            </a:r>
          </a:p>
        </p:txBody>
      </p:sp>
      <p:pic>
        <p:nvPicPr>
          <p:cNvPr id="20" name="Picture 19" descr="SIS013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Freighter</a:t>
            </a:r>
          </a:p>
        </p:txBody>
      </p:sp>
      <p:pic>
        <p:nvPicPr>
          <p:cNvPr id="22" name="Picture 21" descr="SIS013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Balloon</a:t>
            </a:r>
          </a:p>
        </p:txBody>
      </p:sp>
      <p:pic>
        <p:nvPicPr>
          <p:cNvPr id="24" name="Picture 23" descr="SIS013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Space Shuttle</a:t>
            </a:r>
          </a:p>
        </p:txBody>
      </p:sp>
      <p:pic>
        <p:nvPicPr>
          <p:cNvPr id="26" name="Picture 25" descr="SIS013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UFO</a:t>
            </a:r>
          </a:p>
        </p:txBody>
      </p:sp>
      <p:pic>
        <p:nvPicPr>
          <p:cNvPr id="28" name="Picture 27" descr="SIS013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Satellite</a:t>
            </a:r>
          </a:p>
        </p:txBody>
      </p:sp>
      <p:pic>
        <p:nvPicPr>
          <p:cNvPr id="30" name="Picture 29" descr="SIS013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eSIM A</a:t>
            </a:r>
          </a:p>
        </p:txBody>
      </p:sp>
      <p:pic>
        <p:nvPicPr>
          <p:cNvPr id="32" name="Picture 31" descr="SIS013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Air eSIM A</a:t>
            </a:r>
          </a:p>
        </p:txBody>
      </p:sp>
      <p:pic>
        <p:nvPicPr>
          <p:cNvPr id="34" name="Picture 33" descr="SIS013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Air eSIM B</a:t>
            </a:r>
          </a:p>
        </p:txBody>
      </p:sp>
      <p:pic>
        <p:nvPicPr>
          <p:cNvPr id="36" name="Picture 35" descr="SIS013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Funnel Adaptor</a:t>
            </a:r>
          </a:p>
        </p:txBody>
      </p:sp>
      <p:pic>
        <p:nvPicPr>
          <p:cNvPr id="38" name="Picture 37" descr="SIS013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SPS Partner A</a:t>
            </a:r>
          </a:p>
        </p:txBody>
      </p:sp>
      <p:pic>
        <p:nvPicPr>
          <p:cNvPr id="40" name="Picture 39" descr="SIS014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SPS Partner B</a:t>
            </a:r>
          </a:p>
        </p:txBody>
      </p:sp>
      <p:pic>
        <p:nvPicPr>
          <p:cNvPr id="42" name="Picture 41" descr="SIS014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 Devices A</a:t>
            </a:r>
          </a:p>
        </p:txBody>
      </p:sp>
      <p:pic>
        <p:nvPicPr>
          <p:cNvPr id="44" name="Picture 43" descr="SIS014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 Devices B</a:t>
            </a:r>
          </a:p>
        </p:txBody>
      </p:sp>
      <p:pic>
        <p:nvPicPr>
          <p:cNvPr id="46" name="Picture 45" descr="SIS014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 A</a:t>
            </a:r>
          </a:p>
        </p:txBody>
      </p:sp>
      <p:pic>
        <p:nvPicPr>
          <p:cNvPr id="48" name="Picture 47" descr="SIS014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 B</a:t>
            </a:r>
          </a:p>
        </p:txBody>
      </p:sp>
      <p:pic>
        <p:nvPicPr>
          <p:cNvPr id="50" name="Picture 49" descr="SIS014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3G Devices A</a:t>
            </a:r>
          </a:p>
        </p:txBody>
      </p:sp>
      <p:pic>
        <p:nvPicPr>
          <p:cNvPr id="52" name="Picture 51" descr="SIS014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3G Devices B</a:t>
            </a:r>
          </a:p>
        </p:txBody>
      </p:sp>
      <p:pic>
        <p:nvPicPr>
          <p:cNvPr id="54" name="Picture 53" descr="SIS014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3G A</a:t>
            </a:r>
          </a:p>
        </p:txBody>
      </p:sp>
      <p:pic>
        <p:nvPicPr>
          <p:cNvPr id="56" name="Picture 55" descr="SIS014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3G B</a:t>
            </a:r>
          </a:p>
        </p:txBody>
      </p:sp>
      <p:pic>
        <p:nvPicPr>
          <p:cNvPr id="58" name="Picture 57" descr="SIS014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Microcomputer</a:t>
            </a:r>
          </a:p>
        </p:txBody>
      </p:sp>
      <p:pic>
        <p:nvPicPr>
          <p:cNvPr id="60" name="Picture 59" descr="SIS015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Wio LTE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5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Wio 3G</a:t>
            </a:r>
          </a:p>
        </p:txBody>
      </p:sp>
      <p:pic>
        <p:nvPicPr>
          <p:cNvPr id="4" name="Picture 3" descr="SIS015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Processor</a:t>
            </a:r>
          </a:p>
        </p:txBody>
      </p:sp>
      <p:pic>
        <p:nvPicPr>
          <p:cNvPr id="6" name="Picture 5" descr="SIS015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Button</a:t>
            </a:r>
          </a:p>
        </p:txBody>
      </p:sp>
      <p:pic>
        <p:nvPicPr>
          <p:cNvPr id="8" name="Picture 7" descr="SIS015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Buzzer</a:t>
            </a:r>
          </a:p>
        </p:txBody>
      </p:sp>
      <p:pic>
        <p:nvPicPr>
          <p:cNvPr id="10" name="Picture 9" descr="SIS015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Indicator</a:t>
            </a:r>
          </a:p>
        </p:txBody>
      </p:sp>
      <p:pic>
        <p:nvPicPr>
          <p:cNvPr id="12" name="Picture 11" descr="SIS015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Thermometer</a:t>
            </a:r>
          </a:p>
        </p:txBody>
      </p:sp>
      <p:pic>
        <p:nvPicPr>
          <p:cNvPr id="14" name="Picture 13" descr="SIS015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Hygrometer</a:t>
            </a:r>
          </a:p>
        </p:txBody>
      </p:sp>
      <p:pic>
        <p:nvPicPr>
          <p:cNvPr id="16" name="Picture 15" descr="SIS015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Sound wave</a:t>
            </a:r>
          </a:p>
        </p:txBody>
      </p:sp>
      <p:pic>
        <p:nvPicPr>
          <p:cNvPr id="18" name="Picture 17" descr="SIS015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Acceleration</a:t>
            </a:r>
          </a:p>
        </p:txBody>
      </p:sp>
      <p:pic>
        <p:nvPicPr>
          <p:cNvPr id="20" name="Picture 19" descr="SIS016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Gyroscope</a:t>
            </a:r>
          </a:p>
        </p:txBody>
      </p:sp>
      <p:pic>
        <p:nvPicPr>
          <p:cNvPr id="22" name="Picture 21" descr="SIS016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Machine Learning Engine A</a:t>
            </a:r>
          </a:p>
        </p:txBody>
      </p:sp>
      <p:pic>
        <p:nvPicPr>
          <p:cNvPr id="24" name="Picture 23" descr="SIS016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Machine Learning Model A</a:t>
            </a:r>
          </a:p>
        </p:txBody>
      </p:sp>
      <p:pic>
        <p:nvPicPr>
          <p:cNvPr id="26" name="Picture 25" descr="SIS016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Machine Learning Engine B</a:t>
            </a:r>
          </a:p>
        </p:txBody>
      </p:sp>
      <p:pic>
        <p:nvPicPr>
          <p:cNvPr id="28" name="Picture 27" descr="SIS016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Machine Learning Model B</a:t>
            </a:r>
          </a:p>
        </p:txBody>
      </p:sp>
      <p:pic>
        <p:nvPicPr>
          <p:cNvPr id="30" name="Picture 29" descr="SIS016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B</a:t>
            </a:r>
          </a:p>
        </p:txBody>
      </p:sp>
      <p:pic>
        <p:nvPicPr>
          <p:cNvPr id="32" name="Picture 31" descr="SIS016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C</a:t>
            </a:r>
          </a:p>
        </p:txBody>
      </p:sp>
      <p:pic>
        <p:nvPicPr>
          <p:cNvPr id="34" name="Picture 33" descr="SIS016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D</a:t>
            </a:r>
          </a:p>
        </p:txBody>
      </p:sp>
      <p:pic>
        <p:nvPicPr>
          <p:cNvPr id="36" name="Picture 35" descr="SIS016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E</a:t>
            </a:r>
          </a:p>
        </p:txBody>
      </p:sp>
      <p:pic>
        <p:nvPicPr>
          <p:cNvPr id="38" name="Picture 37" descr="SIS016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Currency A</a:t>
            </a:r>
          </a:p>
        </p:txBody>
      </p:sp>
      <p:pic>
        <p:nvPicPr>
          <p:cNvPr id="40" name="Picture 39" descr="SIS017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Currency B</a:t>
            </a:r>
          </a:p>
        </p:txBody>
      </p:sp>
      <p:pic>
        <p:nvPicPr>
          <p:cNvPr id="42" name="Picture 41" descr="SIS017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Currency C</a:t>
            </a:r>
          </a:p>
        </p:txBody>
      </p:sp>
      <p:pic>
        <p:nvPicPr>
          <p:cNvPr id="44" name="Picture 43" descr="SIS017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F</a:t>
            </a:r>
          </a:p>
        </p:txBody>
      </p:sp>
      <p:pic>
        <p:nvPicPr>
          <p:cNvPr id="46" name="Picture 45" descr="SIS017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Graph G</a:t>
            </a:r>
          </a:p>
        </p:txBody>
      </p:sp>
      <p:pic>
        <p:nvPicPr>
          <p:cNvPr id="48" name="Picture 47" descr="SIS017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E</a:t>
            </a:r>
          </a:p>
        </p:txBody>
      </p:sp>
      <p:pic>
        <p:nvPicPr>
          <p:cNvPr id="50" name="Picture 49" descr="SIS017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Arrow F</a:t>
            </a:r>
          </a:p>
        </p:txBody>
      </p:sp>
      <p:pic>
        <p:nvPicPr>
          <p:cNvPr id="52" name="Picture 51" descr="SIS017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Router C</a:t>
            </a:r>
          </a:p>
        </p:txBody>
      </p:sp>
      <p:pic>
        <p:nvPicPr>
          <p:cNvPr id="54" name="Picture 53" descr="SIS017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Switching hub B</a:t>
            </a:r>
          </a:p>
        </p:txBody>
      </p:sp>
      <p:pic>
        <p:nvPicPr>
          <p:cNvPr id="56" name="Picture 55" descr="SIS017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Router A</a:t>
            </a:r>
          </a:p>
        </p:txBody>
      </p:sp>
      <p:pic>
        <p:nvPicPr>
          <p:cNvPr id="58" name="Picture 57" descr="SIS0179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Switching hub A</a:t>
            </a:r>
          </a:p>
        </p:txBody>
      </p:sp>
      <p:pic>
        <p:nvPicPr>
          <p:cNvPr id="60" name="Picture 59" descr="SIS0180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Router B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8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Excalibur</a:t>
            </a:r>
          </a:p>
        </p:txBody>
      </p:sp>
      <p:pic>
        <p:nvPicPr>
          <p:cNvPr id="4" name="Picture 3" descr="SIS018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Slime</a:t>
            </a:r>
          </a:p>
        </p:txBody>
      </p:sp>
      <p:pic>
        <p:nvPicPr>
          <p:cNvPr id="6" name="Picture 5" descr="SIS018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House</a:t>
            </a:r>
          </a:p>
        </p:txBody>
      </p:sp>
      <p:pic>
        <p:nvPicPr>
          <p:cNvPr id="8" name="Picture 7" descr="SIS018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Store</a:t>
            </a:r>
          </a:p>
        </p:txBody>
      </p:sp>
      <p:pic>
        <p:nvPicPr>
          <p:cNvPr id="10" name="Picture 9" descr="SIS018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Factory A</a:t>
            </a:r>
          </a:p>
        </p:txBody>
      </p:sp>
      <p:pic>
        <p:nvPicPr>
          <p:cNvPr id="12" name="Picture 11" descr="SIS018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Factory B</a:t>
            </a:r>
          </a:p>
        </p:txBody>
      </p:sp>
      <p:pic>
        <p:nvPicPr>
          <p:cNvPr id="14" name="Picture 13" descr="SIS018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Meter</a:t>
            </a:r>
          </a:p>
        </p:txBody>
      </p:sp>
      <p:pic>
        <p:nvPicPr>
          <p:cNvPr id="16" name="Picture 15" descr="SIS018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Vending machine</a:t>
            </a:r>
          </a:p>
        </p:txBody>
      </p:sp>
      <p:pic>
        <p:nvPicPr>
          <p:cNvPr id="18" name="Picture 17" descr="SIS018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Crossing</a:t>
            </a:r>
          </a:p>
        </p:txBody>
      </p:sp>
      <p:pic>
        <p:nvPicPr>
          <p:cNvPr id="20" name="Picture 19" descr="SIS019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Handheld terminal</a:t>
            </a:r>
          </a:p>
        </p:txBody>
      </p:sp>
      <p:pic>
        <p:nvPicPr>
          <p:cNvPr id="22" name="Picture 21" descr="SIS019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POS cash-register</a:t>
            </a:r>
          </a:p>
        </p:txBody>
      </p:sp>
      <p:pic>
        <p:nvPicPr>
          <p:cNvPr id="24" name="Picture 23" descr="SIS019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Generator</a:t>
            </a:r>
          </a:p>
        </p:txBody>
      </p:sp>
      <p:pic>
        <p:nvPicPr>
          <p:cNvPr id="26" name="Picture 25" descr="SIS019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PLC</a:t>
            </a:r>
          </a:p>
        </p:txBody>
      </p:sp>
      <p:pic>
        <p:nvPicPr>
          <p:cNvPr id="28" name="Picture 27" descr="SIS019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Analog meter</a:t>
            </a:r>
          </a:p>
        </p:txBody>
      </p:sp>
      <p:pic>
        <p:nvPicPr>
          <p:cNvPr id="30" name="Picture 29" descr="SIS019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7 segment</a:t>
            </a:r>
          </a:p>
        </p:txBody>
      </p:sp>
      <p:pic>
        <p:nvPicPr>
          <p:cNvPr id="32" name="Picture 31" descr="SIS019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Robotic Arm</a:t>
            </a:r>
          </a:p>
        </p:txBody>
      </p:sp>
      <p:pic>
        <p:nvPicPr>
          <p:cNvPr id="34" name="Picture 33" descr="SIS019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Robot</a:t>
            </a:r>
          </a:p>
        </p:txBody>
      </p:sp>
      <p:pic>
        <p:nvPicPr>
          <p:cNvPr id="36" name="Picture 35" descr="SIS019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Conveyor</a:t>
            </a:r>
          </a:p>
        </p:txBody>
      </p:sp>
      <p:pic>
        <p:nvPicPr>
          <p:cNvPr id="38" name="Picture 37" descr="SIS019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Signal</a:t>
            </a:r>
          </a:p>
        </p:txBody>
      </p:sp>
      <p:pic>
        <p:nvPicPr>
          <p:cNvPr id="40" name="Picture 39" descr="SIS020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SIM(Suspended)</a:t>
            </a:r>
          </a:p>
        </p:txBody>
      </p:sp>
      <p:pic>
        <p:nvPicPr>
          <p:cNvPr id="42" name="Picture 41" descr="SIS020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Map</a:t>
            </a:r>
          </a:p>
        </p:txBody>
      </p:sp>
      <p:pic>
        <p:nvPicPr>
          <p:cNvPr id="44" name="Picture 43" descr="SIS020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Ethernet</a:t>
            </a:r>
          </a:p>
        </p:txBody>
      </p:sp>
      <p:pic>
        <p:nvPicPr>
          <p:cNvPr id="46" name="Picture 45" descr="SIS0203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LTE-M Devices A</a:t>
            </a:r>
          </a:p>
        </p:txBody>
      </p:sp>
      <p:pic>
        <p:nvPicPr>
          <p:cNvPr id="48" name="Picture 47" descr="SIS0204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LTE-M Devices B</a:t>
            </a:r>
          </a:p>
        </p:txBody>
      </p:sp>
      <p:pic>
        <p:nvPicPr>
          <p:cNvPr id="50" name="Picture 49" descr="SIS0205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LTE-M A</a:t>
            </a:r>
          </a:p>
        </p:txBody>
      </p:sp>
      <p:pic>
        <p:nvPicPr>
          <p:cNvPr id="52" name="Picture 51" descr="SIS0206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LTE-M B</a:t>
            </a:r>
          </a:p>
        </p:txBody>
      </p:sp>
      <p:pic>
        <p:nvPicPr>
          <p:cNvPr id="54" name="Picture 53" descr="SIS0207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Suspect</a:t>
            </a:r>
          </a:p>
        </p:txBody>
      </p:sp>
      <p:pic>
        <p:nvPicPr>
          <p:cNvPr id="56" name="Picture 55" descr="SIS0208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Edge AI Camera</a:t>
            </a:r>
          </a:p>
        </p:txBody>
      </p:sp>
      <p:pic>
        <p:nvPicPr>
          <p:cNvPr id="58" name="Picture 57" descr="SIS0210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Type-C</a:t>
            </a:r>
          </a:p>
        </p:txBody>
      </p:sp>
      <p:pic>
        <p:nvPicPr>
          <p:cNvPr id="60" name="Picture 59" descr="SIS0211BK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12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Type-E</a:t>
            </a:r>
          </a:p>
        </p:txBody>
      </p:sp>
      <p:pic>
        <p:nvPicPr>
          <p:cNvPr id="4" name="Picture 3" descr="SIS0213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Type-F</a:t>
            </a:r>
          </a:p>
        </p:txBody>
      </p:sp>
      <p:pic>
        <p:nvPicPr>
          <p:cNvPr id="6" name="Picture 5" descr="SIS0214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Connector</a:t>
            </a:r>
          </a:p>
        </p:txBody>
      </p:sp>
      <p:pic>
        <p:nvPicPr>
          <p:cNvPr id="8" name="Picture 7" descr="SIS0215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GPS Multiunit Soracom Edition</a:t>
            </a:r>
          </a:p>
        </p:txBody>
      </p:sp>
      <p:pic>
        <p:nvPicPr>
          <p:cNvPr id="10" name="Picture 9" descr="SIS0216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5G Devices A</a:t>
            </a:r>
          </a:p>
        </p:txBody>
      </p:sp>
      <p:pic>
        <p:nvPicPr>
          <p:cNvPr id="12" name="Picture 11" descr="SIS0217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5G Devices B</a:t>
            </a:r>
          </a:p>
        </p:txBody>
      </p:sp>
      <p:pic>
        <p:nvPicPr>
          <p:cNvPr id="14" name="Picture 13" descr="SIS0218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5G A</a:t>
            </a:r>
          </a:p>
        </p:txBody>
      </p:sp>
      <p:pic>
        <p:nvPicPr>
          <p:cNvPr id="16" name="Picture 15" descr="SIS0219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5G B</a:t>
            </a:r>
          </a:p>
        </p:txBody>
      </p:sp>
      <p:pic>
        <p:nvPicPr>
          <p:cNvPr id="18" name="Picture 17" descr="SIS0220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Virtual SIM</a:t>
            </a:r>
          </a:p>
        </p:txBody>
      </p:sp>
      <p:pic>
        <p:nvPicPr>
          <p:cNvPr id="20" name="Picture 19" descr="SIS0221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Diagnostics</a:t>
            </a:r>
          </a:p>
        </p:txBody>
      </p:sp>
      <p:pic>
        <p:nvPicPr>
          <p:cNvPr id="22" name="Picture 21" descr="SIS0222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soratun</a:t>
            </a:r>
          </a:p>
        </p:txBody>
      </p:sp>
      <p:pic>
        <p:nvPicPr>
          <p:cNvPr id="24" name="Picture 23" descr="SIS0223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Cloud Camera Services</a:t>
            </a:r>
          </a:p>
        </p:txBody>
      </p:sp>
      <p:pic>
        <p:nvPicPr>
          <p:cNvPr id="26" name="Picture 25" descr="SIS0224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ATOM Cam 2</a:t>
            </a:r>
          </a:p>
        </p:txBody>
      </p:sp>
      <p:pic>
        <p:nvPicPr>
          <p:cNvPr id="28" name="Picture 27" descr="SIS0226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(Full)</a:t>
            </a:r>
          </a:p>
        </p:txBody>
      </p:sp>
      <p:pic>
        <p:nvPicPr>
          <p:cNvPr id="30" name="Picture 29" descr="SIS0227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(Half)</a:t>
            </a:r>
          </a:p>
        </p:txBody>
      </p:sp>
      <p:pic>
        <p:nvPicPr>
          <p:cNvPr id="32" name="Picture 31" descr="SIS0228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(Empty)</a:t>
            </a:r>
          </a:p>
        </p:txBody>
      </p:sp>
      <p:pic>
        <p:nvPicPr>
          <p:cNvPr id="34" name="Picture 33" descr="SIS0229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(Outdoor)</a:t>
            </a:r>
          </a:p>
        </p:txBody>
      </p:sp>
      <p:pic>
        <p:nvPicPr>
          <p:cNvPr id="36" name="Picture 35" descr="SIS0230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000000"/>
                </a:solidFill>
              </a:defRPr>
            </a:pPr>
            <a:r>
              <a:t>(Indoor)</a:t>
            </a:r>
          </a:p>
        </p:txBody>
      </p:sp>
      <p:pic>
        <p:nvPicPr>
          <p:cNvPr id="38" name="Picture 37" descr="SIS0231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Video</a:t>
            </a:r>
          </a:p>
        </p:txBody>
      </p:sp>
      <p:pic>
        <p:nvPicPr>
          <p:cNvPr id="40" name="Picture 39" descr="SIS0232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Console</a:t>
            </a:r>
          </a:p>
        </p:txBody>
      </p:sp>
      <p:pic>
        <p:nvPicPr>
          <p:cNvPr id="42" name="Picture 41" descr="SIS0233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CLI</a:t>
            </a:r>
          </a:p>
        </p:txBody>
      </p:sp>
      <p:pic>
        <p:nvPicPr>
          <p:cNvPr id="44" name="Picture 43" descr="SIS0234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Signature</a:t>
            </a:r>
          </a:p>
        </p:txBody>
      </p:sp>
      <p:pic>
        <p:nvPicPr>
          <p:cNvPr id="46" name="Picture 45" descr="SIS0235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Type-G</a:t>
            </a:r>
          </a:p>
        </p:txBody>
      </p:sp>
      <p:pic>
        <p:nvPicPr>
          <p:cNvPr id="48" name="Picture 47" descr="SIS0236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iSIM A</a:t>
            </a:r>
          </a:p>
        </p:txBody>
      </p:sp>
      <p:pic>
        <p:nvPicPr>
          <p:cNvPr id="50" name="Picture 49" descr="SIS0237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iSIM B</a:t>
            </a:r>
          </a:p>
        </p:txBody>
      </p:sp>
      <p:pic>
        <p:nvPicPr>
          <p:cNvPr id="52" name="Picture 51" descr="SIS0238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iSIM C</a:t>
            </a:r>
          </a:p>
        </p:txBody>
      </p:sp>
      <p:pic>
        <p:nvPicPr>
          <p:cNvPr id="54" name="Picture 53" descr="SIS0239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VPG Type-F2</a:t>
            </a:r>
          </a:p>
        </p:txBody>
      </p:sp>
      <p:pic>
        <p:nvPicPr>
          <p:cNvPr id="56" name="Picture 55" descr="SIS0240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Administrator</a:t>
            </a:r>
          </a:p>
        </p:txBody>
      </p:sp>
      <p:pic>
        <p:nvPicPr>
          <p:cNvPr id="58" name="Picture 57" descr="SIS0241BK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Chat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4C0A6-48F0-CC58-0F49-A3412F52EF7D}"/>
              </a:ext>
            </a:extLst>
          </p:cNvPr>
          <p:cNvSpPr txBox="1"/>
          <p:nvPr/>
        </p:nvSpPr>
        <p:spPr>
          <a:xfrm>
            <a:off x="2110154" y="2642716"/>
            <a:ext cx="585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Do not remove this slide. Generated slide won’t </a:t>
            </a:r>
            <a:r>
              <a:rPr kumimoji="1" lang="en-US" altLang="ja-JP">
                <a:solidFill>
                  <a:schemeClr val="bg1"/>
                </a:solidFill>
              </a:rPr>
              <a:t>contain this.</a:t>
            </a:r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8941"/>
      </p:ext>
    </p:extLst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S001B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Platform A</a:t>
            </a:r>
          </a:p>
        </p:txBody>
      </p:sp>
      <p:pic>
        <p:nvPicPr>
          <p:cNvPr id="4" name="Picture 3" descr="SISS002B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Platform B</a:t>
            </a:r>
          </a:p>
        </p:txBody>
      </p:sp>
      <p:pic>
        <p:nvPicPr>
          <p:cNvPr id="6" name="Picture 5" descr="SISS003B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IoT SIM A</a:t>
            </a:r>
          </a:p>
        </p:txBody>
      </p:sp>
      <p:pic>
        <p:nvPicPr>
          <p:cNvPr id="8" name="Picture 7" descr="SISS004B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IoT SIM B</a:t>
            </a:r>
          </a:p>
        </p:txBody>
      </p:sp>
      <p:pic>
        <p:nvPicPr>
          <p:cNvPr id="10" name="Picture 9" descr="SISS005B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Beam</a:t>
            </a:r>
          </a:p>
        </p:txBody>
      </p:sp>
      <p:pic>
        <p:nvPicPr>
          <p:cNvPr id="12" name="Picture 11" descr="SISS006B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Canal</a:t>
            </a:r>
          </a:p>
        </p:txBody>
      </p:sp>
      <p:pic>
        <p:nvPicPr>
          <p:cNvPr id="14" name="Picture 13" descr="SISS007B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Direct</a:t>
            </a:r>
          </a:p>
        </p:txBody>
      </p:sp>
      <p:pic>
        <p:nvPicPr>
          <p:cNvPr id="16" name="Picture 15" descr="SISS008B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Endorse</a:t>
            </a:r>
          </a:p>
        </p:txBody>
      </p:sp>
      <p:pic>
        <p:nvPicPr>
          <p:cNvPr id="18" name="Picture 17" descr="SISS009BK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Funnel</a:t>
            </a:r>
          </a:p>
        </p:txBody>
      </p:sp>
      <p:pic>
        <p:nvPicPr>
          <p:cNvPr id="20" name="Picture 19" descr="SISS010BK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Door</a:t>
            </a:r>
          </a:p>
        </p:txBody>
      </p:sp>
      <p:pic>
        <p:nvPicPr>
          <p:cNvPr id="22" name="Picture 21" descr="SISS011BK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Gate</a:t>
            </a:r>
          </a:p>
        </p:txBody>
      </p:sp>
      <p:pic>
        <p:nvPicPr>
          <p:cNvPr id="24" name="Picture 23" descr="SISS012B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IoT SIM for Global A</a:t>
            </a:r>
          </a:p>
        </p:txBody>
      </p:sp>
      <p:pic>
        <p:nvPicPr>
          <p:cNvPr id="26" name="Picture 25" descr="SISS013BK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IoT SIM for Global B</a:t>
            </a:r>
          </a:p>
        </p:txBody>
      </p:sp>
      <p:pic>
        <p:nvPicPr>
          <p:cNvPr id="28" name="Picture 27" descr="SISS014BK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Harvest</a:t>
            </a:r>
          </a:p>
        </p:txBody>
      </p:sp>
      <p:pic>
        <p:nvPicPr>
          <p:cNvPr id="30" name="Picture 29" descr="SISS015BK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Inventory</a:t>
            </a:r>
          </a:p>
        </p:txBody>
      </p:sp>
      <p:pic>
        <p:nvPicPr>
          <p:cNvPr id="32" name="Picture 31" descr="SISS016BK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Inventory client</a:t>
            </a:r>
          </a:p>
        </p:txBody>
      </p:sp>
      <p:pic>
        <p:nvPicPr>
          <p:cNvPr id="34" name="Picture 33" descr="SISS017BK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Junction</a:t>
            </a:r>
          </a:p>
        </p:txBody>
      </p:sp>
      <p:pic>
        <p:nvPicPr>
          <p:cNvPr id="36" name="Picture 35" descr="SISS018BK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Air</a:t>
            </a:r>
          </a:p>
        </p:txBody>
      </p:sp>
      <p:pic>
        <p:nvPicPr>
          <p:cNvPr id="38" name="Picture 37" descr="SISS019BK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Krypton</a:t>
            </a:r>
          </a:p>
        </p:txBody>
      </p:sp>
      <p:pic>
        <p:nvPicPr>
          <p:cNvPr id="40" name="Picture 39" descr="SISS020BK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Krypton key</a:t>
            </a:r>
          </a:p>
        </p:txBody>
      </p:sp>
      <p:pic>
        <p:nvPicPr>
          <p:cNvPr id="42" name="Picture 41" descr="SISS021BK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Lagoon</a:t>
            </a:r>
          </a:p>
        </p:txBody>
      </p:sp>
      <p:pic>
        <p:nvPicPr>
          <p:cNvPr id="44" name="Picture 43" descr="SISS022BK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Funk</a:t>
            </a:r>
          </a:p>
        </p:txBody>
      </p:sp>
      <p:pic>
        <p:nvPicPr>
          <p:cNvPr id="46" name="Picture 45" descr="SISS024BK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Napter</a:t>
            </a:r>
          </a:p>
        </p:txBody>
      </p:sp>
      <p:pic>
        <p:nvPicPr>
          <p:cNvPr id="48" name="Picture 47" descr="SISS025BK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Orbit</a:t>
            </a:r>
          </a:p>
        </p:txBody>
      </p:sp>
      <p:pic>
        <p:nvPicPr>
          <p:cNvPr id="50" name="Picture 49" descr="SISS026BK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Peek</a:t>
            </a:r>
          </a:p>
        </p:txBody>
      </p:sp>
      <p:pic>
        <p:nvPicPr>
          <p:cNvPr id="52" name="Picture 51" descr="SISS027BK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Arc</a:t>
            </a:r>
          </a:p>
        </p:txBody>
      </p:sp>
      <p:pic>
        <p:nvPicPr>
          <p:cNvPr id="54" name="Picture 53" descr="SISS028BK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Relay</a:t>
            </a:r>
          </a:p>
        </p:txBody>
      </p:sp>
      <p:pic>
        <p:nvPicPr>
          <p:cNvPr id="56" name="Picture 55" descr="SISS029BK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000000"/>
                </a:solidFill>
              </a:defRPr>
            </a:pPr>
            <a:r>
              <a:t>Soracom Flux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0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Cloud A</a:t>
            </a:r>
          </a:p>
        </p:txBody>
      </p:sp>
      <p:pic>
        <p:nvPicPr>
          <p:cNvPr id="4" name="Picture 3" descr="SIS000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Cloud B</a:t>
            </a:r>
          </a:p>
        </p:txBody>
      </p:sp>
      <p:pic>
        <p:nvPicPr>
          <p:cNvPr id="6" name="Picture 5" descr="SIS000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Telephone Exchange</a:t>
            </a:r>
          </a:p>
        </p:txBody>
      </p:sp>
      <p:pic>
        <p:nvPicPr>
          <p:cNvPr id="8" name="Picture 7" descr="SIS000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Base Station</a:t>
            </a:r>
          </a:p>
        </p:txBody>
      </p:sp>
      <p:pic>
        <p:nvPicPr>
          <p:cNvPr id="10" name="Picture 9" descr="SIS000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Internet</a:t>
            </a:r>
          </a:p>
        </p:txBody>
      </p:sp>
      <p:pic>
        <p:nvPicPr>
          <p:cNvPr id="12" name="Picture 11" descr="SIS000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SIM</a:t>
            </a:r>
          </a:p>
        </p:txBody>
      </p:sp>
      <p:pic>
        <p:nvPicPr>
          <p:cNvPr id="14" name="Picture 13" descr="SIS000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PC</a:t>
            </a:r>
          </a:p>
        </p:txBody>
      </p:sp>
      <p:pic>
        <p:nvPicPr>
          <p:cNvPr id="16" name="Picture 15" descr="SIS000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LAPTOP</a:t>
            </a:r>
          </a:p>
        </p:txBody>
      </p:sp>
      <p:pic>
        <p:nvPicPr>
          <p:cNvPr id="18" name="Picture 17" descr="SIS000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Smart Phone</a:t>
            </a:r>
          </a:p>
        </p:txBody>
      </p:sp>
      <p:pic>
        <p:nvPicPr>
          <p:cNvPr id="20" name="Picture 19" descr="SIS001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Tablet</a:t>
            </a:r>
          </a:p>
        </p:txBody>
      </p:sp>
      <p:pic>
        <p:nvPicPr>
          <p:cNvPr id="22" name="Picture 21" descr="SIS001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Feature Phone</a:t>
            </a:r>
          </a:p>
        </p:txBody>
      </p:sp>
      <p:pic>
        <p:nvPicPr>
          <p:cNvPr id="24" name="Picture 23" descr="SIS001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Camera</a:t>
            </a:r>
          </a:p>
        </p:txBody>
      </p:sp>
      <p:pic>
        <p:nvPicPr>
          <p:cNvPr id="26" name="Picture 25" descr="SIS001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Surveillance Camera</a:t>
            </a:r>
          </a:p>
        </p:txBody>
      </p:sp>
      <p:pic>
        <p:nvPicPr>
          <p:cNvPr id="28" name="Picture 27" descr="SIS001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Drone</a:t>
            </a:r>
          </a:p>
        </p:txBody>
      </p:sp>
      <p:pic>
        <p:nvPicPr>
          <p:cNvPr id="30" name="Picture 29" descr="SIS001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Smart Watch</a:t>
            </a:r>
          </a:p>
        </p:txBody>
      </p:sp>
      <p:pic>
        <p:nvPicPr>
          <p:cNvPr id="32" name="Picture 31" descr="SIS001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Board</a:t>
            </a:r>
          </a:p>
        </p:txBody>
      </p:sp>
      <p:pic>
        <p:nvPicPr>
          <p:cNvPr id="34" name="Picture 33" descr="SIS001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Dongle</a:t>
            </a:r>
          </a:p>
        </p:txBody>
      </p:sp>
      <p:pic>
        <p:nvPicPr>
          <p:cNvPr id="36" name="Picture 35" descr="SIS001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Transmitter A</a:t>
            </a:r>
          </a:p>
        </p:txBody>
      </p:sp>
      <p:pic>
        <p:nvPicPr>
          <p:cNvPr id="38" name="Picture 37" descr="SIS001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Transmitter B</a:t>
            </a:r>
          </a:p>
        </p:txBody>
      </p:sp>
      <p:pic>
        <p:nvPicPr>
          <p:cNvPr id="40" name="Picture 39" descr="SIS002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Controller A</a:t>
            </a:r>
          </a:p>
        </p:txBody>
      </p:sp>
      <p:pic>
        <p:nvPicPr>
          <p:cNvPr id="42" name="Picture 41" descr="SIS002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Controller B</a:t>
            </a:r>
          </a:p>
        </p:txBody>
      </p:sp>
      <p:pic>
        <p:nvPicPr>
          <p:cNvPr id="44" name="Picture 43" descr="SIS002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IoT Device Group</a:t>
            </a:r>
          </a:p>
        </p:txBody>
      </p:sp>
      <p:pic>
        <p:nvPicPr>
          <p:cNvPr id="46" name="Picture 45" descr="SIS002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Server A</a:t>
            </a:r>
          </a:p>
        </p:txBody>
      </p:sp>
      <p:pic>
        <p:nvPicPr>
          <p:cNvPr id="48" name="Picture 47" descr="SIS002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Server B</a:t>
            </a:r>
          </a:p>
        </p:txBody>
      </p:sp>
      <p:pic>
        <p:nvPicPr>
          <p:cNvPr id="50" name="Picture 49" descr="SIS002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Server C</a:t>
            </a:r>
          </a:p>
        </p:txBody>
      </p:sp>
      <p:pic>
        <p:nvPicPr>
          <p:cNvPr id="52" name="Picture 51" descr="SIS002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Database</a:t>
            </a:r>
          </a:p>
        </p:txBody>
      </p:sp>
      <p:pic>
        <p:nvPicPr>
          <p:cNvPr id="54" name="Picture 53" descr="SIS002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User A</a:t>
            </a:r>
          </a:p>
        </p:txBody>
      </p:sp>
      <p:pic>
        <p:nvPicPr>
          <p:cNvPr id="56" name="Picture 55" descr="SIS002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User B</a:t>
            </a:r>
          </a:p>
        </p:txBody>
      </p:sp>
      <p:pic>
        <p:nvPicPr>
          <p:cNvPr id="58" name="Picture 57" descr="SIS002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Security A</a:t>
            </a:r>
          </a:p>
        </p:txBody>
      </p:sp>
      <p:pic>
        <p:nvPicPr>
          <p:cNvPr id="60" name="Picture 59" descr="SIS003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Security B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3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Security C</a:t>
            </a:r>
          </a:p>
        </p:txBody>
      </p:sp>
      <p:pic>
        <p:nvPicPr>
          <p:cNvPr id="4" name="Picture 3" descr="SIS003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Security D</a:t>
            </a:r>
          </a:p>
        </p:txBody>
      </p:sp>
      <p:pic>
        <p:nvPicPr>
          <p:cNvPr id="6" name="Picture 5" descr="SIS003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Link A</a:t>
            </a:r>
          </a:p>
        </p:txBody>
      </p:sp>
      <p:pic>
        <p:nvPicPr>
          <p:cNvPr id="8" name="Picture 7" descr="SIS003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Link B</a:t>
            </a:r>
          </a:p>
        </p:txBody>
      </p:sp>
      <p:pic>
        <p:nvPicPr>
          <p:cNvPr id="10" name="Picture 9" descr="SIS003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Code</a:t>
            </a:r>
          </a:p>
        </p:txBody>
      </p:sp>
      <p:pic>
        <p:nvPicPr>
          <p:cNvPr id="12" name="Picture 11" descr="SIS003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Config A</a:t>
            </a:r>
          </a:p>
        </p:txBody>
      </p:sp>
      <p:pic>
        <p:nvPicPr>
          <p:cNvPr id="14" name="Picture 13" descr="SIS003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Config B</a:t>
            </a:r>
          </a:p>
        </p:txBody>
      </p:sp>
      <p:pic>
        <p:nvPicPr>
          <p:cNvPr id="16" name="Picture 15" descr="SIS003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Config C</a:t>
            </a:r>
          </a:p>
        </p:txBody>
      </p:sp>
      <p:pic>
        <p:nvPicPr>
          <p:cNvPr id="18" name="Picture 17" descr="SIS003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Power</a:t>
            </a:r>
          </a:p>
        </p:txBody>
      </p:sp>
      <p:pic>
        <p:nvPicPr>
          <p:cNvPr id="20" name="Picture 19" descr="SIS004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Watch</a:t>
            </a:r>
          </a:p>
        </p:txBody>
      </p:sp>
      <p:pic>
        <p:nvPicPr>
          <p:cNvPr id="22" name="Picture 21" descr="SIS004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Alert</a:t>
            </a:r>
          </a:p>
        </p:txBody>
      </p:sp>
      <p:pic>
        <p:nvPicPr>
          <p:cNvPr id="24" name="Picture 23" descr="SIS004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Send</a:t>
            </a:r>
          </a:p>
        </p:txBody>
      </p:sp>
      <p:pic>
        <p:nvPicPr>
          <p:cNvPr id="26" name="Picture 25" descr="SIS004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Attention A</a:t>
            </a:r>
          </a:p>
        </p:txBody>
      </p:sp>
      <p:pic>
        <p:nvPicPr>
          <p:cNvPr id="28" name="Picture 27" descr="SIS004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Attention B</a:t>
            </a:r>
          </a:p>
        </p:txBody>
      </p:sp>
      <p:pic>
        <p:nvPicPr>
          <p:cNvPr id="30" name="Picture 29" descr="SIS004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Time</a:t>
            </a:r>
          </a:p>
        </p:txBody>
      </p:sp>
      <p:pic>
        <p:nvPicPr>
          <p:cNvPr id="32" name="Picture 31" descr="SIS004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Day Time</a:t>
            </a:r>
          </a:p>
        </p:txBody>
      </p:sp>
      <p:pic>
        <p:nvPicPr>
          <p:cNvPr id="34" name="Picture 33" descr="SIS004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Night Time</a:t>
            </a:r>
          </a:p>
        </p:txBody>
      </p:sp>
      <p:pic>
        <p:nvPicPr>
          <p:cNvPr id="36" name="Picture 35" descr="SIS004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Auth Key</a:t>
            </a:r>
          </a:p>
        </p:txBody>
      </p:sp>
      <p:pic>
        <p:nvPicPr>
          <p:cNvPr id="38" name="Picture 37" descr="SIS004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Authenticated</a:t>
            </a:r>
          </a:p>
        </p:txBody>
      </p:sp>
      <p:pic>
        <p:nvPicPr>
          <p:cNvPr id="40" name="Picture 39" descr="SIS005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Authentication</a:t>
            </a:r>
          </a:p>
        </p:txBody>
      </p:sp>
      <p:pic>
        <p:nvPicPr>
          <p:cNvPr id="42" name="Picture 41" descr="SIS005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Protect</a:t>
            </a:r>
          </a:p>
        </p:txBody>
      </p:sp>
      <p:pic>
        <p:nvPicPr>
          <p:cNvPr id="44" name="Picture 43" descr="SIS005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Protect with Key</a:t>
            </a:r>
          </a:p>
        </p:txBody>
      </p:sp>
      <p:pic>
        <p:nvPicPr>
          <p:cNvPr id="46" name="Picture 45" descr="SIS005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API</a:t>
            </a:r>
          </a:p>
        </p:txBody>
      </p:sp>
      <p:pic>
        <p:nvPicPr>
          <p:cNvPr id="48" name="Picture 47" descr="SIS005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Protocol</a:t>
            </a:r>
          </a:p>
        </p:txBody>
      </p:sp>
      <p:pic>
        <p:nvPicPr>
          <p:cNvPr id="50" name="Picture 49" descr="SIS005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Controllable</a:t>
            </a:r>
          </a:p>
        </p:txBody>
      </p:sp>
      <p:pic>
        <p:nvPicPr>
          <p:cNvPr id="52" name="Picture 51" descr="SIS005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SDK</a:t>
            </a:r>
          </a:p>
        </p:txBody>
      </p:sp>
      <p:pic>
        <p:nvPicPr>
          <p:cNvPr id="54" name="Picture 53" descr="SIS005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Big Data</a:t>
            </a:r>
          </a:p>
        </p:txBody>
      </p:sp>
      <p:pic>
        <p:nvPicPr>
          <p:cNvPr id="56" name="Picture 55" descr="SIS005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</a:t>
            </a:r>
          </a:p>
        </p:txBody>
      </p:sp>
      <p:pic>
        <p:nvPicPr>
          <p:cNvPr id="58" name="Picture 57" descr="SIS005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Mail</a:t>
            </a:r>
          </a:p>
        </p:txBody>
      </p:sp>
      <p:pic>
        <p:nvPicPr>
          <p:cNvPr id="60" name="Picture 59" descr="SIS006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Read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6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Reload</a:t>
            </a:r>
          </a:p>
        </p:txBody>
      </p:sp>
      <p:pic>
        <p:nvPicPr>
          <p:cNvPr id="4" name="Picture 3" descr="SIS006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Expansion</a:t>
            </a:r>
          </a:p>
        </p:txBody>
      </p:sp>
      <p:pic>
        <p:nvPicPr>
          <p:cNvPr id="6" name="Picture 5" descr="SIS006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Shrinking</a:t>
            </a:r>
          </a:p>
        </p:txBody>
      </p:sp>
      <p:pic>
        <p:nvPicPr>
          <p:cNvPr id="8" name="Picture 7" descr="SIS006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A</a:t>
            </a:r>
          </a:p>
        </p:txBody>
      </p:sp>
      <p:pic>
        <p:nvPicPr>
          <p:cNvPr id="10" name="Picture 9" descr="SIS006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B</a:t>
            </a:r>
          </a:p>
        </p:txBody>
      </p:sp>
      <p:pic>
        <p:nvPicPr>
          <p:cNvPr id="12" name="Picture 11" descr="SIS006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C</a:t>
            </a:r>
          </a:p>
        </p:txBody>
      </p:sp>
      <p:pic>
        <p:nvPicPr>
          <p:cNvPr id="14" name="Picture 13" descr="SIS006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D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(upload, download)</a:t>
            </a:r>
          </a:p>
        </p:txBody>
      </p:sp>
      <p:pic>
        <p:nvPicPr>
          <p:cNvPr id="16" name="Picture 15" descr="SIS006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System Process A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(gateway)</a:t>
            </a:r>
          </a:p>
        </p:txBody>
      </p:sp>
      <p:pic>
        <p:nvPicPr>
          <p:cNvPr id="18" name="Picture 17" descr="SIS006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System Process B</a:t>
            </a:r>
          </a:p>
        </p:txBody>
      </p:sp>
      <p:pic>
        <p:nvPicPr>
          <p:cNvPr id="20" name="Picture 19" descr="SIS007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System Process C</a:t>
            </a:r>
          </a:p>
        </p:txBody>
      </p:sp>
      <p:pic>
        <p:nvPicPr>
          <p:cNvPr id="22" name="Picture 21" descr="SIS007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System Process D</a:t>
            </a:r>
          </a:p>
        </p:txBody>
      </p:sp>
      <p:pic>
        <p:nvPicPr>
          <p:cNvPr id="24" name="Picture 23" descr="SIS007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System Process E</a:t>
            </a:r>
          </a:p>
        </p:txBody>
      </p:sp>
      <p:pic>
        <p:nvPicPr>
          <p:cNvPr id="26" name="Picture 25" descr="SIS007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(Active)</a:t>
            </a:r>
          </a:p>
        </p:txBody>
      </p:sp>
      <p:pic>
        <p:nvPicPr>
          <p:cNvPr id="28" name="Picture 27" descr="SIS007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(Stop)</a:t>
            </a:r>
          </a:p>
        </p:txBody>
      </p:sp>
      <p:pic>
        <p:nvPicPr>
          <p:cNvPr id="30" name="Picture 29" descr="SIS007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(Inactive)</a:t>
            </a:r>
          </a:p>
        </p:txBody>
      </p:sp>
      <p:pic>
        <p:nvPicPr>
          <p:cNvPr id="32" name="Picture 31" descr="SIS007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(Low Speed)</a:t>
            </a:r>
          </a:p>
        </p:txBody>
      </p:sp>
      <p:pic>
        <p:nvPicPr>
          <p:cNvPr id="34" name="Picture 33" descr="SIS007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(High Speed)</a:t>
            </a:r>
          </a:p>
        </p:txBody>
      </p:sp>
      <p:pic>
        <p:nvPicPr>
          <p:cNvPr id="36" name="Picture 35" descr="SIS007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(Checked)</a:t>
            </a:r>
          </a:p>
        </p:txBody>
      </p:sp>
      <p:pic>
        <p:nvPicPr>
          <p:cNvPr id="38" name="Picture 37" descr="SIS007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(Fast)</a:t>
            </a:r>
          </a:p>
        </p:txBody>
      </p:sp>
      <p:pic>
        <p:nvPicPr>
          <p:cNvPr id="40" name="Picture 39" descr="SIS008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(Slow)</a:t>
            </a:r>
          </a:p>
        </p:txBody>
      </p:sp>
      <p:pic>
        <p:nvPicPr>
          <p:cNvPr id="42" name="Picture 41" descr="SIS008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(Standard)</a:t>
            </a:r>
          </a:p>
        </p:txBody>
      </p:sp>
      <p:pic>
        <p:nvPicPr>
          <p:cNvPr id="44" name="Picture 43" descr="SIS008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(Minimum)</a:t>
            </a:r>
          </a:p>
        </p:txBody>
      </p:sp>
      <p:pic>
        <p:nvPicPr>
          <p:cNvPr id="46" name="Picture 45" descr="SIS008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(Live)</a:t>
            </a:r>
          </a:p>
        </p:txBody>
      </p:sp>
      <p:pic>
        <p:nvPicPr>
          <p:cNvPr id="48" name="Picture 47" descr="SIS008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(Dead)</a:t>
            </a:r>
          </a:p>
        </p:txBody>
      </p:sp>
      <p:pic>
        <p:nvPicPr>
          <p:cNvPr id="50" name="Picture 49" descr="SIS008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(Unknown)</a:t>
            </a:r>
          </a:p>
        </p:txBody>
      </p:sp>
      <p:pic>
        <p:nvPicPr>
          <p:cNvPr id="52" name="Picture 51" descr="SIS008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(Free)</a:t>
            </a:r>
          </a:p>
        </p:txBody>
      </p:sp>
      <p:pic>
        <p:nvPicPr>
          <p:cNvPr id="54" name="Picture 53" descr="SIS008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(Branch)</a:t>
            </a:r>
          </a:p>
        </p:txBody>
      </p:sp>
      <p:pic>
        <p:nvPicPr>
          <p:cNvPr id="56" name="Picture 55" descr="SIS008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(Conversion)</a:t>
            </a:r>
          </a:p>
        </p:txBody>
      </p:sp>
      <p:pic>
        <p:nvPicPr>
          <p:cNvPr id="58" name="Picture 57" descr="SIS008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(Consolidation)</a:t>
            </a:r>
          </a:p>
        </p:txBody>
      </p:sp>
      <p:pic>
        <p:nvPicPr>
          <p:cNvPr id="60" name="Picture 59" descr="SIS009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SBR 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9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SBR B</a:t>
            </a:r>
          </a:p>
        </p:txBody>
      </p:sp>
      <p:pic>
        <p:nvPicPr>
          <p:cNvPr id="4" name="Picture 3" descr="SIS009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Global</a:t>
            </a:r>
          </a:p>
        </p:txBody>
      </p:sp>
      <p:pic>
        <p:nvPicPr>
          <p:cNvPr id="6" name="Picture 5" descr="SIS009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Base A</a:t>
            </a:r>
          </a:p>
        </p:txBody>
      </p:sp>
      <p:pic>
        <p:nvPicPr>
          <p:cNvPr id="8" name="Picture 7" descr="SIS009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Base B</a:t>
            </a:r>
          </a:p>
        </p:txBody>
      </p:sp>
      <p:pic>
        <p:nvPicPr>
          <p:cNvPr id="10" name="Picture 9" descr="SIS009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Device A</a:t>
            </a:r>
          </a:p>
        </p:txBody>
      </p:sp>
      <p:pic>
        <p:nvPicPr>
          <p:cNvPr id="12" name="Picture 11" descr="SIS009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Device B</a:t>
            </a:r>
          </a:p>
        </p:txBody>
      </p:sp>
      <p:pic>
        <p:nvPicPr>
          <p:cNvPr id="14" name="Picture 13" descr="SIS009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A</a:t>
            </a:r>
          </a:p>
        </p:txBody>
      </p:sp>
      <p:pic>
        <p:nvPicPr>
          <p:cNvPr id="16" name="Picture 15" descr="SIS009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LoRa B</a:t>
            </a:r>
          </a:p>
        </p:txBody>
      </p:sp>
      <p:pic>
        <p:nvPicPr>
          <p:cNvPr id="18" name="Picture 17" descr="SIS009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</a:t>
            </a:r>
          </a:p>
        </p:txBody>
      </p:sp>
      <p:pic>
        <p:nvPicPr>
          <p:cNvPr id="20" name="Picture 19" descr="SIS010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Gateway</a:t>
            </a:r>
          </a:p>
        </p:txBody>
      </p:sp>
      <p:pic>
        <p:nvPicPr>
          <p:cNvPr id="22" name="Picture 21" descr="SIS010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Interconnection network</a:t>
            </a:r>
          </a:p>
        </p:txBody>
      </p:sp>
      <p:pic>
        <p:nvPicPr>
          <p:cNvPr id="24" name="Picture 23" descr="SIS010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Safe</a:t>
            </a:r>
          </a:p>
        </p:txBody>
      </p:sp>
      <p:pic>
        <p:nvPicPr>
          <p:cNvPr id="26" name="Picture 25" descr="SIS010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Danger</a:t>
            </a:r>
          </a:p>
        </p:txBody>
      </p:sp>
      <p:pic>
        <p:nvPicPr>
          <p:cNvPr id="28" name="Picture 27" descr="SIS010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Connect A</a:t>
            </a:r>
          </a:p>
        </p:txBody>
      </p:sp>
      <p:pic>
        <p:nvPicPr>
          <p:cNvPr id="30" name="Picture 29" descr="SIS010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Connect B</a:t>
            </a:r>
          </a:p>
        </p:txBody>
      </p:sp>
      <p:pic>
        <p:nvPicPr>
          <p:cNvPr id="32" name="Picture 31" descr="SIS010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Connect C</a:t>
            </a:r>
          </a:p>
        </p:txBody>
      </p:sp>
      <p:pic>
        <p:nvPicPr>
          <p:cNvPr id="34" name="Picture 33" descr="SIS010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Beer</a:t>
            </a:r>
          </a:p>
        </p:txBody>
      </p:sp>
      <p:pic>
        <p:nvPicPr>
          <p:cNvPr id="36" name="Picture 35" descr="SIS010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Sigfox Device A</a:t>
            </a:r>
          </a:p>
        </p:txBody>
      </p:sp>
      <p:pic>
        <p:nvPicPr>
          <p:cNvPr id="38" name="Picture 37" descr="SIS010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Sigfox Device B</a:t>
            </a:r>
          </a:p>
        </p:txBody>
      </p:sp>
      <p:pic>
        <p:nvPicPr>
          <p:cNvPr id="40" name="Picture 39" descr="SIS011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Sigfox A</a:t>
            </a:r>
          </a:p>
        </p:txBody>
      </p:sp>
      <p:pic>
        <p:nvPicPr>
          <p:cNvPr id="42" name="Picture 41" descr="SIS011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Sigfox B</a:t>
            </a:r>
          </a:p>
        </p:txBody>
      </p:sp>
      <p:pic>
        <p:nvPicPr>
          <p:cNvPr id="44" name="Picture 43" descr="SIS011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Car</a:t>
            </a:r>
          </a:p>
        </p:txBody>
      </p:sp>
      <p:pic>
        <p:nvPicPr>
          <p:cNvPr id="46" name="Picture 45" descr="SIS011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Taxi</a:t>
            </a:r>
          </a:p>
        </p:txBody>
      </p:sp>
      <p:pic>
        <p:nvPicPr>
          <p:cNvPr id="48" name="Picture 47" descr="SIS011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Truck</a:t>
            </a:r>
          </a:p>
        </p:txBody>
      </p:sp>
      <p:pic>
        <p:nvPicPr>
          <p:cNvPr id="50" name="Picture 49" descr="SIS011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Bus</a:t>
            </a:r>
          </a:p>
        </p:txBody>
      </p:sp>
      <p:pic>
        <p:nvPicPr>
          <p:cNvPr id="52" name="Picture 51" descr="SIS011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Train</a:t>
            </a:r>
          </a:p>
        </p:txBody>
      </p:sp>
      <p:pic>
        <p:nvPicPr>
          <p:cNvPr id="54" name="Picture 53" descr="SIS011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Motor Scooter</a:t>
            </a:r>
          </a:p>
        </p:txBody>
      </p:sp>
      <p:pic>
        <p:nvPicPr>
          <p:cNvPr id="56" name="Picture 55" descr="SIS011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Motorcycle</a:t>
            </a:r>
          </a:p>
        </p:txBody>
      </p:sp>
      <p:pic>
        <p:nvPicPr>
          <p:cNvPr id="58" name="Picture 57" descr="SIS011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Bicycle</a:t>
            </a:r>
          </a:p>
        </p:txBody>
      </p:sp>
      <p:pic>
        <p:nvPicPr>
          <p:cNvPr id="60" name="Picture 59" descr="SIS012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Plane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2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Helicopter</a:t>
            </a:r>
          </a:p>
        </p:txBody>
      </p:sp>
      <p:pic>
        <p:nvPicPr>
          <p:cNvPr id="4" name="Picture 3" descr="SIS012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Excavator</a:t>
            </a:r>
          </a:p>
        </p:txBody>
      </p:sp>
      <p:pic>
        <p:nvPicPr>
          <p:cNvPr id="6" name="Picture 5" descr="SIS012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Crane</a:t>
            </a:r>
          </a:p>
        </p:txBody>
      </p:sp>
      <p:pic>
        <p:nvPicPr>
          <p:cNvPr id="8" name="Picture 7" descr="SIS012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Bulldozer</a:t>
            </a:r>
          </a:p>
        </p:txBody>
      </p:sp>
      <p:pic>
        <p:nvPicPr>
          <p:cNvPr id="10" name="Picture 9" descr="SIS012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Dump Truck</a:t>
            </a:r>
          </a:p>
        </p:txBody>
      </p:sp>
      <p:pic>
        <p:nvPicPr>
          <p:cNvPr id="12" name="Picture 11" descr="SIS012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Tractor</a:t>
            </a:r>
          </a:p>
        </p:txBody>
      </p:sp>
      <p:pic>
        <p:nvPicPr>
          <p:cNvPr id="14" name="Picture 13" descr="SIS012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Truck Snow Blower</a:t>
            </a:r>
          </a:p>
        </p:txBody>
      </p:sp>
      <p:pic>
        <p:nvPicPr>
          <p:cNvPr id="16" name="Picture 15" descr="SIS012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Boat</a:t>
            </a:r>
          </a:p>
        </p:txBody>
      </p:sp>
      <p:pic>
        <p:nvPicPr>
          <p:cNvPr id="18" name="Picture 17" descr="SIS012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Ship</a:t>
            </a:r>
          </a:p>
        </p:txBody>
      </p:sp>
      <p:pic>
        <p:nvPicPr>
          <p:cNvPr id="20" name="Picture 19" descr="SIS013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Freighter</a:t>
            </a:r>
          </a:p>
        </p:txBody>
      </p:sp>
      <p:pic>
        <p:nvPicPr>
          <p:cNvPr id="22" name="Picture 21" descr="SIS013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Balloon</a:t>
            </a:r>
          </a:p>
        </p:txBody>
      </p:sp>
      <p:pic>
        <p:nvPicPr>
          <p:cNvPr id="24" name="Picture 23" descr="SIS013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Space Shuttle</a:t>
            </a:r>
          </a:p>
        </p:txBody>
      </p:sp>
      <p:pic>
        <p:nvPicPr>
          <p:cNvPr id="26" name="Picture 25" descr="SIS013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UFO</a:t>
            </a:r>
          </a:p>
        </p:txBody>
      </p:sp>
      <p:pic>
        <p:nvPicPr>
          <p:cNvPr id="28" name="Picture 27" descr="SIS013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Satellite</a:t>
            </a:r>
          </a:p>
        </p:txBody>
      </p:sp>
      <p:pic>
        <p:nvPicPr>
          <p:cNvPr id="30" name="Picture 29" descr="SIS013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eSIM A</a:t>
            </a:r>
          </a:p>
        </p:txBody>
      </p:sp>
      <p:pic>
        <p:nvPicPr>
          <p:cNvPr id="32" name="Picture 31" descr="SIS013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Air eSIM A</a:t>
            </a:r>
          </a:p>
        </p:txBody>
      </p:sp>
      <p:pic>
        <p:nvPicPr>
          <p:cNvPr id="34" name="Picture 33" descr="SIS013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Air eSIM B</a:t>
            </a:r>
          </a:p>
        </p:txBody>
      </p:sp>
      <p:pic>
        <p:nvPicPr>
          <p:cNvPr id="36" name="Picture 35" descr="SIS013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Funnel Adaptor</a:t>
            </a:r>
          </a:p>
        </p:txBody>
      </p:sp>
      <p:pic>
        <p:nvPicPr>
          <p:cNvPr id="38" name="Picture 37" descr="SIS013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SPS Partner A</a:t>
            </a:r>
          </a:p>
        </p:txBody>
      </p:sp>
      <p:pic>
        <p:nvPicPr>
          <p:cNvPr id="40" name="Picture 39" descr="SIS014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SPS Partner B</a:t>
            </a:r>
          </a:p>
        </p:txBody>
      </p:sp>
      <p:pic>
        <p:nvPicPr>
          <p:cNvPr id="42" name="Picture 41" descr="SIS014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 Devices A</a:t>
            </a:r>
          </a:p>
        </p:txBody>
      </p:sp>
      <p:pic>
        <p:nvPicPr>
          <p:cNvPr id="44" name="Picture 43" descr="SIS014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 Devices B</a:t>
            </a:r>
          </a:p>
        </p:txBody>
      </p:sp>
      <p:pic>
        <p:nvPicPr>
          <p:cNvPr id="46" name="Picture 45" descr="SIS014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 A</a:t>
            </a:r>
          </a:p>
        </p:txBody>
      </p:sp>
      <p:pic>
        <p:nvPicPr>
          <p:cNvPr id="48" name="Picture 47" descr="SIS014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 B</a:t>
            </a:r>
          </a:p>
        </p:txBody>
      </p:sp>
      <p:pic>
        <p:nvPicPr>
          <p:cNvPr id="50" name="Picture 49" descr="SIS014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3G Devices A</a:t>
            </a:r>
          </a:p>
        </p:txBody>
      </p:sp>
      <p:pic>
        <p:nvPicPr>
          <p:cNvPr id="52" name="Picture 51" descr="SIS014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3G Devices B</a:t>
            </a:r>
          </a:p>
        </p:txBody>
      </p:sp>
      <p:pic>
        <p:nvPicPr>
          <p:cNvPr id="54" name="Picture 53" descr="SIS014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3G A</a:t>
            </a:r>
          </a:p>
        </p:txBody>
      </p:sp>
      <p:pic>
        <p:nvPicPr>
          <p:cNvPr id="56" name="Picture 55" descr="SIS014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3G B</a:t>
            </a:r>
          </a:p>
        </p:txBody>
      </p:sp>
      <p:pic>
        <p:nvPicPr>
          <p:cNvPr id="58" name="Picture 57" descr="SIS014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Microcomputer</a:t>
            </a:r>
          </a:p>
        </p:txBody>
      </p:sp>
      <p:pic>
        <p:nvPicPr>
          <p:cNvPr id="60" name="Picture 59" descr="SIS015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Wio LTE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5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Wio 3G</a:t>
            </a:r>
          </a:p>
        </p:txBody>
      </p:sp>
      <p:pic>
        <p:nvPicPr>
          <p:cNvPr id="4" name="Picture 3" descr="SIS015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Processor</a:t>
            </a:r>
          </a:p>
        </p:txBody>
      </p:sp>
      <p:pic>
        <p:nvPicPr>
          <p:cNvPr id="6" name="Picture 5" descr="SIS015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Button</a:t>
            </a:r>
          </a:p>
        </p:txBody>
      </p:sp>
      <p:pic>
        <p:nvPicPr>
          <p:cNvPr id="8" name="Picture 7" descr="SIS015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Buzzer</a:t>
            </a:r>
          </a:p>
        </p:txBody>
      </p:sp>
      <p:pic>
        <p:nvPicPr>
          <p:cNvPr id="10" name="Picture 9" descr="SIS015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Indicator</a:t>
            </a:r>
          </a:p>
        </p:txBody>
      </p:sp>
      <p:pic>
        <p:nvPicPr>
          <p:cNvPr id="12" name="Picture 11" descr="SIS015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Thermometer</a:t>
            </a:r>
          </a:p>
        </p:txBody>
      </p:sp>
      <p:pic>
        <p:nvPicPr>
          <p:cNvPr id="14" name="Picture 13" descr="SIS015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Hygrometer</a:t>
            </a:r>
          </a:p>
        </p:txBody>
      </p:sp>
      <p:pic>
        <p:nvPicPr>
          <p:cNvPr id="16" name="Picture 15" descr="SIS015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Sound wave</a:t>
            </a:r>
          </a:p>
        </p:txBody>
      </p:sp>
      <p:pic>
        <p:nvPicPr>
          <p:cNvPr id="18" name="Picture 17" descr="SIS015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Acceleration</a:t>
            </a:r>
          </a:p>
        </p:txBody>
      </p:sp>
      <p:pic>
        <p:nvPicPr>
          <p:cNvPr id="20" name="Picture 19" descr="SIS016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Gyroscope</a:t>
            </a:r>
          </a:p>
        </p:txBody>
      </p:sp>
      <p:pic>
        <p:nvPicPr>
          <p:cNvPr id="22" name="Picture 21" descr="SIS016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Machine Learning Engine A</a:t>
            </a:r>
          </a:p>
        </p:txBody>
      </p:sp>
      <p:pic>
        <p:nvPicPr>
          <p:cNvPr id="24" name="Picture 23" descr="SIS016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Machine Learning Model A</a:t>
            </a:r>
          </a:p>
        </p:txBody>
      </p:sp>
      <p:pic>
        <p:nvPicPr>
          <p:cNvPr id="26" name="Picture 25" descr="SIS016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Machine Learning Engine B</a:t>
            </a:r>
          </a:p>
        </p:txBody>
      </p:sp>
      <p:pic>
        <p:nvPicPr>
          <p:cNvPr id="28" name="Picture 27" descr="SIS016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Machine Learning Model B</a:t>
            </a:r>
          </a:p>
        </p:txBody>
      </p:sp>
      <p:pic>
        <p:nvPicPr>
          <p:cNvPr id="30" name="Picture 29" descr="SIS016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B</a:t>
            </a:r>
          </a:p>
        </p:txBody>
      </p:sp>
      <p:pic>
        <p:nvPicPr>
          <p:cNvPr id="32" name="Picture 31" descr="SIS016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C</a:t>
            </a:r>
          </a:p>
        </p:txBody>
      </p:sp>
      <p:pic>
        <p:nvPicPr>
          <p:cNvPr id="34" name="Picture 33" descr="SIS016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D</a:t>
            </a:r>
          </a:p>
        </p:txBody>
      </p:sp>
      <p:pic>
        <p:nvPicPr>
          <p:cNvPr id="36" name="Picture 35" descr="SIS016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E</a:t>
            </a:r>
          </a:p>
        </p:txBody>
      </p:sp>
      <p:pic>
        <p:nvPicPr>
          <p:cNvPr id="38" name="Picture 37" descr="SIS016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Currency A</a:t>
            </a:r>
          </a:p>
        </p:txBody>
      </p:sp>
      <p:pic>
        <p:nvPicPr>
          <p:cNvPr id="40" name="Picture 39" descr="SIS017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Currency B</a:t>
            </a:r>
          </a:p>
        </p:txBody>
      </p:sp>
      <p:pic>
        <p:nvPicPr>
          <p:cNvPr id="42" name="Picture 41" descr="SIS017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Currency C</a:t>
            </a:r>
          </a:p>
        </p:txBody>
      </p:sp>
      <p:pic>
        <p:nvPicPr>
          <p:cNvPr id="44" name="Picture 43" descr="SIS017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F</a:t>
            </a:r>
          </a:p>
        </p:txBody>
      </p:sp>
      <p:pic>
        <p:nvPicPr>
          <p:cNvPr id="46" name="Picture 45" descr="SIS017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Graph G</a:t>
            </a:r>
          </a:p>
        </p:txBody>
      </p:sp>
      <p:pic>
        <p:nvPicPr>
          <p:cNvPr id="48" name="Picture 47" descr="SIS017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E</a:t>
            </a:r>
          </a:p>
        </p:txBody>
      </p:sp>
      <p:pic>
        <p:nvPicPr>
          <p:cNvPr id="50" name="Picture 49" descr="SIS017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Arrow F</a:t>
            </a:r>
          </a:p>
        </p:txBody>
      </p:sp>
      <p:pic>
        <p:nvPicPr>
          <p:cNvPr id="52" name="Picture 51" descr="SIS017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Router C</a:t>
            </a:r>
          </a:p>
        </p:txBody>
      </p:sp>
      <p:pic>
        <p:nvPicPr>
          <p:cNvPr id="54" name="Picture 53" descr="SIS017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Switching hub B</a:t>
            </a:r>
          </a:p>
        </p:txBody>
      </p:sp>
      <p:pic>
        <p:nvPicPr>
          <p:cNvPr id="56" name="Picture 55" descr="SIS017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Router A</a:t>
            </a:r>
          </a:p>
        </p:txBody>
      </p:sp>
      <p:pic>
        <p:nvPicPr>
          <p:cNvPr id="58" name="Picture 57" descr="SIS0179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Switching hub A</a:t>
            </a:r>
          </a:p>
        </p:txBody>
      </p:sp>
      <p:pic>
        <p:nvPicPr>
          <p:cNvPr id="60" name="Picture 59" descr="SIS0180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Router B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8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Excalibur</a:t>
            </a:r>
          </a:p>
        </p:txBody>
      </p:sp>
      <p:pic>
        <p:nvPicPr>
          <p:cNvPr id="4" name="Picture 3" descr="SIS018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Slime</a:t>
            </a:r>
          </a:p>
        </p:txBody>
      </p:sp>
      <p:pic>
        <p:nvPicPr>
          <p:cNvPr id="6" name="Picture 5" descr="SIS018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House</a:t>
            </a:r>
          </a:p>
        </p:txBody>
      </p:sp>
      <p:pic>
        <p:nvPicPr>
          <p:cNvPr id="8" name="Picture 7" descr="SIS018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Store</a:t>
            </a:r>
          </a:p>
        </p:txBody>
      </p:sp>
      <p:pic>
        <p:nvPicPr>
          <p:cNvPr id="10" name="Picture 9" descr="SIS018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Factory A</a:t>
            </a:r>
          </a:p>
        </p:txBody>
      </p:sp>
      <p:pic>
        <p:nvPicPr>
          <p:cNvPr id="12" name="Picture 11" descr="SIS018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Factory B</a:t>
            </a:r>
          </a:p>
        </p:txBody>
      </p:sp>
      <p:pic>
        <p:nvPicPr>
          <p:cNvPr id="14" name="Picture 13" descr="SIS018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Meter</a:t>
            </a:r>
          </a:p>
        </p:txBody>
      </p:sp>
      <p:pic>
        <p:nvPicPr>
          <p:cNvPr id="16" name="Picture 15" descr="SIS018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Vending machine</a:t>
            </a:r>
          </a:p>
        </p:txBody>
      </p:sp>
      <p:pic>
        <p:nvPicPr>
          <p:cNvPr id="18" name="Picture 17" descr="SIS018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Crossing</a:t>
            </a:r>
          </a:p>
        </p:txBody>
      </p:sp>
      <p:pic>
        <p:nvPicPr>
          <p:cNvPr id="20" name="Picture 19" descr="SIS019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Handheld terminal</a:t>
            </a:r>
          </a:p>
        </p:txBody>
      </p:sp>
      <p:pic>
        <p:nvPicPr>
          <p:cNvPr id="22" name="Picture 21" descr="SIS019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POS cash-register</a:t>
            </a:r>
          </a:p>
        </p:txBody>
      </p:sp>
      <p:pic>
        <p:nvPicPr>
          <p:cNvPr id="24" name="Picture 23" descr="SIS019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Generator</a:t>
            </a:r>
          </a:p>
        </p:txBody>
      </p:sp>
      <p:pic>
        <p:nvPicPr>
          <p:cNvPr id="26" name="Picture 25" descr="SIS019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PLC</a:t>
            </a:r>
          </a:p>
        </p:txBody>
      </p:sp>
      <p:pic>
        <p:nvPicPr>
          <p:cNvPr id="28" name="Picture 27" descr="SIS019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Analog meter</a:t>
            </a:r>
          </a:p>
        </p:txBody>
      </p:sp>
      <p:pic>
        <p:nvPicPr>
          <p:cNvPr id="30" name="Picture 29" descr="SIS019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7 segment</a:t>
            </a:r>
          </a:p>
        </p:txBody>
      </p:sp>
      <p:pic>
        <p:nvPicPr>
          <p:cNvPr id="32" name="Picture 31" descr="SIS019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Robotic Arm</a:t>
            </a:r>
          </a:p>
        </p:txBody>
      </p:sp>
      <p:pic>
        <p:nvPicPr>
          <p:cNvPr id="34" name="Picture 33" descr="SIS019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Robot</a:t>
            </a:r>
          </a:p>
        </p:txBody>
      </p:sp>
      <p:pic>
        <p:nvPicPr>
          <p:cNvPr id="36" name="Picture 35" descr="SIS019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Conveyor</a:t>
            </a:r>
          </a:p>
        </p:txBody>
      </p:sp>
      <p:pic>
        <p:nvPicPr>
          <p:cNvPr id="38" name="Picture 37" descr="SIS019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Signal</a:t>
            </a:r>
          </a:p>
        </p:txBody>
      </p:sp>
      <p:pic>
        <p:nvPicPr>
          <p:cNvPr id="40" name="Picture 39" descr="SIS020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SIM(Suspended)</a:t>
            </a:r>
          </a:p>
        </p:txBody>
      </p:sp>
      <p:pic>
        <p:nvPicPr>
          <p:cNvPr id="42" name="Picture 41" descr="SIS020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Map</a:t>
            </a:r>
          </a:p>
        </p:txBody>
      </p:sp>
      <p:pic>
        <p:nvPicPr>
          <p:cNvPr id="44" name="Picture 43" descr="SIS020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Ethernet</a:t>
            </a:r>
          </a:p>
        </p:txBody>
      </p:sp>
      <p:pic>
        <p:nvPicPr>
          <p:cNvPr id="46" name="Picture 45" descr="SIS0203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LTE-M Devices A</a:t>
            </a:r>
          </a:p>
        </p:txBody>
      </p:sp>
      <p:pic>
        <p:nvPicPr>
          <p:cNvPr id="48" name="Picture 47" descr="SIS0204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LTE-M Devices B</a:t>
            </a:r>
          </a:p>
        </p:txBody>
      </p:sp>
      <p:pic>
        <p:nvPicPr>
          <p:cNvPr id="50" name="Picture 49" descr="SIS0205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LTE-M A</a:t>
            </a:r>
          </a:p>
        </p:txBody>
      </p:sp>
      <p:pic>
        <p:nvPicPr>
          <p:cNvPr id="52" name="Picture 51" descr="SIS0206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LTE-M B</a:t>
            </a:r>
          </a:p>
        </p:txBody>
      </p:sp>
      <p:pic>
        <p:nvPicPr>
          <p:cNvPr id="54" name="Picture 53" descr="SIS0207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Suspect</a:t>
            </a:r>
          </a:p>
        </p:txBody>
      </p:sp>
      <p:pic>
        <p:nvPicPr>
          <p:cNvPr id="56" name="Picture 55" descr="SIS0208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Edge AI Camera</a:t>
            </a:r>
          </a:p>
        </p:txBody>
      </p:sp>
      <p:pic>
        <p:nvPicPr>
          <p:cNvPr id="58" name="Picture 57" descr="SIS0210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Type-C</a:t>
            </a:r>
          </a:p>
        </p:txBody>
      </p:sp>
      <p:pic>
        <p:nvPicPr>
          <p:cNvPr id="60" name="Picture 59" descr="SIS0211GY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12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Type-E</a:t>
            </a:r>
          </a:p>
        </p:txBody>
      </p:sp>
      <p:pic>
        <p:nvPicPr>
          <p:cNvPr id="4" name="Picture 3" descr="SIS0213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Type-F</a:t>
            </a:r>
          </a:p>
        </p:txBody>
      </p:sp>
      <p:pic>
        <p:nvPicPr>
          <p:cNvPr id="6" name="Picture 5" descr="SIS0214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Connector</a:t>
            </a:r>
          </a:p>
        </p:txBody>
      </p:sp>
      <p:pic>
        <p:nvPicPr>
          <p:cNvPr id="8" name="Picture 7" descr="SIS0215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GPS Multiunit Soracom Edition</a:t>
            </a:r>
          </a:p>
        </p:txBody>
      </p:sp>
      <p:pic>
        <p:nvPicPr>
          <p:cNvPr id="10" name="Picture 9" descr="SIS0216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5G Devices A</a:t>
            </a:r>
          </a:p>
        </p:txBody>
      </p:sp>
      <p:pic>
        <p:nvPicPr>
          <p:cNvPr id="12" name="Picture 11" descr="SIS0217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5G Devices B</a:t>
            </a:r>
          </a:p>
        </p:txBody>
      </p:sp>
      <p:pic>
        <p:nvPicPr>
          <p:cNvPr id="14" name="Picture 13" descr="SIS0218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5G A</a:t>
            </a:r>
          </a:p>
        </p:txBody>
      </p:sp>
      <p:pic>
        <p:nvPicPr>
          <p:cNvPr id="16" name="Picture 15" descr="SIS0219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5G B</a:t>
            </a:r>
          </a:p>
        </p:txBody>
      </p:sp>
      <p:pic>
        <p:nvPicPr>
          <p:cNvPr id="18" name="Picture 17" descr="SIS0220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Virtual SIM</a:t>
            </a:r>
          </a:p>
        </p:txBody>
      </p:sp>
      <p:pic>
        <p:nvPicPr>
          <p:cNvPr id="20" name="Picture 19" descr="SIS0221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Diagnostics</a:t>
            </a:r>
          </a:p>
        </p:txBody>
      </p:sp>
      <p:pic>
        <p:nvPicPr>
          <p:cNvPr id="22" name="Picture 21" descr="SIS0222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soratun</a:t>
            </a:r>
          </a:p>
        </p:txBody>
      </p:sp>
      <p:pic>
        <p:nvPicPr>
          <p:cNvPr id="24" name="Picture 23" descr="SIS0223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Cloud Camera Services</a:t>
            </a:r>
          </a:p>
        </p:txBody>
      </p:sp>
      <p:pic>
        <p:nvPicPr>
          <p:cNvPr id="26" name="Picture 25" descr="SIS0224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ATOM Cam 2</a:t>
            </a:r>
          </a:p>
        </p:txBody>
      </p:sp>
      <p:pic>
        <p:nvPicPr>
          <p:cNvPr id="28" name="Picture 27" descr="SIS0226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(Full)</a:t>
            </a:r>
          </a:p>
        </p:txBody>
      </p:sp>
      <p:pic>
        <p:nvPicPr>
          <p:cNvPr id="30" name="Picture 29" descr="SIS0227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(Half)</a:t>
            </a:r>
          </a:p>
        </p:txBody>
      </p:sp>
      <p:pic>
        <p:nvPicPr>
          <p:cNvPr id="32" name="Picture 31" descr="SIS0228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(Empty)</a:t>
            </a:r>
          </a:p>
        </p:txBody>
      </p:sp>
      <p:pic>
        <p:nvPicPr>
          <p:cNvPr id="34" name="Picture 33" descr="SIS0229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(Outdoor)</a:t>
            </a:r>
          </a:p>
        </p:txBody>
      </p:sp>
      <p:pic>
        <p:nvPicPr>
          <p:cNvPr id="36" name="Picture 35" descr="SIS0230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7F7F7F"/>
                </a:solidFill>
              </a:defRPr>
            </a:pPr>
            <a:r>
              <a:t>(Indoor)</a:t>
            </a:r>
          </a:p>
        </p:txBody>
      </p:sp>
      <p:pic>
        <p:nvPicPr>
          <p:cNvPr id="38" name="Picture 37" descr="SIS0231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Video</a:t>
            </a:r>
          </a:p>
        </p:txBody>
      </p:sp>
      <p:pic>
        <p:nvPicPr>
          <p:cNvPr id="40" name="Picture 39" descr="SIS0232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Console</a:t>
            </a:r>
          </a:p>
        </p:txBody>
      </p:sp>
      <p:pic>
        <p:nvPicPr>
          <p:cNvPr id="42" name="Picture 41" descr="SIS0233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CLI</a:t>
            </a:r>
          </a:p>
        </p:txBody>
      </p:sp>
      <p:pic>
        <p:nvPicPr>
          <p:cNvPr id="44" name="Picture 43" descr="SIS0234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Signature</a:t>
            </a:r>
          </a:p>
        </p:txBody>
      </p:sp>
      <p:pic>
        <p:nvPicPr>
          <p:cNvPr id="46" name="Picture 45" descr="SIS0235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Type-G</a:t>
            </a:r>
          </a:p>
        </p:txBody>
      </p:sp>
      <p:pic>
        <p:nvPicPr>
          <p:cNvPr id="48" name="Picture 47" descr="SIS0236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iSIM A</a:t>
            </a:r>
          </a:p>
        </p:txBody>
      </p:sp>
      <p:pic>
        <p:nvPicPr>
          <p:cNvPr id="50" name="Picture 49" descr="SIS0237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iSIM B</a:t>
            </a:r>
          </a:p>
        </p:txBody>
      </p:sp>
      <p:pic>
        <p:nvPicPr>
          <p:cNvPr id="52" name="Picture 51" descr="SIS0238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iSIM C</a:t>
            </a:r>
          </a:p>
        </p:txBody>
      </p:sp>
      <p:pic>
        <p:nvPicPr>
          <p:cNvPr id="54" name="Picture 53" descr="SIS0239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VPG Type-F2</a:t>
            </a:r>
          </a:p>
        </p:txBody>
      </p:sp>
      <p:pic>
        <p:nvPicPr>
          <p:cNvPr id="56" name="Picture 55" descr="SIS0240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Administrator</a:t>
            </a:r>
          </a:p>
        </p:txBody>
      </p:sp>
      <p:pic>
        <p:nvPicPr>
          <p:cNvPr id="58" name="Picture 57" descr="SIS0241GY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Chat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S001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Platform A</a:t>
            </a:r>
          </a:p>
        </p:txBody>
      </p:sp>
      <p:pic>
        <p:nvPicPr>
          <p:cNvPr id="4" name="Picture 3" descr="SISS002G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Platform B</a:t>
            </a:r>
          </a:p>
        </p:txBody>
      </p:sp>
      <p:pic>
        <p:nvPicPr>
          <p:cNvPr id="6" name="Picture 5" descr="SISS003G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IoT SIM A</a:t>
            </a:r>
          </a:p>
        </p:txBody>
      </p:sp>
      <p:pic>
        <p:nvPicPr>
          <p:cNvPr id="8" name="Picture 7" descr="SISS004G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IoT SIM B</a:t>
            </a:r>
          </a:p>
        </p:txBody>
      </p:sp>
      <p:pic>
        <p:nvPicPr>
          <p:cNvPr id="10" name="Picture 9" descr="SISS005G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Beam</a:t>
            </a:r>
          </a:p>
        </p:txBody>
      </p:sp>
      <p:pic>
        <p:nvPicPr>
          <p:cNvPr id="12" name="Picture 11" descr="SISS006G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Canal</a:t>
            </a:r>
          </a:p>
        </p:txBody>
      </p:sp>
      <p:pic>
        <p:nvPicPr>
          <p:cNvPr id="14" name="Picture 13" descr="SISS007G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Direct</a:t>
            </a:r>
          </a:p>
        </p:txBody>
      </p:sp>
      <p:pic>
        <p:nvPicPr>
          <p:cNvPr id="16" name="Picture 15" descr="SISS008G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Endorse</a:t>
            </a:r>
          </a:p>
        </p:txBody>
      </p:sp>
      <p:pic>
        <p:nvPicPr>
          <p:cNvPr id="18" name="Picture 17" descr="SISS009G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Funnel</a:t>
            </a:r>
          </a:p>
        </p:txBody>
      </p:sp>
      <p:pic>
        <p:nvPicPr>
          <p:cNvPr id="20" name="Picture 19" descr="SISS010G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Door</a:t>
            </a:r>
          </a:p>
        </p:txBody>
      </p:sp>
      <p:pic>
        <p:nvPicPr>
          <p:cNvPr id="22" name="Picture 21" descr="SISS011G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Gate</a:t>
            </a:r>
          </a:p>
        </p:txBody>
      </p:sp>
      <p:pic>
        <p:nvPicPr>
          <p:cNvPr id="24" name="Picture 23" descr="SISS012G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IoT SIM for Global A</a:t>
            </a:r>
          </a:p>
        </p:txBody>
      </p:sp>
      <p:pic>
        <p:nvPicPr>
          <p:cNvPr id="26" name="Picture 25" descr="SISS013G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IoT SIM for Global B</a:t>
            </a:r>
          </a:p>
        </p:txBody>
      </p:sp>
      <p:pic>
        <p:nvPicPr>
          <p:cNvPr id="28" name="Picture 27" descr="SISS014G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Harvest</a:t>
            </a:r>
          </a:p>
        </p:txBody>
      </p:sp>
      <p:pic>
        <p:nvPicPr>
          <p:cNvPr id="30" name="Picture 29" descr="SISS015G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Inventory</a:t>
            </a:r>
          </a:p>
        </p:txBody>
      </p:sp>
      <p:pic>
        <p:nvPicPr>
          <p:cNvPr id="32" name="Picture 31" descr="SISS016GY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Inventory client</a:t>
            </a:r>
          </a:p>
        </p:txBody>
      </p:sp>
      <p:pic>
        <p:nvPicPr>
          <p:cNvPr id="34" name="Picture 33" descr="SISS017G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Junction</a:t>
            </a:r>
          </a:p>
        </p:txBody>
      </p:sp>
      <p:pic>
        <p:nvPicPr>
          <p:cNvPr id="36" name="Picture 35" descr="SISS018G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Air</a:t>
            </a:r>
          </a:p>
        </p:txBody>
      </p:sp>
      <p:pic>
        <p:nvPicPr>
          <p:cNvPr id="38" name="Picture 37" descr="SISS019GY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Krypton</a:t>
            </a:r>
          </a:p>
        </p:txBody>
      </p:sp>
      <p:pic>
        <p:nvPicPr>
          <p:cNvPr id="40" name="Picture 39" descr="SISS020G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Krypton key</a:t>
            </a:r>
          </a:p>
        </p:txBody>
      </p:sp>
      <p:pic>
        <p:nvPicPr>
          <p:cNvPr id="42" name="Picture 41" descr="SISS021GY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Lagoon</a:t>
            </a:r>
          </a:p>
        </p:txBody>
      </p:sp>
      <p:pic>
        <p:nvPicPr>
          <p:cNvPr id="44" name="Picture 43" descr="SISS022GY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Funk</a:t>
            </a:r>
          </a:p>
        </p:txBody>
      </p:sp>
      <p:pic>
        <p:nvPicPr>
          <p:cNvPr id="46" name="Picture 45" descr="SISS024GY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Napter</a:t>
            </a:r>
          </a:p>
        </p:txBody>
      </p:sp>
      <p:pic>
        <p:nvPicPr>
          <p:cNvPr id="48" name="Picture 47" descr="SISS025GY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Orbit</a:t>
            </a:r>
          </a:p>
        </p:txBody>
      </p:sp>
      <p:pic>
        <p:nvPicPr>
          <p:cNvPr id="50" name="Picture 49" descr="SISS026GY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Peek</a:t>
            </a:r>
          </a:p>
        </p:txBody>
      </p:sp>
      <p:pic>
        <p:nvPicPr>
          <p:cNvPr id="52" name="Picture 51" descr="SISS027GY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Arc</a:t>
            </a:r>
          </a:p>
        </p:txBody>
      </p:sp>
      <p:pic>
        <p:nvPicPr>
          <p:cNvPr id="54" name="Picture 53" descr="SISS028GY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Relay</a:t>
            </a:r>
          </a:p>
        </p:txBody>
      </p:sp>
      <p:pic>
        <p:nvPicPr>
          <p:cNvPr id="56" name="Picture 55" descr="SISS029GY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7F7F7F"/>
                </a:solidFill>
              </a:defRPr>
            </a:pPr>
            <a:r>
              <a:t>Soracom Flux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0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Cloud A</a:t>
            </a:r>
          </a:p>
        </p:txBody>
      </p:sp>
      <p:pic>
        <p:nvPicPr>
          <p:cNvPr id="4" name="Picture 3" descr="SIS000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Cloud B</a:t>
            </a:r>
          </a:p>
        </p:txBody>
      </p:sp>
      <p:pic>
        <p:nvPicPr>
          <p:cNvPr id="6" name="Picture 5" descr="SIS000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Telephone Exchange</a:t>
            </a:r>
          </a:p>
        </p:txBody>
      </p:sp>
      <p:pic>
        <p:nvPicPr>
          <p:cNvPr id="8" name="Picture 7" descr="SIS000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Base Station</a:t>
            </a:r>
          </a:p>
        </p:txBody>
      </p:sp>
      <p:pic>
        <p:nvPicPr>
          <p:cNvPr id="10" name="Picture 9" descr="SIS000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Internet</a:t>
            </a:r>
          </a:p>
        </p:txBody>
      </p:sp>
      <p:pic>
        <p:nvPicPr>
          <p:cNvPr id="12" name="Picture 11" descr="SIS000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SIM</a:t>
            </a:r>
          </a:p>
        </p:txBody>
      </p:sp>
      <p:pic>
        <p:nvPicPr>
          <p:cNvPr id="14" name="Picture 13" descr="SIS000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PC</a:t>
            </a:r>
          </a:p>
        </p:txBody>
      </p:sp>
      <p:pic>
        <p:nvPicPr>
          <p:cNvPr id="16" name="Picture 15" descr="SIS000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LAPTOP</a:t>
            </a:r>
          </a:p>
        </p:txBody>
      </p:sp>
      <p:pic>
        <p:nvPicPr>
          <p:cNvPr id="18" name="Picture 17" descr="SIS000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Smart Phone</a:t>
            </a:r>
          </a:p>
        </p:txBody>
      </p:sp>
      <p:pic>
        <p:nvPicPr>
          <p:cNvPr id="20" name="Picture 19" descr="SIS001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Tablet</a:t>
            </a:r>
          </a:p>
        </p:txBody>
      </p:sp>
      <p:pic>
        <p:nvPicPr>
          <p:cNvPr id="22" name="Picture 21" descr="SIS001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Feature Phone</a:t>
            </a:r>
          </a:p>
        </p:txBody>
      </p:sp>
      <p:pic>
        <p:nvPicPr>
          <p:cNvPr id="24" name="Picture 23" descr="SIS001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Camera</a:t>
            </a:r>
          </a:p>
        </p:txBody>
      </p:sp>
      <p:pic>
        <p:nvPicPr>
          <p:cNvPr id="26" name="Picture 25" descr="SIS001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Surveillance Camera</a:t>
            </a:r>
          </a:p>
        </p:txBody>
      </p:sp>
      <p:pic>
        <p:nvPicPr>
          <p:cNvPr id="28" name="Picture 27" descr="SIS001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Drone</a:t>
            </a:r>
          </a:p>
        </p:txBody>
      </p:sp>
      <p:pic>
        <p:nvPicPr>
          <p:cNvPr id="30" name="Picture 29" descr="SIS001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Smart Watch</a:t>
            </a:r>
          </a:p>
        </p:txBody>
      </p:sp>
      <p:pic>
        <p:nvPicPr>
          <p:cNvPr id="32" name="Picture 31" descr="SIS001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Board</a:t>
            </a:r>
          </a:p>
        </p:txBody>
      </p:sp>
      <p:pic>
        <p:nvPicPr>
          <p:cNvPr id="34" name="Picture 33" descr="SIS001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Dongle</a:t>
            </a:r>
          </a:p>
        </p:txBody>
      </p:sp>
      <p:pic>
        <p:nvPicPr>
          <p:cNvPr id="36" name="Picture 35" descr="SIS001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Transmitter A</a:t>
            </a:r>
          </a:p>
        </p:txBody>
      </p:sp>
      <p:pic>
        <p:nvPicPr>
          <p:cNvPr id="38" name="Picture 37" descr="SIS001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Transmitter B</a:t>
            </a:r>
          </a:p>
        </p:txBody>
      </p:sp>
      <p:pic>
        <p:nvPicPr>
          <p:cNvPr id="40" name="Picture 39" descr="SIS002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Controller A</a:t>
            </a:r>
          </a:p>
        </p:txBody>
      </p:sp>
      <p:pic>
        <p:nvPicPr>
          <p:cNvPr id="42" name="Picture 41" descr="SIS002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Controller B</a:t>
            </a:r>
          </a:p>
        </p:txBody>
      </p:sp>
      <p:pic>
        <p:nvPicPr>
          <p:cNvPr id="44" name="Picture 43" descr="SIS002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IoT Device Group</a:t>
            </a:r>
          </a:p>
        </p:txBody>
      </p:sp>
      <p:pic>
        <p:nvPicPr>
          <p:cNvPr id="46" name="Picture 45" descr="SIS002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Server A</a:t>
            </a:r>
          </a:p>
        </p:txBody>
      </p:sp>
      <p:pic>
        <p:nvPicPr>
          <p:cNvPr id="48" name="Picture 47" descr="SIS002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Server B</a:t>
            </a:r>
          </a:p>
        </p:txBody>
      </p:sp>
      <p:pic>
        <p:nvPicPr>
          <p:cNvPr id="50" name="Picture 49" descr="SIS002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Server C</a:t>
            </a:r>
          </a:p>
        </p:txBody>
      </p:sp>
      <p:pic>
        <p:nvPicPr>
          <p:cNvPr id="52" name="Picture 51" descr="SIS002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Database</a:t>
            </a:r>
          </a:p>
        </p:txBody>
      </p:sp>
      <p:pic>
        <p:nvPicPr>
          <p:cNvPr id="54" name="Picture 53" descr="SIS002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User A</a:t>
            </a:r>
          </a:p>
        </p:txBody>
      </p:sp>
      <p:pic>
        <p:nvPicPr>
          <p:cNvPr id="56" name="Picture 55" descr="SIS002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User B</a:t>
            </a:r>
          </a:p>
        </p:txBody>
      </p:sp>
      <p:pic>
        <p:nvPicPr>
          <p:cNvPr id="58" name="Picture 57" descr="SIS002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Security A</a:t>
            </a:r>
          </a:p>
        </p:txBody>
      </p:sp>
      <p:pic>
        <p:nvPicPr>
          <p:cNvPr id="60" name="Picture 59" descr="SIS003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Security B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0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Cloud A</a:t>
            </a:r>
          </a:p>
        </p:txBody>
      </p:sp>
      <p:pic>
        <p:nvPicPr>
          <p:cNvPr id="4" name="Picture 3" descr="SIS000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Cloud B</a:t>
            </a:r>
          </a:p>
        </p:txBody>
      </p:sp>
      <p:pic>
        <p:nvPicPr>
          <p:cNvPr id="6" name="Picture 5" descr="SIS000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Telephone Exchange</a:t>
            </a:r>
          </a:p>
        </p:txBody>
      </p:sp>
      <p:pic>
        <p:nvPicPr>
          <p:cNvPr id="8" name="Picture 7" descr="SIS000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Base Station</a:t>
            </a:r>
          </a:p>
        </p:txBody>
      </p:sp>
      <p:pic>
        <p:nvPicPr>
          <p:cNvPr id="10" name="Picture 9" descr="SIS000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Internet</a:t>
            </a:r>
          </a:p>
        </p:txBody>
      </p:sp>
      <p:pic>
        <p:nvPicPr>
          <p:cNvPr id="12" name="Picture 11" descr="SIS000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SIM</a:t>
            </a:r>
          </a:p>
        </p:txBody>
      </p:sp>
      <p:pic>
        <p:nvPicPr>
          <p:cNvPr id="14" name="Picture 13" descr="SIS000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PC</a:t>
            </a:r>
          </a:p>
        </p:txBody>
      </p:sp>
      <p:pic>
        <p:nvPicPr>
          <p:cNvPr id="16" name="Picture 15" descr="SIS000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LAPTOP</a:t>
            </a:r>
          </a:p>
        </p:txBody>
      </p:sp>
      <p:pic>
        <p:nvPicPr>
          <p:cNvPr id="18" name="Picture 17" descr="SIS000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Smart Phone</a:t>
            </a:r>
          </a:p>
        </p:txBody>
      </p:sp>
      <p:pic>
        <p:nvPicPr>
          <p:cNvPr id="20" name="Picture 19" descr="SIS001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Tablet</a:t>
            </a:r>
          </a:p>
        </p:txBody>
      </p:sp>
      <p:pic>
        <p:nvPicPr>
          <p:cNvPr id="22" name="Picture 21" descr="SIS001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Feature Phone</a:t>
            </a:r>
          </a:p>
        </p:txBody>
      </p:sp>
      <p:pic>
        <p:nvPicPr>
          <p:cNvPr id="24" name="Picture 23" descr="SIS001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Camera</a:t>
            </a:r>
          </a:p>
        </p:txBody>
      </p:sp>
      <p:pic>
        <p:nvPicPr>
          <p:cNvPr id="26" name="Picture 25" descr="SIS001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Surveillance Camera</a:t>
            </a:r>
          </a:p>
        </p:txBody>
      </p:sp>
      <p:pic>
        <p:nvPicPr>
          <p:cNvPr id="28" name="Picture 27" descr="SIS001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Drone</a:t>
            </a:r>
          </a:p>
        </p:txBody>
      </p:sp>
      <p:pic>
        <p:nvPicPr>
          <p:cNvPr id="30" name="Picture 29" descr="SIS001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Smart Watch</a:t>
            </a:r>
          </a:p>
        </p:txBody>
      </p:sp>
      <p:pic>
        <p:nvPicPr>
          <p:cNvPr id="32" name="Picture 31" descr="SIS001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Board</a:t>
            </a:r>
          </a:p>
        </p:txBody>
      </p:sp>
      <p:pic>
        <p:nvPicPr>
          <p:cNvPr id="34" name="Picture 33" descr="SIS001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Dongle</a:t>
            </a:r>
          </a:p>
        </p:txBody>
      </p:sp>
      <p:pic>
        <p:nvPicPr>
          <p:cNvPr id="36" name="Picture 35" descr="SIS001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Transmitter A</a:t>
            </a:r>
          </a:p>
        </p:txBody>
      </p:sp>
      <p:pic>
        <p:nvPicPr>
          <p:cNvPr id="38" name="Picture 37" descr="SIS001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Transmitter B</a:t>
            </a:r>
          </a:p>
        </p:txBody>
      </p:sp>
      <p:pic>
        <p:nvPicPr>
          <p:cNvPr id="40" name="Picture 39" descr="SIS002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Controller A</a:t>
            </a:r>
          </a:p>
        </p:txBody>
      </p:sp>
      <p:pic>
        <p:nvPicPr>
          <p:cNvPr id="42" name="Picture 41" descr="SIS002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Controller B</a:t>
            </a:r>
          </a:p>
        </p:txBody>
      </p:sp>
      <p:pic>
        <p:nvPicPr>
          <p:cNvPr id="44" name="Picture 43" descr="SIS002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IoT Device Group</a:t>
            </a:r>
          </a:p>
        </p:txBody>
      </p:sp>
      <p:pic>
        <p:nvPicPr>
          <p:cNvPr id="46" name="Picture 45" descr="SIS002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Server A</a:t>
            </a:r>
          </a:p>
        </p:txBody>
      </p:sp>
      <p:pic>
        <p:nvPicPr>
          <p:cNvPr id="48" name="Picture 47" descr="SIS002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Server B</a:t>
            </a:r>
          </a:p>
        </p:txBody>
      </p:sp>
      <p:pic>
        <p:nvPicPr>
          <p:cNvPr id="50" name="Picture 49" descr="SIS002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Server C</a:t>
            </a:r>
          </a:p>
        </p:txBody>
      </p:sp>
      <p:pic>
        <p:nvPicPr>
          <p:cNvPr id="52" name="Picture 51" descr="SIS002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Database</a:t>
            </a:r>
          </a:p>
        </p:txBody>
      </p:sp>
      <p:pic>
        <p:nvPicPr>
          <p:cNvPr id="54" name="Picture 53" descr="SIS002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User A</a:t>
            </a:r>
          </a:p>
        </p:txBody>
      </p:sp>
      <p:pic>
        <p:nvPicPr>
          <p:cNvPr id="56" name="Picture 55" descr="SIS002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User B</a:t>
            </a:r>
          </a:p>
        </p:txBody>
      </p:sp>
      <p:pic>
        <p:nvPicPr>
          <p:cNvPr id="58" name="Picture 57" descr="SIS002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Security A</a:t>
            </a:r>
          </a:p>
        </p:txBody>
      </p:sp>
      <p:pic>
        <p:nvPicPr>
          <p:cNvPr id="60" name="Picture 59" descr="SIS003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Security B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3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Security C</a:t>
            </a:r>
          </a:p>
        </p:txBody>
      </p:sp>
      <p:pic>
        <p:nvPicPr>
          <p:cNvPr id="4" name="Picture 3" descr="SIS003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Security D</a:t>
            </a:r>
          </a:p>
        </p:txBody>
      </p:sp>
      <p:pic>
        <p:nvPicPr>
          <p:cNvPr id="6" name="Picture 5" descr="SIS003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Link A</a:t>
            </a:r>
          </a:p>
        </p:txBody>
      </p:sp>
      <p:pic>
        <p:nvPicPr>
          <p:cNvPr id="8" name="Picture 7" descr="SIS003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Link B</a:t>
            </a:r>
          </a:p>
        </p:txBody>
      </p:sp>
      <p:pic>
        <p:nvPicPr>
          <p:cNvPr id="10" name="Picture 9" descr="SIS003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Code</a:t>
            </a:r>
          </a:p>
        </p:txBody>
      </p:sp>
      <p:pic>
        <p:nvPicPr>
          <p:cNvPr id="12" name="Picture 11" descr="SIS003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Config A</a:t>
            </a:r>
          </a:p>
        </p:txBody>
      </p:sp>
      <p:pic>
        <p:nvPicPr>
          <p:cNvPr id="14" name="Picture 13" descr="SIS003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Config B</a:t>
            </a:r>
          </a:p>
        </p:txBody>
      </p:sp>
      <p:pic>
        <p:nvPicPr>
          <p:cNvPr id="16" name="Picture 15" descr="SIS003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Config C</a:t>
            </a:r>
          </a:p>
        </p:txBody>
      </p:sp>
      <p:pic>
        <p:nvPicPr>
          <p:cNvPr id="18" name="Picture 17" descr="SIS003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Power</a:t>
            </a:r>
          </a:p>
        </p:txBody>
      </p:sp>
      <p:pic>
        <p:nvPicPr>
          <p:cNvPr id="20" name="Picture 19" descr="SIS004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Watch</a:t>
            </a:r>
          </a:p>
        </p:txBody>
      </p:sp>
      <p:pic>
        <p:nvPicPr>
          <p:cNvPr id="22" name="Picture 21" descr="SIS004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Alert</a:t>
            </a:r>
          </a:p>
        </p:txBody>
      </p:sp>
      <p:pic>
        <p:nvPicPr>
          <p:cNvPr id="24" name="Picture 23" descr="SIS004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Send</a:t>
            </a:r>
          </a:p>
        </p:txBody>
      </p:sp>
      <p:pic>
        <p:nvPicPr>
          <p:cNvPr id="26" name="Picture 25" descr="SIS004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Attention A</a:t>
            </a:r>
          </a:p>
        </p:txBody>
      </p:sp>
      <p:pic>
        <p:nvPicPr>
          <p:cNvPr id="28" name="Picture 27" descr="SIS004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Attention B</a:t>
            </a:r>
          </a:p>
        </p:txBody>
      </p:sp>
      <p:pic>
        <p:nvPicPr>
          <p:cNvPr id="30" name="Picture 29" descr="SIS004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Time</a:t>
            </a:r>
          </a:p>
        </p:txBody>
      </p:sp>
      <p:pic>
        <p:nvPicPr>
          <p:cNvPr id="32" name="Picture 31" descr="SIS004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Day Time</a:t>
            </a:r>
          </a:p>
        </p:txBody>
      </p:sp>
      <p:pic>
        <p:nvPicPr>
          <p:cNvPr id="34" name="Picture 33" descr="SIS004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Night Time</a:t>
            </a:r>
          </a:p>
        </p:txBody>
      </p:sp>
      <p:pic>
        <p:nvPicPr>
          <p:cNvPr id="36" name="Picture 35" descr="SIS004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Auth Key</a:t>
            </a:r>
          </a:p>
        </p:txBody>
      </p:sp>
      <p:pic>
        <p:nvPicPr>
          <p:cNvPr id="38" name="Picture 37" descr="SIS004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Authenticated</a:t>
            </a:r>
          </a:p>
        </p:txBody>
      </p:sp>
      <p:pic>
        <p:nvPicPr>
          <p:cNvPr id="40" name="Picture 39" descr="SIS005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Authentication</a:t>
            </a:r>
          </a:p>
        </p:txBody>
      </p:sp>
      <p:pic>
        <p:nvPicPr>
          <p:cNvPr id="42" name="Picture 41" descr="SIS005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Protect</a:t>
            </a:r>
          </a:p>
        </p:txBody>
      </p:sp>
      <p:pic>
        <p:nvPicPr>
          <p:cNvPr id="44" name="Picture 43" descr="SIS005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Protect with Key</a:t>
            </a:r>
          </a:p>
        </p:txBody>
      </p:sp>
      <p:pic>
        <p:nvPicPr>
          <p:cNvPr id="46" name="Picture 45" descr="SIS005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API</a:t>
            </a:r>
          </a:p>
        </p:txBody>
      </p:sp>
      <p:pic>
        <p:nvPicPr>
          <p:cNvPr id="48" name="Picture 47" descr="SIS005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Protocol</a:t>
            </a:r>
          </a:p>
        </p:txBody>
      </p:sp>
      <p:pic>
        <p:nvPicPr>
          <p:cNvPr id="50" name="Picture 49" descr="SIS005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Controllable</a:t>
            </a:r>
          </a:p>
        </p:txBody>
      </p:sp>
      <p:pic>
        <p:nvPicPr>
          <p:cNvPr id="52" name="Picture 51" descr="SIS005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SDK</a:t>
            </a:r>
          </a:p>
        </p:txBody>
      </p:sp>
      <p:pic>
        <p:nvPicPr>
          <p:cNvPr id="54" name="Picture 53" descr="SIS005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Big Data</a:t>
            </a:r>
          </a:p>
        </p:txBody>
      </p:sp>
      <p:pic>
        <p:nvPicPr>
          <p:cNvPr id="56" name="Picture 55" descr="SIS005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</a:t>
            </a:r>
          </a:p>
        </p:txBody>
      </p:sp>
      <p:pic>
        <p:nvPicPr>
          <p:cNvPr id="58" name="Picture 57" descr="SIS005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Mail</a:t>
            </a:r>
          </a:p>
        </p:txBody>
      </p:sp>
      <p:pic>
        <p:nvPicPr>
          <p:cNvPr id="60" name="Picture 59" descr="SIS006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Read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6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Reload</a:t>
            </a:r>
          </a:p>
        </p:txBody>
      </p:sp>
      <p:pic>
        <p:nvPicPr>
          <p:cNvPr id="4" name="Picture 3" descr="SIS006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Expansion</a:t>
            </a:r>
          </a:p>
        </p:txBody>
      </p:sp>
      <p:pic>
        <p:nvPicPr>
          <p:cNvPr id="6" name="Picture 5" descr="SIS006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Shrinking</a:t>
            </a:r>
          </a:p>
        </p:txBody>
      </p:sp>
      <p:pic>
        <p:nvPicPr>
          <p:cNvPr id="8" name="Picture 7" descr="SIS006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A</a:t>
            </a:r>
          </a:p>
        </p:txBody>
      </p:sp>
      <p:pic>
        <p:nvPicPr>
          <p:cNvPr id="10" name="Picture 9" descr="SIS006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B</a:t>
            </a:r>
          </a:p>
        </p:txBody>
      </p:sp>
      <p:pic>
        <p:nvPicPr>
          <p:cNvPr id="12" name="Picture 11" descr="SIS006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C</a:t>
            </a:r>
          </a:p>
        </p:txBody>
      </p:sp>
      <p:pic>
        <p:nvPicPr>
          <p:cNvPr id="14" name="Picture 13" descr="SIS006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D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(upload, download)</a:t>
            </a:r>
          </a:p>
        </p:txBody>
      </p:sp>
      <p:pic>
        <p:nvPicPr>
          <p:cNvPr id="16" name="Picture 15" descr="SIS006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System Process A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(gateway)</a:t>
            </a:r>
          </a:p>
        </p:txBody>
      </p:sp>
      <p:pic>
        <p:nvPicPr>
          <p:cNvPr id="18" name="Picture 17" descr="SIS006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System Process B</a:t>
            </a:r>
          </a:p>
        </p:txBody>
      </p:sp>
      <p:pic>
        <p:nvPicPr>
          <p:cNvPr id="20" name="Picture 19" descr="SIS007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System Process C</a:t>
            </a:r>
          </a:p>
        </p:txBody>
      </p:sp>
      <p:pic>
        <p:nvPicPr>
          <p:cNvPr id="22" name="Picture 21" descr="SIS007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System Process D</a:t>
            </a:r>
          </a:p>
        </p:txBody>
      </p:sp>
      <p:pic>
        <p:nvPicPr>
          <p:cNvPr id="24" name="Picture 23" descr="SIS007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System Process E</a:t>
            </a:r>
          </a:p>
        </p:txBody>
      </p:sp>
      <p:pic>
        <p:nvPicPr>
          <p:cNvPr id="26" name="Picture 25" descr="SIS007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(Active)</a:t>
            </a:r>
          </a:p>
        </p:txBody>
      </p:sp>
      <p:pic>
        <p:nvPicPr>
          <p:cNvPr id="28" name="Picture 27" descr="SIS007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(Stop)</a:t>
            </a:r>
          </a:p>
        </p:txBody>
      </p:sp>
      <p:pic>
        <p:nvPicPr>
          <p:cNvPr id="30" name="Picture 29" descr="SIS007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(Inactive)</a:t>
            </a:r>
          </a:p>
        </p:txBody>
      </p:sp>
      <p:pic>
        <p:nvPicPr>
          <p:cNvPr id="32" name="Picture 31" descr="SIS007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(Low Speed)</a:t>
            </a:r>
          </a:p>
        </p:txBody>
      </p:sp>
      <p:pic>
        <p:nvPicPr>
          <p:cNvPr id="34" name="Picture 33" descr="SIS007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(High Speed)</a:t>
            </a:r>
          </a:p>
        </p:txBody>
      </p:sp>
      <p:pic>
        <p:nvPicPr>
          <p:cNvPr id="36" name="Picture 35" descr="SIS007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(Checked)</a:t>
            </a:r>
          </a:p>
        </p:txBody>
      </p:sp>
      <p:pic>
        <p:nvPicPr>
          <p:cNvPr id="38" name="Picture 37" descr="SIS007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(Fast)</a:t>
            </a:r>
          </a:p>
        </p:txBody>
      </p:sp>
      <p:pic>
        <p:nvPicPr>
          <p:cNvPr id="40" name="Picture 39" descr="SIS008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(Slow)</a:t>
            </a:r>
          </a:p>
        </p:txBody>
      </p:sp>
      <p:pic>
        <p:nvPicPr>
          <p:cNvPr id="42" name="Picture 41" descr="SIS008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(Standard)</a:t>
            </a:r>
          </a:p>
        </p:txBody>
      </p:sp>
      <p:pic>
        <p:nvPicPr>
          <p:cNvPr id="44" name="Picture 43" descr="SIS008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(Minimum)</a:t>
            </a:r>
          </a:p>
        </p:txBody>
      </p:sp>
      <p:pic>
        <p:nvPicPr>
          <p:cNvPr id="46" name="Picture 45" descr="SIS008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(Live)</a:t>
            </a:r>
          </a:p>
        </p:txBody>
      </p:sp>
      <p:pic>
        <p:nvPicPr>
          <p:cNvPr id="48" name="Picture 47" descr="SIS008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(Dead)</a:t>
            </a:r>
          </a:p>
        </p:txBody>
      </p:sp>
      <p:pic>
        <p:nvPicPr>
          <p:cNvPr id="50" name="Picture 49" descr="SIS008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(Unknown)</a:t>
            </a:r>
          </a:p>
        </p:txBody>
      </p:sp>
      <p:pic>
        <p:nvPicPr>
          <p:cNvPr id="52" name="Picture 51" descr="SIS008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(Free)</a:t>
            </a:r>
          </a:p>
        </p:txBody>
      </p:sp>
      <p:pic>
        <p:nvPicPr>
          <p:cNvPr id="54" name="Picture 53" descr="SIS008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(Branch)</a:t>
            </a:r>
          </a:p>
        </p:txBody>
      </p:sp>
      <p:pic>
        <p:nvPicPr>
          <p:cNvPr id="56" name="Picture 55" descr="SIS008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(Conversion)</a:t>
            </a:r>
          </a:p>
        </p:txBody>
      </p:sp>
      <p:pic>
        <p:nvPicPr>
          <p:cNvPr id="58" name="Picture 57" descr="SIS008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(Consolidation)</a:t>
            </a:r>
          </a:p>
        </p:txBody>
      </p:sp>
      <p:pic>
        <p:nvPicPr>
          <p:cNvPr id="60" name="Picture 59" descr="SIS009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SBR 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9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SBR B</a:t>
            </a:r>
          </a:p>
        </p:txBody>
      </p:sp>
      <p:pic>
        <p:nvPicPr>
          <p:cNvPr id="4" name="Picture 3" descr="SIS009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Global</a:t>
            </a:r>
          </a:p>
        </p:txBody>
      </p:sp>
      <p:pic>
        <p:nvPicPr>
          <p:cNvPr id="6" name="Picture 5" descr="SIS009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Base A</a:t>
            </a:r>
          </a:p>
        </p:txBody>
      </p:sp>
      <p:pic>
        <p:nvPicPr>
          <p:cNvPr id="8" name="Picture 7" descr="SIS009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Base B</a:t>
            </a:r>
          </a:p>
        </p:txBody>
      </p:sp>
      <p:pic>
        <p:nvPicPr>
          <p:cNvPr id="10" name="Picture 9" descr="SIS009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Device A</a:t>
            </a:r>
          </a:p>
        </p:txBody>
      </p:sp>
      <p:pic>
        <p:nvPicPr>
          <p:cNvPr id="12" name="Picture 11" descr="SIS009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Device B</a:t>
            </a:r>
          </a:p>
        </p:txBody>
      </p:sp>
      <p:pic>
        <p:nvPicPr>
          <p:cNvPr id="14" name="Picture 13" descr="SIS009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A</a:t>
            </a:r>
          </a:p>
        </p:txBody>
      </p:sp>
      <p:pic>
        <p:nvPicPr>
          <p:cNvPr id="16" name="Picture 15" descr="SIS009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LoRa B</a:t>
            </a:r>
          </a:p>
        </p:txBody>
      </p:sp>
      <p:pic>
        <p:nvPicPr>
          <p:cNvPr id="18" name="Picture 17" descr="SIS009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</a:t>
            </a:r>
          </a:p>
        </p:txBody>
      </p:sp>
      <p:pic>
        <p:nvPicPr>
          <p:cNvPr id="20" name="Picture 19" descr="SIS010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Gateway</a:t>
            </a:r>
          </a:p>
        </p:txBody>
      </p:sp>
      <p:pic>
        <p:nvPicPr>
          <p:cNvPr id="22" name="Picture 21" descr="SIS010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Interconnection network</a:t>
            </a:r>
          </a:p>
        </p:txBody>
      </p:sp>
      <p:pic>
        <p:nvPicPr>
          <p:cNvPr id="24" name="Picture 23" descr="SIS010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Safe</a:t>
            </a:r>
          </a:p>
        </p:txBody>
      </p:sp>
      <p:pic>
        <p:nvPicPr>
          <p:cNvPr id="26" name="Picture 25" descr="SIS010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Danger</a:t>
            </a:r>
          </a:p>
        </p:txBody>
      </p:sp>
      <p:pic>
        <p:nvPicPr>
          <p:cNvPr id="28" name="Picture 27" descr="SIS010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Connect A</a:t>
            </a:r>
          </a:p>
        </p:txBody>
      </p:sp>
      <p:pic>
        <p:nvPicPr>
          <p:cNvPr id="30" name="Picture 29" descr="SIS010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Connect B</a:t>
            </a:r>
          </a:p>
        </p:txBody>
      </p:sp>
      <p:pic>
        <p:nvPicPr>
          <p:cNvPr id="32" name="Picture 31" descr="SIS010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Connect C</a:t>
            </a:r>
          </a:p>
        </p:txBody>
      </p:sp>
      <p:pic>
        <p:nvPicPr>
          <p:cNvPr id="34" name="Picture 33" descr="SIS010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Beer</a:t>
            </a:r>
          </a:p>
        </p:txBody>
      </p:sp>
      <p:pic>
        <p:nvPicPr>
          <p:cNvPr id="36" name="Picture 35" descr="SIS010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Sigfox Device A</a:t>
            </a:r>
          </a:p>
        </p:txBody>
      </p:sp>
      <p:pic>
        <p:nvPicPr>
          <p:cNvPr id="38" name="Picture 37" descr="SIS010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Sigfox Device B</a:t>
            </a:r>
          </a:p>
        </p:txBody>
      </p:sp>
      <p:pic>
        <p:nvPicPr>
          <p:cNvPr id="40" name="Picture 39" descr="SIS011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Sigfox A</a:t>
            </a:r>
          </a:p>
        </p:txBody>
      </p:sp>
      <p:pic>
        <p:nvPicPr>
          <p:cNvPr id="42" name="Picture 41" descr="SIS011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Sigfox B</a:t>
            </a:r>
          </a:p>
        </p:txBody>
      </p:sp>
      <p:pic>
        <p:nvPicPr>
          <p:cNvPr id="44" name="Picture 43" descr="SIS011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Car</a:t>
            </a:r>
          </a:p>
        </p:txBody>
      </p:sp>
      <p:pic>
        <p:nvPicPr>
          <p:cNvPr id="46" name="Picture 45" descr="SIS011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Taxi</a:t>
            </a:r>
          </a:p>
        </p:txBody>
      </p:sp>
      <p:pic>
        <p:nvPicPr>
          <p:cNvPr id="48" name="Picture 47" descr="SIS011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Truck</a:t>
            </a:r>
          </a:p>
        </p:txBody>
      </p:sp>
      <p:pic>
        <p:nvPicPr>
          <p:cNvPr id="50" name="Picture 49" descr="SIS011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Bus</a:t>
            </a:r>
          </a:p>
        </p:txBody>
      </p:sp>
      <p:pic>
        <p:nvPicPr>
          <p:cNvPr id="52" name="Picture 51" descr="SIS011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Train</a:t>
            </a:r>
          </a:p>
        </p:txBody>
      </p:sp>
      <p:pic>
        <p:nvPicPr>
          <p:cNvPr id="54" name="Picture 53" descr="SIS011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Motor Scooter</a:t>
            </a:r>
          </a:p>
        </p:txBody>
      </p:sp>
      <p:pic>
        <p:nvPicPr>
          <p:cNvPr id="56" name="Picture 55" descr="SIS011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Motorcycle</a:t>
            </a:r>
          </a:p>
        </p:txBody>
      </p:sp>
      <p:pic>
        <p:nvPicPr>
          <p:cNvPr id="58" name="Picture 57" descr="SIS011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Bicycle</a:t>
            </a:r>
          </a:p>
        </p:txBody>
      </p:sp>
      <p:pic>
        <p:nvPicPr>
          <p:cNvPr id="60" name="Picture 59" descr="SIS012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Plane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2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Helicopter</a:t>
            </a:r>
          </a:p>
        </p:txBody>
      </p:sp>
      <p:pic>
        <p:nvPicPr>
          <p:cNvPr id="4" name="Picture 3" descr="SIS012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Excavator</a:t>
            </a:r>
          </a:p>
        </p:txBody>
      </p:sp>
      <p:pic>
        <p:nvPicPr>
          <p:cNvPr id="6" name="Picture 5" descr="SIS012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Crane</a:t>
            </a:r>
          </a:p>
        </p:txBody>
      </p:sp>
      <p:pic>
        <p:nvPicPr>
          <p:cNvPr id="8" name="Picture 7" descr="SIS012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Bulldozer</a:t>
            </a:r>
          </a:p>
        </p:txBody>
      </p:sp>
      <p:pic>
        <p:nvPicPr>
          <p:cNvPr id="10" name="Picture 9" descr="SIS012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Dump Truck</a:t>
            </a:r>
          </a:p>
        </p:txBody>
      </p:sp>
      <p:pic>
        <p:nvPicPr>
          <p:cNvPr id="12" name="Picture 11" descr="SIS012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Tractor</a:t>
            </a:r>
          </a:p>
        </p:txBody>
      </p:sp>
      <p:pic>
        <p:nvPicPr>
          <p:cNvPr id="14" name="Picture 13" descr="SIS012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Truck Snow Blower</a:t>
            </a:r>
          </a:p>
        </p:txBody>
      </p:sp>
      <p:pic>
        <p:nvPicPr>
          <p:cNvPr id="16" name="Picture 15" descr="SIS012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Boat</a:t>
            </a:r>
          </a:p>
        </p:txBody>
      </p:sp>
      <p:pic>
        <p:nvPicPr>
          <p:cNvPr id="18" name="Picture 17" descr="SIS012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Ship</a:t>
            </a:r>
          </a:p>
        </p:txBody>
      </p:sp>
      <p:pic>
        <p:nvPicPr>
          <p:cNvPr id="20" name="Picture 19" descr="SIS013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Freighter</a:t>
            </a:r>
          </a:p>
        </p:txBody>
      </p:sp>
      <p:pic>
        <p:nvPicPr>
          <p:cNvPr id="22" name="Picture 21" descr="SIS013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Balloon</a:t>
            </a:r>
          </a:p>
        </p:txBody>
      </p:sp>
      <p:pic>
        <p:nvPicPr>
          <p:cNvPr id="24" name="Picture 23" descr="SIS013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Space Shuttle</a:t>
            </a:r>
          </a:p>
        </p:txBody>
      </p:sp>
      <p:pic>
        <p:nvPicPr>
          <p:cNvPr id="26" name="Picture 25" descr="SIS013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UFO</a:t>
            </a:r>
          </a:p>
        </p:txBody>
      </p:sp>
      <p:pic>
        <p:nvPicPr>
          <p:cNvPr id="28" name="Picture 27" descr="SIS013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Satellite</a:t>
            </a:r>
          </a:p>
        </p:txBody>
      </p:sp>
      <p:pic>
        <p:nvPicPr>
          <p:cNvPr id="30" name="Picture 29" descr="SIS013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eSIM A</a:t>
            </a:r>
          </a:p>
        </p:txBody>
      </p:sp>
      <p:pic>
        <p:nvPicPr>
          <p:cNvPr id="32" name="Picture 31" descr="SIS013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Air eSIM A</a:t>
            </a:r>
          </a:p>
        </p:txBody>
      </p:sp>
      <p:pic>
        <p:nvPicPr>
          <p:cNvPr id="34" name="Picture 33" descr="SIS013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Air eSIM B</a:t>
            </a:r>
          </a:p>
        </p:txBody>
      </p:sp>
      <p:pic>
        <p:nvPicPr>
          <p:cNvPr id="36" name="Picture 35" descr="SIS013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Funnel Adaptor</a:t>
            </a:r>
          </a:p>
        </p:txBody>
      </p:sp>
      <p:pic>
        <p:nvPicPr>
          <p:cNvPr id="38" name="Picture 37" descr="SIS013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SPS Partner A</a:t>
            </a:r>
          </a:p>
        </p:txBody>
      </p:sp>
      <p:pic>
        <p:nvPicPr>
          <p:cNvPr id="40" name="Picture 39" descr="SIS014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SPS Partner B</a:t>
            </a:r>
          </a:p>
        </p:txBody>
      </p:sp>
      <p:pic>
        <p:nvPicPr>
          <p:cNvPr id="42" name="Picture 41" descr="SIS014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 Devices A</a:t>
            </a:r>
          </a:p>
        </p:txBody>
      </p:sp>
      <p:pic>
        <p:nvPicPr>
          <p:cNvPr id="44" name="Picture 43" descr="SIS014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 Devices B</a:t>
            </a:r>
          </a:p>
        </p:txBody>
      </p:sp>
      <p:pic>
        <p:nvPicPr>
          <p:cNvPr id="46" name="Picture 45" descr="SIS014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 A</a:t>
            </a:r>
          </a:p>
        </p:txBody>
      </p:sp>
      <p:pic>
        <p:nvPicPr>
          <p:cNvPr id="48" name="Picture 47" descr="SIS014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 B</a:t>
            </a:r>
          </a:p>
        </p:txBody>
      </p:sp>
      <p:pic>
        <p:nvPicPr>
          <p:cNvPr id="50" name="Picture 49" descr="SIS014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3G Devices A</a:t>
            </a:r>
          </a:p>
        </p:txBody>
      </p:sp>
      <p:pic>
        <p:nvPicPr>
          <p:cNvPr id="52" name="Picture 51" descr="SIS014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3G Devices B</a:t>
            </a:r>
          </a:p>
        </p:txBody>
      </p:sp>
      <p:pic>
        <p:nvPicPr>
          <p:cNvPr id="54" name="Picture 53" descr="SIS014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3G A</a:t>
            </a:r>
          </a:p>
        </p:txBody>
      </p:sp>
      <p:pic>
        <p:nvPicPr>
          <p:cNvPr id="56" name="Picture 55" descr="SIS014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3G B</a:t>
            </a:r>
          </a:p>
        </p:txBody>
      </p:sp>
      <p:pic>
        <p:nvPicPr>
          <p:cNvPr id="58" name="Picture 57" descr="SIS014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Microcomputer</a:t>
            </a:r>
          </a:p>
        </p:txBody>
      </p:sp>
      <p:pic>
        <p:nvPicPr>
          <p:cNvPr id="60" name="Picture 59" descr="SIS015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Wio LTE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5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Wio 3G</a:t>
            </a:r>
          </a:p>
        </p:txBody>
      </p:sp>
      <p:pic>
        <p:nvPicPr>
          <p:cNvPr id="4" name="Picture 3" descr="SIS015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Processor</a:t>
            </a:r>
          </a:p>
        </p:txBody>
      </p:sp>
      <p:pic>
        <p:nvPicPr>
          <p:cNvPr id="6" name="Picture 5" descr="SIS015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Button</a:t>
            </a:r>
          </a:p>
        </p:txBody>
      </p:sp>
      <p:pic>
        <p:nvPicPr>
          <p:cNvPr id="8" name="Picture 7" descr="SIS015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Buzzer</a:t>
            </a:r>
          </a:p>
        </p:txBody>
      </p:sp>
      <p:pic>
        <p:nvPicPr>
          <p:cNvPr id="10" name="Picture 9" descr="SIS015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Indicator</a:t>
            </a:r>
          </a:p>
        </p:txBody>
      </p:sp>
      <p:pic>
        <p:nvPicPr>
          <p:cNvPr id="12" name="Picture 11" descr="SIS015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Thermometer</a:t>
            </a:r>
          </a:p>
        </p:txBody>
      </p:sp>
      <p:pic>
        <p:nvPicPr>
          <p:cNvPr id="14" name="Picture 13" descr="SIS015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Hygrometer</a:t>
            </a:r>
          </a:p>
        </p:txBody>
      </p:sp>
      <p:pic>
        <p:nvPicPr>
          <p:cNvPr id="16" name="Picture 15" descr="SIS015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Sound wave</a:t>
            </a:r>
          </a:p>
        </p:txBody>
      </p:sp>
      <p:pic>
        <p:nvPicPr>
          <p:cNvPr id="18" name="Picture 17" descr="SIS015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Acceleration</a:t>
            </a:r>
          </a:p>
        </p:txBody>
      </p:sp>
      <p:pic>
        <p:nvPicPr>
          <p:cNvPr id="20" name="Picture 19" descr="SIS016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Gyroscope</a:t>
            </a:r>
          </a:p>
        </p:txBody>
      </p:sp>
      <p:pic>
        <p:nvPicPr>
          <p:cNvPr id="22" name="Picture 21" descr="SIS016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Machine Learning Engine A</a:t>
            </a:r>
          </a:p>
        </p:txBody>
      </p:sp>
      <p:pic>
        <p:nvPicPr>
          <p:cNvPr id="24" name="Picture 23" descr="SIS016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Machine Learning Model A</a:t>
            </a:r>
          </a:p>
        </p:txBody>
      </p:sp>
      <p:pic>
        <p:nvPicPr>
          <p:cNvPr id="26" name="Picture 25" descr="SIS016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Machine Learning Engine B</a:t>
            </a:r>
          </a:p>
        </p:txBody>
      </p:sp>
      <p:pic>
        <p:nvPicPr>
          <p:cNvPr id="28" name="Picture 27" descr="SIS016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Machine Learning Model B</a:t>
            </a:r>
          </a:p>
        </p:txBody>
      </p:sp>
      <p:pic>
        <p:nvPicPr>
          <p:cNvPr id="30" name="Picture 29" descr="SIS016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B</a:t>
            </a:r>
          </a:p>
        </p:txBody>
      </p:sp>
      <p:pic>
        <p:nvPicPr>
          <p:cNvPr id="32" name="Picture 31" descr="SIS016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C</a:t>
            </a:r>
          </a:p>
        </p:txBody>
      </p:sp>
      <p:pic>
        <p:nvPicPr>
          <p:cNvPr id="34" name="Picture 33" descr="SIS016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D</a:t>
            </a:r>
          </a:p>
        </p:txBody>
      </p:sp>
      <p:pic>
        <p:nvPicPr>
          <p:cNvPr id="36" name="Picture 35" descr="SIS016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E</a:t>
            </a:r>
          </a:p>
        </p:txBody>
      </p:sp>
      <p:pic>
        <p:nvPicPr>
          <p:cNvPr id="38" name="Picture 37" descr="SIS016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Currency A</a:t>
            </a:r>
          </a:p>
        </p:txBody>
      </p:sp>
      <p:pic>
        <p:nvPicPr>
          <p:cNvPr id="40" name="Picture 39" descr="SIS017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Currency B</a:t>
            </a:r>
          </a:p>
        </p:txBody>
      </p:sp>
      <p:pic>
        <p:nvPicPr>
          <p:cNvPr id="42" name="Picture 41" descr="SIS017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Currency C</a:t>
            </a:r>
          </a:p>
        </p:txBody>
      </p:sp>
      <p:pic>
        <p:nvPicPr>
          <p:cNvPr id="44" name="Picture 43" descr="SIS017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F</a:t>
            </a:r>
          </a:p>
        </p:txBody>
      </p:sp>
      <p:pic>
        <p:nvPicPr>
          <p:cNvPr id="46" name="Picture 45" descr="SIS017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Graph G</a:t>
            </a:r>
          </a:p>
        </p:txBody>
      </p:sp>
      <p:pic>
        <p:nvPicPr>
          <p:cNvPr id="48" name="Picture 47" descr="SIS017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E</a:t>
            </a:r>
          </a:p>
        </p:txBody>
      </p:sp>
      <p:pic>
        <p:nvPicPr>
          <p:cNvPr id="50" name="Picture 49" descr="SIS017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Arrow F</a:t>
            </a:r>
          </a:p>
        </p:txBody>
      </p:sp>
      <p:pic>
        <p:nvPicPr>
          <p:cNvPr id="52" name="Picture 51" descr="SIS017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Router C</a:t>
            </a:r>
          </a:p>
        </p:txBody>
      </p:sp>
      <p:pic>
        <p:nvPicPr>
          <p:cNvPr id="54" name="Picture 53" descr="SIS017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Switching hub B</a:t>
            </a:r>
          </a:p>
        </p:txBody>
      </p:sp>
      <p:pic>
        <p:nvPicPr>
          <p:cNvPr id="56" name="Picture 55" descr="SIS017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Router A</a:t>
            </a:r>
          </a:p>
        </p:txBody>
      </p:sp>
      <p:pic>
        <p:nvPicPr>
          <p:cNvPr id="58" name="Picture 57" descr="SIS0179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Switching hub A</a:t>
            </a:r>
          </a:p>
        </p:txBody>
      </p:sp>
      <p:pic>
        <p:nvPicPr>
          <p:cNvPr id="60" name="Picture 59" descr="SIS0180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Router B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8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Excalibur</a:t>
            </a:r>
          </a:p>
        </p:txBody>
      </p:sp>
      <p:pic>
        <p:nvPicPr>
          <p:cNvPr id="4" name="Picture 3" descr="SIS018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Slime</a:t>
            </a:r>
          </a:p>
        </p:txBody>
      </p:sp>
      <p:pic>
        <p:nvPicPr>
          <p:cNvPr id="6" name="Picture 5" descr="SIS018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House</a:t>
            </a:r>
          </a:p>
        </p:txBody>
      </p:sp>
      <p:pic>
        <p:nvPicPr>
          <p:cNvPr id="8" name="Picture 7" descr="SIS018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Store</a:t>
            </a:r>
          </a:p>
        </p:txBody>
      </p:sp>
      <p:pic>
        <p:nvPicPr>
          <p:cNvPr id="10" name="Picture 9" descr="SIS018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Factory A</a:t>
            </a:r>
          </a:p>
        </p:txBody>
      </p:sp>
      <p:pic>
        <p:nvPicPr>
          <p:cNvPr id="12" name="Picture 11" descr="SIS018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Factory B</a:t>
            </a:r>
          </a:p>
        </p:txBody>
      </p:sp>
      <p:pic>
        <p:nvPicPr>
          <p:cNvPr id="14" name="Picture 13" descr="SIS018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Meter</a:t>
            </a:r>
          </a:p>
        </p:txBody>
      </p:sp>
      <p:pic>
        <p:nvPicPr>
          <p:cNvPr id="16" name="Picture 15" descr="SIS018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Vending machine</a:t>
            </a:r>
          </a:p>
        </p:txBody>
      </p:sp>
      <p:pic>
        <p:nvPicPr>
          <p:cNvPr id="18" name="Picture 17" descr="SIS018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Crossing</a:t>
            </a:r>
          </a:p>
        </p:txBody>
      </p:sp>
      <p:pic>
        <p:nvPicPr>
          <p:cNvPr id="20" name="Picture 19" descr="SIS019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Handheld terminal</a:t>
            </a:r>
          </a:p>
        </p:txBody>
      </p:sp>
      <p:pic>
        <p:nvPicPr>
          <p:cNvPr id="22" name="Picture 21" descr="SIS019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POS cash-register</a:t>
            </a:r>
          </a:p>
        </p:txBody>
      </p:sp>
      <p:pic>
        <p:nvPicPr>
          <p:cNvPr id="24" name="Picture 23" descr="SIS019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Generator</a:t>
            </a:r>
          </a:p>
        </p:txBody>
      </p:sp>
      <p:pic>
        <p:nvPicPr>
          <p:cNvPr id="26" name="Picture 25" descr="SIS019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PLC</a:t>
            </a:r>
          </a:p>
        </p:txBody>
      </p:sp>
      <p:pic>
        <p:nvPicPr>
          <p:cNvPr id="28" name="Picture 27" descr="SIS019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Analog meter</a:t>
            </a:r>
          </a:p>
        </p:txBody>
      </p:sp>
      <p:pic>
        <p:nvPicPr>
          <p:cNvPr id="30" name="Picture 29" descr="SIS019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7 segment</a:t>
            </a:r>
          </a:p>
        </p:txBody>
      </p:sp>
      <p:pic>
        <p:nvPicPr>
          <p:cNvPr id="32" name="Picture 31" descr="SIS019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Robotic Arm</a:t>
            </a:r>
          </a:p>
        </p:txBody>
      </p:sp>
      <p:pic>
        <p:nvPicPr>
          <p:cNvPr id="34" name="Picture 33" descr="SIS019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Robot</a:t>
            </a:r>
          </a:p>
        </p:txBody>
      </p:sp>
      <p:pic>
        <p:nvPicPr>
          <p:cNvPr id="36" name="Picture 35" descr="SIS019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Conveyor</a:t>
            </a:r>
          </a:p>
        </p:txBody>
      </p:sp>
      <p:pic>
        <p:nvPicPr>
          <p:cNvPr id="38" name="Picture 37" descr="SIS019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Signal</a:t>
            </a:r>
          </a:p>
        </p:txBody>
      </p:sp>
      <p:pic>
        <p:nvPicPr>
          <p:cNvPr id="40" name="Picture 39" descr="SIS020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SIM(Suspended)</a:t>
            </a:r>
          </a:p>
        </p:txBody>
      </p:sp>
      <p:pic>
        <p:nvPicPr>
          <p:cNvPr id="42" name="Picture 41" descr="SIS020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Map</a:t>
            </a:r>
          </a:p>
        </p:txBody>
      </p:sp>
      <p:pic>
        <p:nvPicPr>
          <p:cNvPr id="44" name="Picture 43" descr="SIS020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Ethernet</a:t>
            </a:r>
          </a:p>
        </p:txBody>
      </p:sp>
      <p:pic>
        <p:nvPicPr>
          <p:cNvPr id="46" name="Picture 45" descr="SIS0203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LTE-M Devices A</a:t>
            </a:r>
          </a:p>
        </p:txBody>
      </p:sp>
      <p:pic>
        <p:nvPicPr>
          <p:cNvPr id="48" name="Picture 47" descr="SIS0204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LTE-M Devices B</a:t>
            </a:r>
          </a:p>
        </p:txBody>
      </p:sp>
      <p:pic>
        <p:nvPicPr>
          <p:cNvPr id="50" name="Picture 49" descr="SIS0205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LTE-M A</a:t>
            </a:r>
          </a:p>
        </p:txBody>
      </p:sp>
      <p:pic>
        <p:nvPicPr>
          <p:cNvPr id="52" name="Picture 51" descr="SIS0206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LTE-M B</a:t>
            </a:r>
          </a:p>
        </p:txBody>
      </p:sp>
      <p:pic>
        <p:nvPicPr>
          <p:cNvPr id="54" name="Picture 53" descr="SIS0207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Suspect</a:t>
            </a:r>
          </a:p>
        </p:txBody>
      </p:sp>
      <p:pic>
        <p:nvPicPr>
          <p:cNvPr id="56" name="Picture 55" descr="SIS0208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Edge AI Camera</a:t>
            </a:r>
          </a:p>
        </p:txBody>
      </p:sp>
      <p:pic>
        <p:nvPicPr>
          <p:cNvPr id="58" name="Picture 57" descr="SIS0210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Type-C</a:t>
            </a:r>
          </a:p>
        </p:txBody>
      </p:sp>
      <p:pic>
        <p:nvPicPr>
          <p:cNvPr id="60" name="Picture 59" descr="SIS0211CL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212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Type-E</a:t>
            </a:r>
          </a:p>
        </p:txBody>
      </p:sp>
      <p:pic>
        <p:nvPicPr>
          <p:cNvPr id="4" name="Picture 3" descr="SIS0213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Type-F</a:t>
            </a:r>
          </a:p>
        </p:txBody>
      </p:sp>
      <p:pic>
        <p:nvPicPr>
          <p:cNvPr id="6" name="Picture 5" descr="SIS0214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Connector</a:t>
            </a:r>
          </a:p>
        </p:txBody>
      </p:sp>
      <p:pic>
        <p:nvPicPr>
          <p:cNvPr id="8" name="Picture 7" descr="SIS0215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GPS Multiunit Soracom Edition</a:t>
            </a:r>
          </a:p>
        </p:txBody>
      </p:sp>
      <p:pic>
        <p:nvPicPr>
          <p:cNvPr id="10" name="Picture 9" descr="SIS0216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5G Devices A</a:t>
            </a:r>
          </a:p>
        </p:txBody>
      </p:sp>
      <p:pic>
        <p:nvPicPr>
          <p:cNvPr id="12" name="Picture 11" descr="SIS0217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5G Devices B</a:t>
            </a:r>
          </a:p>
        </p:txBody>
      </p:sp>
      <p:pic>
        <p:nvPicPr>
          <p:cNvPr id="14" name="Picture 13" descr="SIS0218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5G A</a:t>
            </a:r>
          </a:p>
        </p:txBody>
      </p:sp>
      <p:pic>
        <p:nvPicPr>
          <p:cNvPr id="16" name="Picture 15" descr="SIS0219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5G B</a:t>
            </a:r>
          </a:p>
        </p:txBody>
      </p:sp>
      <p:pic>
        <p:nvPicPr>
          <p:cNvPr id="18" name="Picture 17" descr="SIS0220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Virtual SIM</a:t>
            </a:r>
          </a:p>
        </p:txBody>
      </p:sp>
      <p:pic>
        <p:nvPicPr>
          <p:cNvPr id="20" name="Picture 19" descr="SIS0221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Diagnostics</a:t>
            </a:r>
          </a:p>
        </p:txBody>
      </p:sp>
      <p:pic>
        <p:nvPicPr>
          <p:cNvPr id="22" name="Picture 21" descr="SIS0222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soratun</a:t>
            </a:r>
          </a:p>
        </p:txBody>
      </p:sp>
      <p:pic>
        <p:nvPicPr>
          <p:cNvPr id="24" name="Picture 23" descr="SIS0223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Cloud Camera Services</a:t>
            </a:r>
          </a:p>
        </p:txBody>
      </p:sp>
      <p:pic>
        <p:nvPicPr>
          <p:cNvPr id="26" name="Picture 25" descr="SIS0224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ATOM Cam 2</a:t>
            </a:r>
          </a:p>
        </p:txBody>
      </p:sp>
      <p:pic>
        <p:nvPicPr>
          <p:cNvPr id="28" name="Picture 27" descr="SIS0226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(Full)</a:t>
            </a:r>
          </a:p>
        </p:txBody>
      </p:sp>
      <p:pic>
        <p:nvPicPr>
          <p:cNvPr id="30" name="Picture 29" descr="SIS0227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(Half)</a:t>
            </a:r>
          </a:p>
        </p:txBody>
      </p:sp>
      <p:pic>
        <p:nvPicPr>
          <p:cNvPr id="32" name="Picture 31" descr="SIS0228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Battery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(Empty)</a:t>
            </a:r>
          </a:p>
        </p:txBody>
      </p:sp>
      <p:pic>
        <p:nvPicPr>
          <p:cNvPr id="34" name="Picture 33" descr="SIS0229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(Outdoor)</a:t>
            </a:r>
          </a:p>
        </p:txBody>
      </p:sp>
      <p:pic>
        <p:nvPicPr>
          <p:cNvPr id="36" name="Picture 35" descr="SIS0230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Still Image</a:t>
            </a:r>
          </a:p>
          <a:p>
            <a:pPr algn="ctr">
              <a:defRPr sz="1000">
                <a:solidFill>
                  <a:srgbClr val="34CDD7"/>
                </a:solidFill>
              </a:defRPr>
            </a:pPr>
            <a:r>
              <a:t>(Indoor)</a:t>
            </a:r>
          </a:p>
        </p:txBody>
      </p:sp>
      <p:pic>
        <p:nvPicPr>
          <p:cNvPr id="38" name="Picture 37" descr="SIS0231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Video</a:t>
            </a:r>
          </a:p>
        </p:txBody>
      </p:sp>
      <p:pic>
        <p:nvPicPr>
          <p:cNvPr id="40" name="Picture 39" descr="SIS0232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Console</a:t>
            </a:r>
          </a:p>
        </p:txBody>
      </p:sp>
      <p:pic>
        <p:nvPicPr>
          <p:cNvPr id="42" name="Picture 41" descr="SIS0233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CLI</a:t>
            </a:r>
          </a:p>
        </p:txBody>
      </p:sp>
      <p:pic>
        <p:nvPicPr>
          <p:cNvPr id="44" name="Picture 43" descr="SIS0234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Signature</a:t>
            </a:r>
          </a:p>
        </p:txBody>
      </p:sp>
      <p:pic>
        <p:nvPicPr>
          <p:cNvPr id="46" name="Picture 45" descr="SIS0235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Type-G</a:t>
            </a:r>
          </a:p>
        </p:txBody>
      </p:sp>
      <p:pic>
        <p:nvPicPr>
          <p:cNvPr id="48" name="Picture 47" descr="SIS0236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iSIM A</a:t>
            </a:r>
          </a:p>
        </p:txBody>
      </p:sp>
      <p:pic>
        <p:nvPicPr>
          <p:cNvPr id="50" name="Picture 49" descr="SIS0237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iSIM B</a:t>
            </a:r>
          </a:p>
        </p:txBody>
      </p:sp>
      <p:pic>
        <p:nvPicPr>
          <p:cNvPr id="52" name="Picture 51" descr="SIS0238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iSIM C</a:t>
            </a:r>
          </a:p>
        </p:txBody>
      </p:sp>
      <p:pic>
        <p:nvPicPr>
          <p:cNvPr id="54" name="Picture 53" descr="SIS0239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VPG Type-F2</a:t>
            </a:r>
          </a:p>
        </p:txBody>
      </p:sp>
      <p:pic>
        <p:nvPicPr>
          <p:cNvPr id="56" name="Picture 55" descr="SIS0240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Administrator</a:t>
            </a:r>
          </a:p>
        </p:txBody>
      </p:sp>
      <p:pic>
        <p:nvPicPr>
          <p:cNvPr id="58" name="Picture 57" descr="SIS0241CL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Chat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S001C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Platform A</a:t>
            </a:r>
          </a:p>
        </p:txBody>
      </p:sp>
      <p:pic>
        <p:nvPicPr>
          <p:cNvPr id="4" name="Picture 3" descr="SISS002C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Platform B</a:t>
            </a:r>
          </a:p>
        </p:txBody>
      </p:sp>
      <p:pic>
        <p:nvPicPr>
          <p:cNvPr id="6" name="Picture 5" descr="SISS003C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IoT SIM A</a:t>
            </a:r>
          </a:p>
        </p:txBody>
      </p:sp>
      <p:pic>
        <p:nvPicPr>
          <p:cNvPr id="8" name="Picture 7" descr="SISS004C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IoT SIM B</a:t>
            </a:r>
          </a:p>
        </p:txBody>
      </p:sp>
      <p:pic>
        <p:nvPicPr>
          <p:cNvPr id="10" name="Picture 9" descr="SISS005C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Beam</a:t>
            </a:r>
          </a:p>
        </p:txBody>
      </p:sp>
      <p:pic>
        <p:nvPicPr>
          <p:cNvPr id="12" name="Picture 11" descr="SISS006C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Canal</a:t>
            </a:r>
          </a:p>
        </p:txBody>
      </p:sp>
      <p:pic>
        <p:nvPicPr>
          <p:cNvPr id="14" name="Picture 13" descr="SISS007C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Direct</a:t>
            </a:r>
          </a:p>
        </p:txBody>
      </p:sp>
      <p:pic>
        <p:nvPicPr>
          <p:cNvPr id="16" name="Picture 15" descr="SISS008C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Endorse</a:t>
            </a:r>
          </a:p>
        </p:txBody>
      </p:sp>
      <p:pic>
        <p:nvPicPr>
          <p:cNvPr id="18" name="Picture 17" descr="SISS009C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Funnel</a:t>
            </a:r>
          </a:p>
        </p:txBody>
      </p:sp>
      <p:pic>
        <p:nvPicPr>
          <p:cNvPr id="20" name="Picture 19" descr="SISS010C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Door</a:t>
            </a:r>
          </a:p>
        </p:txBody>
      </p:sp>
      <p:pic>
        <p:nvPicPr>
          <p:cNvPr id="22" name="Picture 21" descr="SISS011C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Gate</a:t>
            </a:r>
          </a:p>
        </p:txBody>
      </p:sp>
      <p:pic>
        <p:nvPicPr>
          <p:cNvPr id="24" name="Picture 23" descr="SISS012C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IoT SIM for Global A</a:t>
            </a:r>
          </a:p>
        </p:txBody>
      </p:sp>
      <p:pic>
        <p:nvPicPr>
          <p:cNvPr id="26" name="Picture 25" descr="SISS013CL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IoT SIM for Global B</a:t>
            </a:r>
          </a:p>
        </p:txBody>
      </p:sp>
      <p:pic>
        <p:nvPicPr>
          <p:cNvPr id="28" name="Picture 27" descr="SISS014CL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Harvest</a:t>
            </a:r>
          </a:p>
        </p:txBody>
      </p:sp>
      <p:pic>
        <p:nvPicPr>
          <p:cNvPr id="30" name="Picture 29" descr="SISS015CL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Inventory</a:t>
            </a:r>
          </a:p>
        </p:txBody>
      </p:sp>
      <p:pic>
        <p:nvPicPr>
          <p:cNvPr id="32" name="Picture 31" descr="SISS016CL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Inventory client</a:t>
            </a:r>
          </a:p>
        </p:txBody>
      </p:sp>
      <p:pic>
        <p:nvPicPr>
          <p:cNvPr id="34" name="Picture 33" descr="SISS017C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Junction</a:t>
            </a:r>
          </a:p>
        </p:txBody>
      </p:sp>
      <p:pic>
        <p:nvPicPr>
          <p:cNvPr id="36" name="Picture 35" descr="SISS018C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Air</a:t>
            </a:r>
          </a:p>
        </p:txBody>
      </p:sp>
      <p:pic>
        <p:nvPicPr>
          <p:cNvPr id="38" name="Picture 37" descr="SISS019C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Krypton</a:t>
            </a:r>
          </a:p>
        </p:txBody>
      </p:sp>
      <p:pic>
        <p:nvPicPr>
          <p:cNvPr id="40" name="Picture 39" descr="SISS020CL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Krypton key</a:t>
            </a:r>
          </a:p>
        </p:txBody>
      </p:sp>
      <p:pic>
        <p:nvPicPr>
          <p:cNvPr id="42" name="Picture 41" descr="SISS021CL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Lagoon</a:t>
            </a:r>
          </a:p>
        </p:txBody>
      </p:sp>
      <p:pic>
        <p:nvPicPr>
          <p:cNvPr id="44" name="Picture 43" descr="SISS022CL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Funk</a:t>
            </a:r>
          </a:p>
        </p:txBody>
      </p:sp>
      <p:pic>
        <p:nvPicPr>
          <p:cNvPr id="46" name="Picture 45" descr="SISS024CL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Napter</a:t>
            </a:r>
          </a:p>
        </p:txBody>
      </p:sp>
      <p:pic>
        <p:nvPicPr>
          <p:cNvPr id="48" name="Picture 47" descr="SISS025CL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Orbit</a:t>
            </a:r>
          </a:p>
        </p:txBody>
      </p:sp>
      <p:pic>
        <p:nvPicPr>
          <p:cNvPr id="50" name="Picture 49" descr="SISS026CL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Peek</a:t>
            </a:r>
          </a:p>
        </p:txBody>
      </p:sp>
      <p:pic>
        <p:nvPicPr>
          <p:cNvPr id="52" name="Picture 51" descr="SISS027CL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Arc</a:t>
            </a:r>
          </a:p>
        </p:txBody>
      </p:sp>
      <p:pic>
        <p:nvPicPr>
          <p:cNvPr id="54" name="Picture 53" descr="SISS028CL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Relay</a:t>
            </a:r>
          </a:p>
        </p:txBody>
      </p:sp>
      <p:pic>
        <p:nvPicPr>
          <p:cNvPr id="56" name="Picture 55" descr="SISS029CL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34CDD7"/>
                </a:solidFill>
              </a:defRPr>
            </a:pPr>
            <a:r>
              <a:t>Soracom Flux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3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Security C</a:t>
            </a:r>
          </a:p>
        </p:txBody>
      </p:sp>
      <p:pic>
        <p:nvPicPr>
          <p:cNvPr id="4" name="Picture 3" descr="SIS003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Security D</a:t>
            </a:r>
          </a:p>
        </p:txBody>
      </p:sp>
      <p:pic>
        <p:nvPicPr>
          <p:cNvPr id="6" name="Picture 5" descr="SIS003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Link A</a:t>
            </a:r>
          </a:p>
        </p:txBody>
      </p:sp>
      <p:pic>
        <p:nvPicPr>
          <p:cNvPr id="8" name="Picture 7" descr="SIS003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Link B</a:t>
            </a:r>
          </a:p>
        </p:txBody>
      </p:sp>
      <p:pic>
        <p:nvPicPr>
          <p:cNvPr id="10" name="Picture 9" descr="SIS003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Code</a:t>
            </a:r>
          </a:p>
        </p:txBody>
      </p:sp>
      <p:pic>
        <p:nvPicPr>
          <p:cNvPr id="12" name="Picture 11" descr="SIS003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Config A</a:t>
            </a:r>
          </a:p>
        </p:txBody>
      </p:sp>
      <p:pic>
        <p:nvPicPr>
          <p:cNvPr id="14" name="Picture 13" descr="SIS003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Config B</a:t>
            </a:r>
          </a:p>
        </p:txBody>
      </p:sp>
      <p:pic>
        <p:nvPicPr>
          <p:cNvPr id="16" name="Picture 15" descr="SIS003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Config C</a:t>
            </a:r>
          </a:p>
        </p:txBody>
      </p:sp>
      <p:pic>
        <p:nvPicPr>
          <p:cNvPr id="18" name="Picture 17" descr="SIS003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Power</a:t>
            </a:r>
          </a:p>
        </p:txBody>
      </p:sp>
      <p:pic>
        <p:nvPicPr>
          <p:cNvPr id="20" name="Picture 19" descr="SIS004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Watch</a:t>
            </a:r>
          </a:p>
        </p:txBody>
      </p:sp>
      <p:pic>
        <p:nvPicPr>
          <p:cNvPr id="22" name="Picture 21" descr="SIS004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Alert</a:t>
            </a:r>
          </a:p>
        </p:txBody>
      </p:sp>
      <p:pic>
        <p:nvPicPr>
          <p:cNvPr id="24" name="Picture 23" descr="SIS004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Send</a:t>
            </a:r>
          </a:p>
        </p:txBody>
      </p:sp>
      <p:pic>
        <p:nvPicPr>
          <p:cNvPr id="26" name="Picture 25" descr="SIS004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Attention A</a:t>
            </a:r>
          </a:p>
        </p:txBody>
      </p:sp>
      <p:pic>
        <p:nvPicPr>
          <p:cNvPr id="28" name="Picture 27" descr="SIS004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Attention B</a:t>
            </a:r>
          </a:p>
        </p:txBody>
      </p:sp>
      <p:pic>
        <p:nvPicPr>
          <p:cNvPr id="30" name="Picture 29" descr="SIS004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Time</a:t>
            </a:r>
          </a:p>
        </p:txBody>
      </p:sp>
      <p:pic>
        <p:nvPicPr>
          <p:cNvPr id="32" name="Picture 31" descr="SIS004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Day Time</a:t>
            </a:r>
          </a:p>
        </p:txBody>
      </p:sp>
      <p:pic>
        <p:nvPicPr>
          <p:cNvPr id="34" name="Picture 33" descr="SIS004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Night Time</a:t>
            </a:r>
          </a:p>
        </p:txBody>
      </p:sp>
      <p:pic>
        <p:nvPicPr>
          <p:cNvPr id="36" name="Picture 35" descr="SIS004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Auth Key</a:t>
            </a:r>
          </a:p>
        </p:txBody>
      </p:sp>
      <p:pic>
        <p:nvPicPr>
          <p:cNvPr id="38" name="Picture 37" descr="SIS004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Authenticated</a:t>
            </a:r>
          </a:p>
        </p:txBody>
      </p:sp>
      <p:pic>
        <p:nvPicPr>
          <p:cNvPr id="40" name="Picture 39" descr="SIS005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Authentication</a:t>
            </a:r>
          </a:p>
        </p:txBody>
      </p:sp>
      <p:pic>
        <p:nvPicPr>
          <p:cNvPr id="42" name="Picture 41" descr="SIS005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Protect</a:t>
            </a:r>
          </a:p>
        </p:txBody>
      </p:sp>
      <p:pic>
        <p:nvPicPr>
          <p:cNvPr id="44" name="Picture 43" descr="SIS005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Protect with Key</a:t>
            </a:r>
          </a:p>
        </p:txBody>
      </p:sp>
      <p:pic>
        <p:nvPicPr>
          <p:cNvPr id="46" name="Picture 45" descr="SIS005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API</a:t>
            </a:r>
          </a:p>
        </p:txBody>
      </p:sp>
      <p:pic>
        <p:nvPicPr>
          <p:cNvPr id="48" name="Picture 47" descr="SIS005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Protocol</a:t>
            </a:r>
          </a:p>
        </p:txBody>
      </p:sp>
      <p:pic>
        <p:nvPicPr>
          <p:cNvPr id="50" name="Picture 49" descr="SIS005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Controllable</a:t>
            </a:r>
          </a:p>
        </p:txBody>
      </p:sp>
      <p:pic>
        <p:nvPicPr>
          <p:cNvPr id="52" name="Picture 51" descr="SIS005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SDK</a:t>
            </a:r>
          </a:p>
        </p:txBody>
      </p:sp>
      <p:pic>
        <p:nvPicPr>
          <p:cNvPr id="54" name="Picture 53" descr="SIS005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Big Data</a:t>
            </a:r>
          </a:p>
        </p:txBody>
      </p:sp>
      <p:pic>
        <p:nvPicPr>
          <p:cNvPr id="56" name="Picture 55" descr="SIS005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</a:t>
            </a:r>
          </a:p>
        </p:txBody>
      </p:sp>
      <p:pic>
        <p:nvPicPr>
          <p:cNvPr id="58" name="Picture 57" descr="SIS005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Mail</a:t>
            </a:r>
          </a:p>
        </p:txBody>
      </p:sp>
      <p:pic>
        <p:nvPicPr>
          <p:cNvPr id="60" name="Picture 59" descr="SIS006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Read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6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Reload</a:t>
            </a:r>
          </a:p>
        </p:txBody>
      </p:sp>
      <p:pic>
        <p:nvPicPr>
          <p:cNvPr id="4" name="Picture 3" descr="SIS006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Expansion</a:t>
            </a:r>
          </a:p>
        </p:txBody>
      </p:sp>
      <p:pic>
        <p:nvPicPr>
          <p:cNvPr id="6" name="Picture 5" descr="SIS006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Shrinking</a:t>
            </a:r>
          </a:p>
        </p:txBody>
      </p:sp>
      <p:pic>
        <p:nvPicPr>
          <p:cNvPr id="8" name="Picture 7" descr="SIS006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A</a:t>
            </a:r>
          </a:p>
        </p:txBody>
      </p:sp>
      <p:pic>
        <p:nvPicPr>
          <p:cNvPr id="10" name="Picture 9" descr="SIS006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B</a:t>
            </a:r>
          </a:p>
        </p:txBody>
      </p:sp>
      <p:pic>
        <p:nvPicPr>
          <p:cNvPr id="12" name="Picture 11" descr="SIS006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C</a:t>
            </a:r>
          </a:p>
        </p:txBody>
      </p:sp>
      <p:pic>
        <p:nvPicPr>
          <p:cNvPr id="14" name="Picture 13" descr="SIS006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D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(upload, download)</a:t>
            </a:r>
          </a:p>
        </p:txBody>
      </p:sp>
      <p:pic>
        <p:nvPicPr>
          <p:cNvPr id="16" name="Picture 15" descr="SIS006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System Process A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(gateway)</a:t>
            </a:r>
          </a:p>
        </p:txBody>
      </p:sp>
      <p:pic>
        <p:nvPicPr>
          <p:cNvPr id="18" name="Picture 17" descr="SIS006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System Process B</a:t>
            </a:r>
          </a:p>
        </p:txBody>
      </p:sp>
      <p:pic>
        <p:nvPicPr>
          <p:cNvPr id="20" name="Picture 19" descr="SIS007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System Process C</a:t>
            </a:r>
          </a:p>
        </p:txBody>
      </p:sp>
      <p:pic>
        <p:nvPicPr>
          <p:cNvPr id="22" name="Picture 21" descr="SIS007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System Process D</a:t>
            </a:r>
          </a:p>
        </p:txBody>
      </p:sp>
      <p:pic>
        <p:nvPicPr>
          <p:cNvPr id="24" name="Picture 23" descr="SIS007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System Process E</a:t>
            </a:r>
          </a:p>
        </p:txBody>
      </p:sp>
      <p:pic>
        <p:nvPicPr>
          <p:cNvPr id="26" name="Picture 25" descr="SIS007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(Active)</a:t>
            </a:r>
          </a:p>
        </p:txBody>
      </p:sp>
      <p:pic>
        <p:nvPicPr>
          <p:cNvPr id="28" name="Picture 27" descr="SIS007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(Stop)</a:t>
            </a:r>
          </a:p>
        </p:txBody>
      </p:sp>
      <p:pic>
        <p:nvPicPr>
          <p:cNvPr id="30" name="Picture 29" descr="SIS007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(Inactive)</a:t>
            </a:r>
          </a:p>
        </p:txBody>
      </p:sp>
      <p:pic>
        <p:nvPicPr>
          <p:cNvPr id="32" name="Picture 31" descr="SIS007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(Low Speed)</a:t>
            </a:r>
          </a:p>
        </p:txBody>
      </p:sp>
      <p:pic>
        <p:nvPicPr>
          <p:cNvPr id="34" name="Picture 33" descr="SIS007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(High Speed)</a:t>
            </a:r>
          </a:p>
        </p:txBody>
      </p:sp>
      <p:pic>
        <p:nvPicPr>
          <p:cNvPr id="36" name="Picture 35" descr="SIS007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(Checked)</a:t>
            </a:r>
          </a:p>
        </p:txBody>
      </p:sp>
      <p:pic>
        <p:nvPicPr>
          <p:cNvPr id="38" name="Picture 37" descr="SIS007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(Fast)</a:t>
            </a:r>
          </a:p>
        </p:txBody>
      </p:sp>
      <p:pic>
        <p:nvPicPr>
          <p:cNvPr id="40" name="Picture 39" descr="SIS008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(Slow)</a:t>
            </a:r>
          </a:p>
        </p:txBody>
      </p:sp>
      <p:pic>
        <p:nvPicPr>
          <p:cNvPr id="42" name="Picture 41" descr="SIS008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(Standard)</a:t>
            </a:r>
          </a:p>
        </p:txBody>
      </p:sp>
      <p:pic>
        <p:nvPicPr>
          <p:cNvPr id="44" name="Picture 43" descr="SIS008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(Minimum)</a:t>
            </a:r>
          </a:p>
        </p:txBody>
      </p:sp>
      <p:pic>
        <p:nvPicPr>
          <p:cNvPr id="46" name="Picture 45" descr="SIS008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(Live)</a:t>
            </a:r>
          </a:p>
        </p:txBody>
      </p:sp>
      <p:pic>
        <p:nvPicPr>
          <p:cNvPr id="48" name="Picture 47" descr="SIS008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(Dead)</a:t>
            </a:r>
          </a:p>
        </p:txBody>
      </p:sp>
      <p:pic>
        <p:nvPicPr>
          <p:cNvPr id="50" name="Picture 49" descr="SIS008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(Unknown)</a:t>
            </a:r>
          </a:p>
        </p:txBody>
      </p:sp>
      <p:pic>
        <p:nvPicPr>
          <p:cNvPr id="52" name="Picture 51" descr="SIS008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Air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(Free)</a:t>
            </a:r>
          </a:p>
        </p:txBody>
      </p:sp>
      <p:pic>
        <p:nvPicPr>
          <p:cNvPr id="54" name="Picture 53" descr="SIS008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(Branch)</a:t>
            </a:r>
          </a:p>
        </p:txBody>
      </p:sp>
      <p:pic>
        <p:nvPicPr>
          <p:cNvPr id="56" name="Picture 55" descr="SIS008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(Conversion)</a:t>
            </a:r>
          </a:p>
        </p:txBody>
      </p:sp>
      <p:pic>
        <p:nvPicPr>
          <p:cNvPr id="58" name="Picture 57" descr="SIS008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Communication Path</a:t>
            </a:r>
          </a:p>
          <a:p>
            <a:pPr algn="ctr">
              <a:defRPr sz="1000">
                <a:solidFill>
                  <a:srgbClr val="FFFFFF"/>
                </a:solidFill>
              </a:defRPr>
            </a:pPr>
            <a:r>
              <a:t>(Consolidation)</a:t>
            </a:r>
          </a:p>
        </p:txBody>
      </p:sp>
      <p:pic>
        <p:nvPicPr>
          <p:cNvPr id="60" name="Picture 59" descr="SIS009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SBR 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09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SBR B</a:t>
            </a:r>
          </a:p>
        </p:txBody>
      </p:sp>
      <p:pic>
        <p:nvPicPr>
          <p:cNvPr id="4" name="Picture 3" descr="SIS009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Global</a:t>
            </a:r>
          </a:p>
        </p:txBody>
      </p:sp>
      <p:pic>
        <p:nvPicPr>
          <p:cNvPr id="6" name="Picture 5" descr="SIS009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Base A</a:t>
            </a:r>
          </a:p>
        </p:txBody>
      </p:sp>
      <p:pic>
        <p:nvPicPr>
          <p:cNvPr id="8" name="Picture 7" descr="SIS009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Base B</a:t>
            </a:r>
          </a:p>
        </p:txBody>
      </p:sp>
      <p:pic>
        <p:nvPicPr>
          <p:cNvPr id="10" name="Picture 9" descr="SIS009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Device A</a:t>
            </a:r>
          </a:p>
        </p:txBody>
      </p:sp>
      <p:pic>
        <p:nvPicPr>
          <p:cNvPr id="12" name="Picture 11" descr="SIS009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Device B</a:t>
            </a:r>
          </a:p>
        </p:txBody>
      </p:sp>
      <p:pic>
        <p:nvPicPr>
          <p:cNvPr id="14" name="Picture 13" descr="SIS009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A</a:t>
            </a:r>
          </a:p>
        </p:txBody>
      </p:sp>
      <p:pic>
        <p:nvPicPr>
          <p:cNvPr id="16" name="Picture 15" descr="SIS009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LoRa B</a:t>
            </a:r>
          </a:p>
        </p:txBody>
      </p:sp>
      <p:pic>
        <p:nvPicPr>
          <p:cNvPr id="18" name="Picture 17" descr="SIS009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</a:t>
            </a:r>
          </a:p>
        </p:txBody>
      </p:sp>
      <p:pic>
        <p:nvPicPr>
          <p:cNvPr id="20" name="Picture 19" descr="SIS010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Gateway</a:t>
            </a:r>
          </a:p>
        </p:txBody>
      </p:sp>
      <p:pic>
        <p:nvPicPr>
          <p:cNvPr id="22" name="Picture 21" descr="SIS010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Interconnection network</a:t>
            </a:r>
          </a:p>
        </p:txBody>
      </p:sp>
      <p:pic>
        <p:nvPicPr>
          <p:cNvPr id="24" name="Picture 23" descr="SIS010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Safe</a:t>
            </a:r>
          </a:p>
        </p:txBody>
      </p:sp>
      <p:pic>
        <p:nvPicPr>
          <p:cNvPr id="26" name="Picture 25" descr="SIS010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Danger</a:t>
            </a:r>
          </a:p>
        </p:txBody>
      </p:sp>
      <p:pic>
        <p:nvPicPr>
          <p:cNvPr id="28" name="Picture 27" descr="SIS010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Connect A</a:t>
            </a:r>
          </a:p>
        </p:txBody>
      </p:sp>
      <p:pic>
        <p:nvPicPr>
          <p:cNvPr id="30" name="Picture 29" descr="SIS010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Connect B</a:t>
            </a:r>
          </a:p>
        </p:txBody>
      </p:sp>
      <p:pic>
        <p:nvPicPr>
          <p:cNvPr id="32" name="Picture 31" descr="SIS010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Connect C</a:t>
            </a:r>
          </a:p>
        </p:txBody>
      </p:sp>
      <p:pic>
        <p:nvPicPr>
          <p:cNvPr id="34" name="Picture 33" descr="SIS010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Beer</a:t>
            </a:r>
          </a:p>
        </p:txBody>
      </p:sp>
      <p:pic>
        <p:nvPicPr>
          <p:cNvPr id="36" name="Picture 35" descr="SIS010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Sigfox Device A</a:t>
            </a:r>
          </a:p>
        </p:txBody>
      </p:sp>
      <p:pic>
        <p:nvPicPr>
          <p:cNvPr id="38" name="Picture 37" descr="SIS010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Sigfox Device B</a:t>
            </a:r>
          </a:p>
        </p:txBody>
      </p:sp>
      <p:pic>
        <p:nvPicPr>
          <p:cNvPr id="40" name="Picture 39" descr="SIS011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Sigfox A</a:t>
            </a:r>
          </a:p>
        </p:txBody>
      </p:sp>
      <p:pic>
        <p:nvPicPr>
          <p:cNvPr id="42" name="Picture 41" descr="SIS011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Sigfox B</a:t>
            </a:r>
          </a:p>
        </p:txBody>
      </p:sp>
      <p:pic>
        <p:nvPicPr>
          <p:cNvPr id="44" name="Picture 43" descr="SIS011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Car</a:t>
            </a:r>
          </a:p>
        </p:txBody>
      </p:sp>
      <p:pic>
        <p:nvPicPr>
          <p:cNvPr id="46" name="Picture 45" descr="SIS011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Taxi</a:t>
            </a:r>
          </a:p>
        </p:txBody>
      </p:sp>
      <p:pic>
        <p:nvPicPr>
          <p:cNvPr id="48" name="Picture 47" descr="SIS011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Truck</a:t>
            </a:r>
          </a:p>
        </p:txBody>
      </p:sp>
      <p:pic>
        <p:nvPicPr>
          <p:cNvPr id="50" name="Picture 49" descr="SIS011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Bus</a:t>
            </a:r>
          </a:p>
        </p:txBody>
      </p:sp>
      <p:pic>
        <p:nvPicPr>
          <p:cNvPr id="52" name="Picture 51" descr="SIS011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Train</a:t>
            </a:r>
          </a:p>
        </p:txBody>
      </p:sp>
      <p:pic>
        <p:nvPicPr>
          <p:cNvPr id="54" name="Picture 53" descr="SIS011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Motor Scooter</a:t>
            </a:r>
          </a:p>
        </p:txBody>
      </p:sp>
      <p:pic>
        <p:nvPicPr>
          <p:cNvPr id="56" name="Picture 55" descr="SIS011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Motorcycle</a:t>
            </a:r>
          </a:p>
        </p:txBody>
      </p:sp>
      <p:pic>
        <p:nvPicPr>
          <p:cNvPr id="58" name="Picture 57" descr="SIS011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Bicycle</a:t>
            </a:r>
          </a:p>
        </p:txBody>
      </p:sp>
      <p:pic>
        <p:nvPicPr>
          <p:cNvPr id="60" name="Picture 59" descr="SIS012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Plane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2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Helicopter</a:t>
            </a:r>
          </a:p>
        </p:txBody>
      </p:sp>
      <p:pic>
        <p:nvPicPr>
          <p:cNvPr id="4" name="Picture 3" descr="SIS012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Excavator</a:t>
            </a:r>
          </a:p>
        </p:txBody>
      </p:sp>
      <p:pic>
        <p:nvPicPr>
          <p:cNvPr id="6" name="Picture 5" descr="SIS012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Crane</a:t>
            </a:r>
          </a:p>
        </p:txBody>
      </p:sp>
      <p:pic>
        <p:nvPicPr>
          <p:cNvPr id="8" name="Picture 7" descr="SIS012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Bulldozer</a:t>
            </a:r>
          </a:p>
        </p:txBody>
      </p:sp>
      <p:pic>
        <p:nvPicPr>
          <p:cNvPr id="10" name="Picture 9" descr="SIS012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Dump Truck</a:t>
            </a:r>
          </a:p>
        </p:txBody>
      </p:sp>
      <p:pic>
        <p:nvPicPr>
          <p:cNvPr id="12" name="Picture 11" descr="SIS012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Tractor</a:t>
            </a:r>
          </a:p>
        </p:txBody>
      </p:sp>
      <p:pic>
        <p:nvPicPr>
          <p:cNvPr id="14" name="Picture 13" descr="SIS012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Truck Snow Blower</a:t>
            </a:r>
          </a:p>
        </p:txBody>
      </p:sp>
      <p:pic>
        <p:nvPicPr>
          <p:cNvPr id="16" name="Picture 15" descr="SIS012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Boat</a:t>
            </a:r>
          </a:p>
        </p:txBody>
      </p:sp>
      <p:pic>
        <p:nvPicPr>
          <p:cNvPr id="18" name="Picture 17" descr="SIS012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Ship</a:t>
            </a:r>
          </a:p>
        </p:txBody>
      </p:sp>
      <p:pic>
        <p:nvPicPr>
          <p:cNvPr id="20" name="Picture 19" descr="SIS013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Freighter</a:t>
            </a:r>
          </a:p>
        </p:txBody>
      </p:sp>
      <p:pic>
        <p:nvPicPr>
          <p:cNvPr id="22" name="Picture 21" descr="SIS013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Balloon</a:t>
            </a:r>
          </a:p>
        </p:txBody>
      </p:sp>
      <p:pic>
        <p:nvPicPr>
          <p:cNvPr id="24" name="Picture 23" descr="SIS013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Space Shuttle</a:t>
            </a:r>
          </a:p>
        </p:txBody>
      </p:sp>
      <p:pic>
        <p:nvPicPr>
          <p:cNvPr id="26" name="Picture 25" descr="SIS013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UFO</a:t>
            </a:r>
          </a:p>
        </p:txBody>
      </p:sp>
      <p:pic>
        <p:nvPicPr>
          <p:cNvPr id="28" name="Picture 27" descr="SIS013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Satellite</a:t>
            </a:r>
          </a:p>
        </p:txBody>
      </p:sp>
      <p:pic>
        <p:nvPicPr>
          <p:cNvPr id="30" name="Picture 29" descr="SIS013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eSIM A</a:t>
            </a:r>
          </a:p>
        </p:txBody>
      </p:sp>
      <p:pic>
        <p:nvPicPr>
          <p:cNvPr id="32" name="Picture 31" descr="SIS013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Air eSIM A</a:t>
            </a:r>
          </a:p>
        </p:txBody>
      </p:sp>
      <p:pic>
        <p:nvPicPr>
          <p:cNvPr id="34" name="Picture 33" descr="SIS013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Air eSIM B</a:t>
            </a:r>
          </a:p>
        </p:txBody>
      </p:sp>
      <p:pic>
        <p:nvPicPr>
          <p:cNvPr id="36" name="Picture 35" descr="SIS013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Soracom Funnel Adaptor</a:t>
            </a:r>
          </a:p>
        </p:txBody>
      </p:sp>
      <p:pic>
        <p:nvPicPr>
          <p:cNvPr id="38" name="Picture 37" descr="SIS013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SPS Partner A</a:t>
            </a:r>
          </a:p>
        </p:txBody>
      </p:sp>
      <p:pic>
        <p:nvPicPr>
          <p:cNvPr id="40" name="Picture 39" descr="SIS014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SPS Partner B</a:t>
            </a:r>
          </a:p>
        </p:txBody>
      </p:sp>
      <p:pic>
        <p:nvPicPr>
          <p:cNvPr id="42" name="Picture 41" descr="SIS014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 Devices A</a:t>
            </a:r>
          </a:p>
        </p:txBody>
      </p:sp>
      <p:pic>
        <p:nvPicPr>
          <p:cNvPr id="44" name="Picture 43" descr="SIS014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 Devices B</a:t>
            </a:r>
          </a:p>
        </p:txBody>
      </p:sp>
      <p:pic>
        <p:nvPicPr>
          <p:cNvPr id="46" name="Picture 45" descr="SIS014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 A</a:t>
            </a:r>
          </a:p>
        </p:txBody>
      </p:sp>
      <p:pic>
        <p:nvPicPr>
          <p:cNvPr id="48" name="Picture 47" descr="SIS014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 B</a:t>
            </a:r>
          </a:p>
        </p:txBody>
      </p:sp>
      <p:pic>
        <p:nvPicPr>
          <p:cNvPr id="50" name="Picture 49" descr="SIS014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3G Devices A</a:t>
            </a:r>
          </a:p>
        </p:txBody>
      </p:sp>
      <p:pic>
        <p:nvPicPr>
          <p:cNvPr id="52" name="Picture 51" descr="SIS014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3G Devices B</a:t>
            </a:r>
          </a:p>
        </p:txBody>
      </p:sp>
      <p:pic>
        <p:nvPicPr>
          <p:cNvPr id="54" name="Picture 53" descr="SIS014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3G A</a:t>
            </a:r>
          </a:p>
        </p:txBody>
      </p:sp>
      <p:pic>
        <p:nvPicPr>
          <p:cNvPr id="56" name="Picture 55" descr="SIS014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3G B</a:t>
            </a:r>
          </a:p>
        </p:txBody>
      </p:sp>
      <p:pic>
        <p:nvPicPr>
          <p:cNvPr id="58" name="Picture 57" descr="SIS014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Microcomputer</a:t>
            </a:r>
          </a:p>
        </p:txBody>
      </p:sp>
      <p:pic>
        <p:nvPicPr>
          <p:cNvPr id="60" name="Picture 59" descr="SIS015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Wio LTE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5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Wio 3G</a:t>
            </a:r>
          </a:p>
        </p:txBody>
      </p:sp>
      <p:pic>
        <p:nvPicPr>
          <p:cNvPr id="4" name="Picture 3" descr="SIS015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Processor</a:t>
            </a:r>
          </a:p>
        </p:txBody>
      </p:sp>
      <p:pic>
        <p:nvPicPr>
          <p:cNvPr id="6" name="Picture 5" descr="SIS015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Button</a:t>
            </a:r>
          </a:p>
        </p:txBody>
      </p:sp>
      <p:pic>
        <p:nvPicPr>
          <p:cNvPr id="8" name="Picture 7" descr="SIS015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Buzzer</a:t>
            </a:r>
          </a:p>
        </p:txBody>
      </p:sp>
      <p:pic>
        <p:nvPicPr>
          <p:cNvPr id="10" name="Picture 9" descr="SIS015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Indicator</a:t>
            </a:r>
          </a:p>
        </p:txBody>
      </p:sp>
      <p:pic>
        <p:nvPicPr>
          <p:cNvPr id="12" name="Picture 11" descr="SIS015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Thermometer</a:t>
            </a:r>
          </a:p>
        </p:txBody>
      </p:sp>
      <p:pic>
        <p:nvPicPr>
          <p:cNvPr id="14" name="Picture 13" descr="SIS015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Hygrometer</a:t>
            </a:r>
          </a:p>
        </p:txBody>
      </p:sp>
      <p:pic>
        <p:nvPicPr>
          <p:cNvPr id="16" name="Picture 15" descr="SIS015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Sound wave</a:t>
            </a:r>
          </a:p>
        </p:txBody>
      </p:sp>
      <p:pic>
        <p:nvPicPr>
          <p:cNvPr id="18" name="Picture 17" descr="SIS015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Acceleration</a:t>
            </a:r>
          </a:p>
        </p:txBody>
      </p:sp>
      <p:pic>
        <p:nvPicPr>
          <p:cNvPr id="20" name="Picture 19" descr="SIS016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Gyroscope</a:t>
            </a:r>
          </a:p>
        </p:txBody>
      </p:sp>
      <p:pic>
        <p:nvPicPr>
          <p:cNvPr id="22" name="Picture 21" descr="SIS016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Machine Learning Engine A</a:t>
            </a:r>
          </a:p>
        </p:txBody>
      </p:sp>
      <p:pic>
        <p:nvPicPr>
          <p:cNvPr id="24" name="Picture 23" descr="SIS016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Machine Learning Model A</a:t>
            </a:r>
          </a:p>
        </p:txBody>
      </p:sp>
      <p:pic>
        <p:nvPicPr>
          <p:cNvPr id="26" name="Picture 25" descr="SIS016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Machine Learning Engine B</a:t>
            </a:r>
          </a:p>
        </p:txBody>
      </p:sp>
      <p:pic>
        <p:nvPicPr>
          <p:cNvPr id="28" name="Picture 27" descr="SIS016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Machine Learning Model B</a:t>
            </a:r>
          </a:p>
        </p:txBody>
      </p:sp>
      <p:pic>
        <p:nvPicPr>
          <p:cNvPr id="30" name="Picture 29" descr="SIS016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B</a:t>
            </a:r>
          </a:p>
        </p:txBody>
      </p:sp>
      <p:pic>
        <p:nvPicPr>
          <p:cNvPr id="32" name="Picture 31" descr="SIS016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C</a:t>
            </a:r>
          </a:p>
        </p:txBody>
      </p:sp>
      <p:pic>
        <p:nvPicPr>
          <p:cNvPr id="34" name="Picture 33" descr="SIS016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D</a:t>
            </a:r>
          </a:p>
        </p:txBody>
      </p:sp>
      <p:pic>
        <p:nvPicPr>
          <p:cNvPr id="36" name="Picture 35" descr="SIS016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E</a:t>
            </a:r>
          </a:p>
        </p:txBody>
      </p:sp>
      <p:pic>
        <p:nvPicPr>
          <p:cNvPr id="38" name="Picture 37" descr="SIS016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Currency A</a:t>
            </a:r>
          </a:p>
        </p:txBody>
      </p:sp>
      <p:pic>
        <p:nvPicPr>
          <p:cNvPr id="40" name="Picture 39" descr="SIS017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Currency B</a:t>
            </a:r>
          </a:p>
        </p:txBody>
      </p:sp>
      <p:pic>
        <p:nvPicPr>
          <p:cNvPr id="42" name="Picture 41" descr="SIS017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Currency C</a:t>
            </a:r>
          </a:p>
        </p:txBody>
      </p:sp>
      <p:pic>
        <p:nvPicPr>
          <p:cNvPr id="44" name="Picture 43" descr="SIS017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F</a:t>
            </a:r>
          </a:p>
        </p:txBody>
      </p:sp>
      <p:pic>
        <p:nvPicPr>
          <p:cNvPr id="46" name="Picture 45" descr="SIS017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Graph G</a:t>
            </a:r>
          </a:p>
        </p:txBody>
      </p:sp>
      <p:pic>
        <p:nvPicPr>
          <p:cNvPr id="48" name="Picture 47" descr="SIS017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E</a:t>
            </a:r>
          </a:p>
        </p:txBody>
      </p:sp>
      <p:pic>
        <p:nvPicPr>
          <p:cNvPr id="50" name="Picture 49" descr="SIS017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Arrow F</a:t>
            </a:r>
          </a:p>
        </p:txBody>
      </p:sp>
      <p:pic>
        <p:nvPicPr>
          <p:cNvPr id="52" name="Picture 51" descr="SIS017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Router C</a:t>
            </a:r>
          </a:p>
        </p:txBody>
      </p:sp>
      <p:pic>
        <p:nvPicPr>
          <p:cNvPr id="54" name="Picture 53" descr="SIS017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Switching hub B</a:t>
            </a:r>
          </a:p>
        </p:txBody>
      </p:sp>
      <p:pic>
        <p:nvPicPr>
          <p:cNvPr id="56" name="Picture 55" descr="SIS017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Router A</a:t>
            </a:r>
          </a:p>
        </p:txBody>
      </p:sp>
      <p:pic>
        <p:nvPicPr>
          <p:cNvPr id="58" name="Picture 57" descr="SIS0179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Switching hub A</a:t>
            </a:r>
          </a:p>
        </p:txBody>
      </p:sp>
      <p:pic>
        <p:nvPicPr>
          <p:cNvPr id="60" name="Picture 59" descr="SIS0180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Router 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IS0181W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9" y="900000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999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Excalibur</a:t>
            </a:r>
          </a:p>
        </p:txBody>
      </p:sp>
      <p:pic>
        <p:nvPicPr>
          <p:cNvPr id="4" name="Picture 3" descr="SIS0182W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00" y="900000"/>
            <a:ext cx="720000" cy="7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Slime</a:t>
            </a:r>
          </a:p>
        </p:txBody>
      </p:sp>
      <p:pic>
        <p:nvPicPr>
          <p:cNvPr id="6" name="Picture 5" descr="SIS0183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00" y="90000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House</a:t>
            </a:r>
          </a:p>
        </p:txBody>
      </p:sp>
      <p:pic>
        <p:nvPicPr>
          <p:cNvPr id="8" name="Picture 7" descr="SIS0184W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00" y="900000"/>
            <a:ext cx="720000" cy="7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Store</a:t>
            </a:r>
          </a:p>
        </p:txBody>
      </p:sp>
      <p:pic>
        <p:nvPicPr>
          <p:cNvPr id="10" name="Picture 9" descr="SIS0185W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000" y="900000"/>
            <a:ext cx="720000" cy="7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Factory A</a:t>
            </a:r>
          </a:p>
        </p:txBody>
      </p:sp>
      <p:pic>
        <p:nvPicPr>
          <p:cNvPr id="12" name="Picture 11" descr="SIS0186W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000" y="900000"/>
            <a:ext cx="720000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8000" y="1619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Factory B</a:t>
            </a:r>
          </a:p>
        </p:txBody>
      </p:sp>
      <p:pic>
        <p:nvPicPr>
          <p:cNvPr id="14" name="Picture 13" descr="SIS0187WH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9" y="2052000"/>
            <a:ext cx="720000" cy="7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999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Meter</a:t>
            </a:r>
          </a:p>
        </p:txBody>
      </p:sp>
      <p:pic>
        <p:nvPicPr>
          <p:cNvPr id="16" name="Picture 15" descr="SIS0188WH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000" y="2052000"/>
            <a:ext cx="720000" cy="72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Vending machine</a:t>
            </a:r>
          </a:p>
        </p:txBody>
      </p:sp>
      <p:pic>
        <p:nvPicPr>
          <p:cNvPr id="18" name="Picture 17" descr="SIS0189WH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00" y="2052000"/>
            <a:ext cx="720000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8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Crossing</a:t>
            </a:r>
          </a:p>
        </p:txBody>
      </p:sp>
      <p:pic>
        <p:nvPicPr>
          <p:cNvPr id="20" name="Picture 19" descr="SIS0190WH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8000" y="2052000"/>
            <a:ext cx="720000" cy="72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6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Handheld terminal</a:t>
            </a:r>
          </a:p>
        </p:txBody>
      </p:sp>
      <p:pic>
        <p:nvPicPr>
          <p:cNvPr id="22" name="Picture 21" descr="SIS0191WH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8000" y="2052000"/>
            <a:ext cx="720000" cy="72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74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POS cash-register</a:t>
            </a:r>
          </a:p>
        </p:txBody>
      </p:sp>
      <p:pic>
        <p:nvPicPr>
          <p:cNvPr id="24" name="Picture 23" descr="SIS0192W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8000" y="2052000"/>
            <a:ext cx="720000" cy="7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28000" y="2771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Generator</a:t>
            </a:r>
          </a:p>
        </p:txBody>
      </p:sp>
      <p:pic>
        <p:nvPicPr>
          <p:cNvPr id="26" name="Picture 25" descr="SIS0193WH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999" y="3204000"/>
            <a:ext cx="720000" cy="72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999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PLC</a:t>
            </a:r>
          </a:p>
        </p:txBody>
      </p:sp>
      <p:pic>
        <p:nvPicPr>
          <p:cNvPr id="28" name="Picture 27" descr="SIS0194WH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000" y="3204000"/>
            <a:ext cx="720000" cy="72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0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Analog meter</a:t>
            </a:r>
          </a:p>
        </p:txBody>
      </p:sp>
      <p:pic>
        <p:nvPicPr>
          <p:cNvPr id="30" name="Picture 29" descr="SIS0195WH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8000" y="3204000"/>
            <a:ext cx="720000" cy="72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8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7 segment</a:t>
            </a:r>
          </a:p>
        </p:txBody>
      </p:sp>
      <p:pic>
        <p:nvPicPr>
          <p:cNvPr id="32" name="Picture 31" descr="SIS0196WH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8000" y="3204000"/>
            <a:ext cx="720000" cy="72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76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Robotic Arm</a:t>
            </a:r>
          </a:p>
        </p:txBody>
      </p:sp>
      <p:pic>
        <p:nvPicPr>
          <p:cNvPr id="34" name="Picture 33" descr="SIS0197WH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8000" y="3204000"/>
            <a:ext cx="720000" cy="72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74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Robot</a:t>
            </a:r>
          </a:p>
        </p:txBody>
      </p:sp>
      <p:pic>
        <p:nvPicPr>
          <p:cNvPr id="36" name="Picture 35" descr="SIS0198W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28000" y="3204000"/>
            <a:ext cx="720000" cy="72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728000" y="3923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Conveyor</a:t>
            </a:r>
          </a:p>
        </p:txBody>
      </p:sp>
      <p:pic>
        <p:nvPicPr>
          <p:cNvPr id="38" name="Picture 37" descr="SIS0199WH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7999" y="4356000"/>
            <a:ext cx="720000" cy="7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27999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Signal</a:t>
            </a:r>
          </a:p>
        </p:txBody>
      </p:sp>
      <p:pic>
        <p:nvPicPr>
          <p:cNvPr id="40" name="Picture 39" descr="SIS0200WH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08000" y="4356000"/>
            <a:ext cx="720000" cy="7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0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SIM(Suspended)</a:t>
            </a:r>
          </a:p>
        </p:txBody>
      </p:sp>
      <p:pic>
        <p:nvPicPr>
          <p:cNvPr id="42" name="Picture 41" descr="SIS0201WH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000" y="4356000"/>
            <a:ext cx="720000" cy="720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8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Map</a:t>
            </a:r>
          </a:p>
        </p:txBody>
      </p:sp>
      <p:pic>
        <p:nvPicPr>
          <p:cNvPr id="44" name="Picture 43" descr="SIS0202WH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68000" y="4356000"/>
            <a:ext cx="720000" cy="72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6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Ethernet</a:t>
            </a:r>
          </a:p>
        </p:txBody>
      </p:sp>
      <p:pic>
        <p:nvPicPr>
          <p:cNvPr id="46" name="Picture 45" descr="SIS0203WH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48000" y="4356000"/>
            <a:ext cx="720000" cy="72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4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LTE-M Devices A</a:t>
            </a:r>
          </a:p>
        </p:txBody>
      </p:sp>
      <p:pic>
        <p:nvPicPr>
          <p:cNvPr id="48" name="Picture 47" descr="SIS0204WH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28000" y="4356000"/>
            <a:ext cx="720000" cy="72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728000" y="5075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LTE-M Devices B</a:t>
            </a:r>
          </a:p>
        </p:txBody>
      </p:sp>
      <p:pic>
        <p:nvPicPr>
          <p:cNvPr id="50" name="Picture 49" descr="SIS0205WH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7999" y="5508000"/>
            <a:ext cx="720000" cy="7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27999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LTE-M A</a:t>
            </a:r>
          </a:p>
        </p:txBody>
      </p:sp>
      <p:pic>
        <p:nvPicPr>
          <p:cNvPr id="52" name="Picture 51" descr="SIS0206WH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08000" y="5508000"/>
            <a:ext cx="720000" cy="7200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80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LTE-M B</a:t>
            </a:r>
          </a:p>
        </p:txBody>
      </p:sp>
      <p:pic>
        <p:nvPicPr>
          <p:cNvPr id="54" name="Picture 53" descr="SIS0207WH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8000" y="5508000"/>
            <a:ext cx="720000" cy="72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8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Suspect</a:t>
            </a:r>
          </a:p>
        </p:txBody>
      </p:sp>
      <p:pic>
        <p:nvPicPr>
          <p:cNvPr id="56" name="Picture 55" descr="SIS0208WH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68000" y="5508000"/>
            <a:ext cx="720000" cy="720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76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Edge AI Camera</a:t>
            </a:r>
          </a:p>
        </p:txBody>
      </p:sp>
      <p:pic>
        <p:nvPicPr>
          <p:cNvPr id="58" name="Picture 57" descr="SIS0210WH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48000" y="5508000"/>
            <a:ext cx="720000" cy="7200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874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Type-C</a:t>
            </a:r>
          </a:p>
        </p:txBody>
      </p:sp>
      <p:pic>
        <p:nvPicPr>
          <p:cNvPr id="60" name="Picture 59" descr="SIS0211WH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28000" y="5508000"/>
            <a:ext cx="720000" cy="72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0728000" y="6227998"/>
            <a:ext cx="720000" cy="1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000">
                <a:solidFill>
                  <a:srgbClr val="FFFFFF"/>
                </a:solidFill>
              </a:defRPr>
            </a:pPr>
            <a:r>
              <a:t>VPG Type-D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racom_tmplete_16x9_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racom_tmplete_16x9_黒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soracom_tmplete_16x9_白.potx</Template>
  <TotalTime>6188</TotalTime>
  <Words>40</Words>
  <Application>Microsoft Office PowerPoint</Application>
  <PresentationFormat>ワイド画面</PresentationFormat>
  <Paragraphs>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Noto Sans JP Regular</vt:lpstr>
      <vt:lpstr>Arial</vt:lpstr>
      <vt:lpstr>Calibri</vt:lpstr>
      <vt:lpstr>soracom_tmplete_16x9_白</vt:lpstr>
      <vt:lpstr>soracom_tmplete_16x9_黒</vt:lpstr>
      <vt:lpstr>PowerPoint プレゼンテーション</vt:lpstr>
      <vt:lpstr>PowerPoint プレゼンテーション</vt:lpstr>
    </vt:vector>
  </TitlesOfParts>
  <Manager/>
  <Company>SORACOM,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SORACOM Icon Set</dc:title>
  <dc:subject/>
  <dc:creator>SORACOM, Inc.</dc:creator>
  <cp:keywords/>
  <dc:description/>
  <cp:lastModifiedBy>Makoto Yazaki</cp:lastModifiedBy>
  <cp:revision>254</cp:revision>
  <dcterms:created xsi:type="dcterms:W3CDTF">2015-07-08T11:20:44Z</dcterms:created>
  <dcterms:modified xsi:type="dcterms:W3CDTF">2025-03-06T10:11:14Z</dcterms:modified>
  <cp:category/>
</cp:coreProperties>
</file>