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13"/>
  </p:notesMasterIdLst>
  <p:sldIdLst>
    <p:sldId id="260" r:id="rId3"/>
    <p:sldId id="291" r:id="rId4"/>
    <p:sldId id="293" r:id="rId5"/>
    <p:sldId id="301" r:id="rId6"/>
    <p:sldId id="302" r:id="rId7"/>
    <p:sldId id="295" r:id="rId8"/>
    <p:sldId id="294" r:id="rId9"/>
    <p:sldId id="297" r:id="rId10"/>
    <p:sldId id="299" r:id="rId11"/>
    <p:sldId id="300" r:id="rId12"/>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Lst>
  <p:sldSz cx="121932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34" userDrawn="1">
          <p15:clr>
            <a:srgbClr val="A4A3A4"/>
          </p15:clr>
        </p15:guide>
        <p15:guide id="4" orient="horz" pos="2024" userDrawn="1">
          <p15:clr>
            <a:srgbClr val="A4A3A4"/>
          </p15:clr>
        </p15:guide>
        <p15:guide id="5" orient="horz" pos="1253" userDrawn="1">
          <p15:clr>
            <a:srgbClr val="A4A3A4"/>
          </p15:clr>
        </p15:guide>
        <p15:guide id="6" orient="horz" pos="2750" userDrawn="1">
          <p15:clr>
            <a:srgbClr val="A4A3A4"/>
          </p15:clr>
        </p15:guide>
        <p15:guide id="7" orient="horz" pos="3521" userDrawn="1">
          <p15:clr>
            <a:srgbClr val="A4A3A4"/>
          </p15:clr>
        </p15:guide>
        <p15:guide id="8" pos="6153" userDrawn="1">
          <p15:clr>
            <a:srgbClr val="A4A3A4"/>
          </p15:clr>
        </p15:guide>
        <p15:guide id="9" pos="2751" userDrawn="1">
          <p15:clr>
            <a:srgbClr val="A4A3A4"/>
          </p15:clr>
        </p15:guide>
        <p15:guide id="10" pos="1073" userDrawn="1">
          <p15:clr>
            <a:srgbClr val="A4A3A4"/>
          </p15:clr>
        </p15:guide>
        <p15:guide id="11" pos="1912" userDrawn="1">
          <p15:clr>
            <a:srgbClr val="A4A3A4"/>
          </p15:clr>
        </p15:guide>
        <p15:guide id="12" pos="3613" userDrawn="1">
          <p15:clr>
            <a:srgbClr val="A4A3A4"/>
          </p15:clr>
        </p15:guide>
        <p15:guide id="13" pos="4452" userDrawn="1">
          <p15:clr>
            <a:srgbClr val="A4A3A4"/>
          </p15:clr>
        </p15:guide>
        <p15:guide id="14" pos="5292" userDrawn="1">
          <p15:clr>
            <a:srgbClr val="A4A3A4"/>
          </p15:clr>
        </p15:guide>
        <p15:guide id="15" pos="69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CDD7"/>
    <a:srgbClr val="F2F2F2"/>
    <a:srgbClr val="0F2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6301" autoAdjust="0"/>
  </p:normalViewPr>
  <p:slideViewPr>
    <p:cSldViewPr snapToGrid="0">
      <p:cViewPr varScale="1">
        <p:scale>
          <a:sx n="114" d="100"/>
          <a:sy n="114" d="100"/>
        </p:scale>
        <p:origin x="894" y="96"/>
      </p:cViewPr>
      <p:guideLst>
        <p:guide orient="horz" pos="504"/>
        <p:guide pos="234"/>
        <p:guide orient="horz" pos="2024"/>
        <p:guide orient="horz" pos="1253"/>
        <p:guide orient="horz" pos="2750"/>
        <p:guide orient="horz" pos="3521"/>
        <p:guide pos="6153"/>
        <p:guide pos="2751"/>
        <p:guide pos="1073"/>
        <p:guide pos="1912"/>
        <p:guide pos="3613"/>
        <p:guide pos="4452"/>
        <p:guide pos="5292"/>
        <p:guide pos="699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AF367-448E-0246-B753-BA2313249F94}" type="datetimeFigureOut">
              <a:rPr kumimoji="1" lang="ja-JP" altLang="en-US" smtClean="0"/>
              <a:t>2025/3/6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904E8-EE9E-5844-89A6-2435859379BB}" type="slidenum">
              <a:rPr kumimoji="1" lang="ja-JP" altLang="en-US" smtClean="0"/>
              <a:t>‹#›</a:t>
            </a:fld>
            <a:endParaRPr kumimoji="1" lang="ja-JP" altLang="en-US"/>
          </a:p>
        </p:txBody>
      </p:sp>
    </p:spTree>
    <p:extLst>
      <p:ext uri="{BB962C8B-B14F-4D97-AF65-F5344CB8AC3E}">
        <p14:creationId xmlns:p14="http://schemas.microsoft.com/office/powerpoint/2010/main" val="35413498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7D5904E8-EE9E-5844-89A6-2435859379BB}" type="slidenum">
              <a:rPr kumimoji="1" lang="ja-JP" altLang="en-US" smtClean="0"/>
              <a:t>1</a:t>
            </a:fld>
            <a:endParaRPr kumimoji="1" lang="ja-JP" altLang="en-US"/>
          </a:p>
        </p:txBody>
      </p:sp>
    </p:spTree>
    <p:extLst>
      <p:ext uri="{BB962C8B-B14F-4D97-AF65-F5344CB8AC3E}">
        <p14:creationId xmlns:p14="http://schemas.microsoft.com/office/powerpoint/2010/main" val="90224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7091" y="2280634"/>
            <a:ext cx="2301856" cy="2296733"/>
          </a:xfrm>
          <a:prstGeom prst="rect">
            <a:avLst/>
          </a:prstGeom>
        </p:spPr>
      </p:pic>
    </p:spTree>
    <p:extLst>
      <p:ext uri="{BB962C8B-B14F-4D97-AF65-F5344CB8AC3E}">
        <p14:creationId xmlns:p14="http://schemas.microsoft.com/office/powerpoint/2010/main" val="57008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23315"/>
            <a:ext cx="10515600" cy="1325563"/>
          </a:xfrm>
          <a:prstGeom prst="rect">
            <a:avLst/>
          </a:prstGeom>
        </p:spPr>
        <p:txBody>
          <a:bodyPr/>
          <a:lstStyle>
            <a:lvl1pPr algn="ctr">
              <a:defRPr>
                <a:solidFill>
                  <a:schemeClr val="tx1"/>
                </a:solidFill>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75E5CF-2EF1-4805-AF79-7AD8F22FE372}" type="datetimeFigureOut">
              <a:rPr kumimoji="1" lang="ja-JP" altLang="en-US" smtClean="0"/>
              <a:t>2025/3/6</a:t>
            </a:fld>
            <a:endParaRPr kumimoji="1" lang="ja-JP" altLang="en-US"/>
          </a:p>
        </p:txBody>
      </p:sp>
      <p:sp>
        <p:nvSpPr>
          <p:cNvPr id="4" name="フッター プレースホルダー 3"/>
          <p:cNvSpPr>
            <a:spLocks noGrp="1"/>
          </p:cNvSpPr>
          <p:nvPr>
            <p:ph type="ftr" sz="quarter" idx="11"/>
          </p:nvPr>
        </p:nvSpPr>
        <p:spPr/>
        <p:txBody>
          <a:bodyPr/>
          <a:lstStyle/>
          <a:p>
            <a:r>
              <a:rPr lang="en-US" altLang="ja-JP" dirty="0"/>
              <a:t>©2015 SORACOM, INC</a:t>
            </a:r>
            <a:endParaRPr lang="ja-JP" altLang="en-US" dirty="0"/>
          </a:p>
        </p:txBody>
      </p:sp>
      <p:sp>
        <p:nvSpPr>
          <p:cNvPr id="5" name="スライド番号プレースホルダー 4"/>
          <p:cNvSpPr>
            <a:spLocks noGrp="1"/>
          </p:cNvSpPr>
          <p:nvPr>
            <p:ph type="sldNum" sz="quarter" idx="12"/>
          </p:nvPr>
        </p:nvSpPr>
        <p:spPr/>
        <p:txBody>
          <a:bodyPr/>
          <a:lstStyle/>
          <a:p>
            <a:fld id="{7378E368-36DB-47E8-84CC-70506A2487BE}" type="slidenum">
              <a:rPr kumimoji="1" lang="ja-JP" altLang="en-US" smtClean="0"/>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252396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75E5CF-2EF1-4805-AF79-7AD8F22FE372}" type="datetimeFigureOut">
              <a:rPr kumimoji="1" lang="ja-JP" altLang="en-US" smtClean="0"/>
              <a:t>2025/3/6</a:t>
            </a:fld>
            <a:endParaRPr kumimoji="1" lang="ja-JP" altLang="en-US"/>
          </a:p>
        </p:txBody>
      </p:sp>
      <p:sp>
        <p:nvSpPr>
          <p:cNvPr id="3" name="フッター プレースホルダー 2"/>
          <p:cNvSpPr>
            <a:spLocks noGrp="1"/>
          </p:cNvSpPr>
          <p:nvPr>
            <p:ph type="ftr" sz="quarter" idx="11"/>
          </p:nvPr>
        </p:nvSpPr>
        <p:spPr/>
        <p:txBody>
          <a:bodyPr/>
          <a:lstStyle/>
          <a:p>
            <a:r>
              <a:rPr lang="en-US" altLang="ja-JP" dirty="0"/>
              <a:t>©2015 SORACOM, INC</a:t>
            </a:r>
            <a:endParaRPr lang="ja-JP" altLang="en-US" dirty="0"/>
          </a:p>
        </p:txBody>
      </p:sp>
      <p:sp>
        <p:nvSpPr>
          <p:cNvPr id="4" name="スライド番号プレースホルダー 3"/>
          <p:cNvSpPr>
            <a:spLocks noGrp="1"/>
          </p:cNvSpPr>
          <p:nvPr>
            <p:ph type="sldNum" sz="quarter" idx="12"/>
          </p:nvPr>
        </p:nvSpPr>
        <p:spPr/>
        <p:txBody>
          <a:bodyPr/>
          <a:lstStyle/>
          <a:p>
            <a:fld id="{7378E368-36DB-47E8-84CC-70506A2487BE}" type="slidenum">
              <a:rPr kumimoji="1" lang="ja-JP" altLang="en-US" smtClean="0"/>
              <a:t>‹#›</a:t>
            </a:fld>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75033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7091" y="2280634"/>
            <a:ext cx="2301856" cy="2296733"/>
          </a:xfrm>
          <a:prstGeom prst="rect">
            <a:avLst/>
          </a:prstGeom>
        </p:spPr>
      </p:pic>
    </p:spTree>
    <p:extLst>
      <p:ext uri="{BB962C8B-B14F-4D97-AF65-F5344CB8AC3E}">
        <p14:creationId xmlns:p14="http://schemas.microsoft.com/office/powerpoint/2010/main" val="91033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23315"/>
            <a:ext cx="10515600" cy="1325563"/>
          </a:xfrm>
          <a:prstGeom prst="rect">
            <a:avLst/>
          </a:prstGeom>
        </p:spPr>
        <p:txBody>
          <a:bodyPr/>
          <a:lstStyle>
            <a:lvl1pPr algn="ctr">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75E5CF-2EF1-4805-AF79-7AD8F22FE372}" type="datetimeFigureOut">
              <a:rPr lang="ja-JP" altLang="en-US" smtClean="0">
                <a:solidFill>
                  <a:prstClr val="white">
                    <a:lumMod val="75000"/>
                  </a:prstClr>
                </a:solidFill>
                <a:latin typeface="Calibri"/>
                <a:ea typeface="ＭＳ Ｐゴシック"/>
              </a:rPr>
              <a:pPr/>
              <a:t>2025/3/6</a:t>
            </a:fld>
            <a:endParaRPr lang="ja-JP" altLang="en-US">
              <a:solidFill>
                <a:prstClr val="white">
                  <a:lumMod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dirty="0">
                <a:solidFill>
                  <a:prstClr val="black">
                    <a:tint val="75000"/>
                  </a:prstClr>
                </a:solidFill>
                <a:latin typeface="Calibri"/>
                <a:ea typeface="ＭＳ Ｐゴシック"/>
              </a:rPr>
              <a:t>©2015 SORACOM, INC</a:t>
            </a:r>
            <a:endParaRPr lang="ja-JP" altLang="en-US" dirty="0">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9534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75E5CF-2EF1-4805-AF79-7AD8F22FE372}" type="datetimeFigureOut">
              <a:rPr lang="ja-JP" altLang="en-US" smtClean="0">
                <a:solidFill>
                  <a:prstClr val="white">
                    <a:lumMod val="75000"/>
                  </a:prstClr>
                </a:solidFill>
                <a:latin typeface="Calibri"/>
                <a:ea typeface="ＭＳ Ｐゴシック"/>
              </a:rPr>
              <a:pPr/>
              <a:t>2025/3/6</a:t>
            </a:fld>
            <a:endParaRPr lang="ja-JP" altLang="en-US">
              <a:solidFill>
                <a:prstClr val="white">
                  <a:lumMod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en-US" altLang="ja-JP" dirty="0">
                <a:solidFill>
                  <a:prstClr val="black">
                    <a:tint val="75000"/>
                  </a:prstClr>
                </a:solidFill>
                <a:latin typeface="Calibri"/>
                <a:ea typeface="ＭＳ Ｐゴシック"/>
              </a:rPr>
              <a:t>©2015 SORACOM, INC</a:t>
            </a:r>
            <a:endParaRPr lang="ja-JP" altLang="en-US" dirty="0">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353437412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4CDD7">
                <a:lumMod val="10000"/>
                <a:lumOff val="90000"/>
              </a:srgbClr>
            </a:gs>
            <a:gs pos="10000">
              <a:schemeClr val="bg1"/>
            </a:gs>
            <a:gs pos="75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2C75E5CF-2EF1-4805-AF79-7AD8F22FE372}" type="datetimeFigureOut">
              <a:rPr lang="ja-JP" altLang="en-US" smtClean="0"/>
              <a:pPr/>
              <a:t>2025/3/6</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78E368-36DB-47E8-84CC-70506A2487BE}" type="slidenum">
              <a:rPr lang="ja-JP" altLang="en-US" smtClean="0"/>
              <a:pPr/>
              <a:t>‹#›</a:t>
            </a:fld>
            <a:endParaRPr lang="ja-JP" altLang="en-US"/>
          </a:p>
        </p:txBody>
      </p:sp>
    </p:spTree>
    <p:extLst>
      <p:ext uri="{BB962C8B-B14F-4D97-AF65-F5344CB8AC3E}">
        <p14:creationId xmlns:p14="http://schemas.microsoft.com/office/powerpoint/2010/main" val="1637661585"/>
      </p:ext>
    </p:extLst>
  </p:cSld>
  <p:clrMap bg1="lt1" tx1="dk1" bg2="lt2" tx2="dk2" accent1="accent1" accent2="accent2" accent3="accent3" accent4="accent4" accent5="accent5" accent6="accent6" hlink="hlink" folHlink="folHlink"/>
  <p:sldLayoutIdLst>
    <p:sldLayoutId id="2147483656" r:id="rId1"/>
    <p:sldLayoutId id="2147483654" r:id="rId2"/>
    <p:sldLayoutId id="2147483655" r:id="rId3"/>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35000"/>
              </a:schemeClr>
            </a:gs>
            <a:gs pos="25000">
              <a:schemeClr val="accent1">
                <a:lumMod val="30000"/>
              </a:schemeClr>
            </a:gs>
            <a:gs pos="75000">
              <a:schemeClr val="accent1">
                <a:lumMod val="15000"/>
              </a:schemeClr>
            </a:gs>
            <a:gs pos="100000">
              <a:schemeClr val="accent1">
                <a:lumMod val="2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2C75E5CF-2EF1-4805-AF79-7AD8F22FE372}" type="datetimeFigureOut">
              <a:rPr lang="ja-JP" altLang="en-US" smtClean="0">
                <a:solidFill>
                  <a:prstClr val="white">
                    <a:lumMod val="75000"/>
                  </a:prstClr>
                </a:solidFill>
                <a:latin typeface="Calibri"/>
                <a:ea typeface="ＭＳ Ｐゴシック"/>
              </a:rPr>
              <a:pPr/>
              <a:t>2025/3/6</a:t>
            </a:fld>
            <a:endParaRPr lang="ja-JP" altLang="en-US">
              <a:solidFill>
                <a:prstClr val="white">
                  <a:lumMod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spTree>
    <p:extLst>
      <p:ext uri="{BB962C8B-B14F-4D97-AF65-F5344CB8AC3E}">
        <p14:creationId xmlns:p14="http://schemas.microsoft.com/office/powerpoint/2010/main" val="115766210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soracom.jp/share/sis_guideline/"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tiff"/><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tiff"/><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tiff"/><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83.png"/><Relationship Id="rId9" Type="http://schemas.openxmlformats.org/officeDocument/2006/relationships/image" Target="../media/image84.png"/><Relationship Id="rId10" Type="http://schemas.openxmlformats.org/officeDocument/2006/relationships/image" Target="../media/image85.png"/><Relationship Id="rId11" Type="http://schemas.openxmlformats.org/officeDocument/2006/relationships/image" Target="../media/image86.png"/><Relationship Id="rId12" Type="http://schemas.openxmlformats.org/officeDocument/2006/relationships/image" Target="../media/image87.png"/><Relationship Id="rId13" Type="http://schemas.openxmlformats.org/officeDocument/2006/relationships/image" Target="../media/image88.png"/><Relationship Id="rId14" Type="http://schemas.openxmlformats.org/officeDocument/2006/relationships/image" Target="../media/image89.png"/><Relationship Id="rId15" Type="http://schemas.openxmlformats.org/officeDocument/2006/relationships/image" Target="../media/image90.png"/><Relationship Id="rId16" Type="http://schemas.openxmlformats.org/officeDocument/2006/relationships/image" Target="../media/image91.png"/><Relationship Id="rId17" Type="http://schemas.openxmlformats.org/officeDocument/2006/relationships/image" Target="../media/image92.png"/><Relationship Id="rId18" Type="http://schemas.openxmlformats.org/officeDocument/2006/relationships/image" Target="../media/image93.png"/><Relationship Id="rId19" Type="http://schemas.openxmlformats.org/officeDocument/2006/relationships/image" Target="../media/image94.png"/><Relationship Id="rId20" Type="http://schemas.openxmlformats.org/officeDocument/2006/relationships/image" Target="../media/image95.png"/><Relationship Id="rId21" Type="http://schemas.openxmlformats.org/officeDocument/2006/relationships/image" Target="../media/image96.png"/><Relationship Id="rId22" Type="http://schemas.openxmlformats.org/officeDocument/2006/relationships/image" Target="../media/image97.png"/><Relationship Id="rId23" Type="http://schemas.openxmlformats.org/officeDocument/2006/relationships/image" Target="../media/image98.png"/><Relationship Id="rId24" Type="http://schemas.openxmlformats.org/officeDocument/2006/relationships/image" Target="../media/image99.png"/><Relationship Id="rId25" Type="http://schemas.openxmlformats.org/officeDocument/2006/relationships/image" Target="../media/image100.png"/><Relationship Id="rId26" Type="http://schemas.openxmlformats.org/officeDocument/2006/relationships/image" Target="../media/image101.png"/><Relationship Id="rId27" Type="http://schemas.openxmlformats.org/officeDocument/2006/relationships/image" Target="../media/image102.png"/><Relationship Id="rId28" Type="http://schemas.openxmlformats.org/officeDocument/2006/relationships/image" Target="../media/image103.png"/><Relationship Id="rId29" Type="http://schemas.openxmlformats.org/officeDocument/2006/relationships/image" Target="../media/image104.png"/><Relationship Id="rId30" Type="http://schemas.openxmlformats.org/officeDocument/2006/relationships/image" Target="../media/image105.png"/><Relationship Id="rId31" Type="http://schemas.openxmlformats.org/officeDocument/2006/relationships/image" Target="../media/image1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7.png"/><Relationship Id="rId3" Type="http://schemas.openxmlformats.org/officeDocument/2006/relationships/image" Target="../media/image108.png"/><Relationship Id="rId4" Type="http://schemas.openxmlformats.org/officeDocument/2006/relationships/image" Target="../media/image109.png"/><Relationship Id="rId5" Type="http://schemas.openxmlformats.org/officeDocument/2006/relationships/image" Target="../media/image110.png"/><Relationship Id="rId6" Type="http://schemas.openxmlformats.org/officeDocument/2006/relationships/image" Target="../media/image111.png"/><Relationship Id="rId7" Type="http://schemas.openxmlformats.org/officeDocument/2006/relationships/image" Target="../media/image112.png"/><Relationship Id="rId8" Type="http://schemas.openxmlformats.org/officeDocument/2006/relationships/image" Target="../media/image113.png"/><Relationship Id="rId9" Type="http://schemas.openxmlformats.org/officeDocument/2006/relationships/image" Target="../media/image114.png"/><Relationship Id="rId10" Type="http://schemas.openxmlformats.org/officeDocument/2006/relationships/image" Target="../media/image115.png"/><Relationship Id="rId11" Type="http://schemas.openxmlformats.org/officeDocument/2006/relationships/image" Target="../media/image116.png"/><Relationship Id="rId12" Type="http://schemas.openxmlformats.org/officeDocument/2006/relationships/image" Target="../media/image117.png"/><Relationship Id="rId13" Type="http://schemas.openxmlformats.org/officeDocument/2006/relationships/image" Target="../media/image118.png"/><Relationship Id="rId14" Type="http://schemas.openxmlformats.org/officeDocument/2006/relationships/image" Target="../media/image119.png"/><Relationship Id="rId15" Type="http://schemas.openxmlformats.org/officeDocument/2006/relationships/image" Target="../media/image120.png"/><Relationship Id="rId16" Type="http://schemas.openxmlformats.org/officeDocument/2006/relationships/image" Target="../media/image121.png"/><Relationship Id="rId17" Type="http://schemas.openxmlformats.org/officeDocument/2006/relationships/image" Target="../media/image122.png"/><Relationship Id="rId18" Type="http://schemas.openxmlformats.org/officeDocument/2006/relationships/image" Target="../media/image123.png"/><Relationship Id="rId19" Type="http://schemas.openxmlformats.org/officeDocument/2006/relationships/image" Target="../media/image124.png"/><Relationship Id="rId20" Type="http://schemas.openxmlformats.org/officeDocument/2006/relationships/image" Target="../media/image125.png"/><Relationship Id="rId21" Type="http://schemas.openxmlformats.org/officeDocument/2006/relationships/image" Target="../media/image126.png"/><Relationship Id="rId22" Type="http://schemas.openxmlformats.org/officeDocument/2006/relationships/image" Target="../media/image127.png"/><Relationship Id="rId23" Type="http://schemas.openxmlformats.org/officeDocument/2006/relationships/image" Target="../media/image128.png"/><Relationship Id="rId24" Type="http://schemas.openxmlformats.org/officeDocument/2006/relationships/image" Target="../media/image129.png"/><Relationship Id="rId25" Type="http://schemas.openxmlformats.org/officeDocument/2006/relationships/image" Target="../media/image130.png"/><Relationship Id="rId26" Type="http://schemas.openxmlformats.org/officeDocument/2006/relationships/image" Target="../media/image131.png"/><Relationship Id="rId27" Type="http://schemas.openxmlformats.org/officeDocument/2006/relationships/image" Target="../media/image132.png"/><Relationship Id="rId28" Type="http://schemas.openxmlformats.org/officeDocument/2006/relationships/image" Target="../media/image133.png"/><Relationship Id="rId29" Type="http://schemas.openxmlformats.org/officeDocument/2006/relationships/image" Target="../media/image134.png"/><Relationship Id="rId30" Type="http://schemas.openxmlformats.org/officeDocument/2006/relationships/image" Target="../media/image135.png"/><Relationship Id="rId31" Type="http://schemas.openxmlformats.org/officeDocument/2006/relationships/image" Target="../media/image1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7.png"/><Relationship Id="rId3" Type="http://schemas.openxmlformats.org/officeDocument/2006/relationships/image" Target="../media/image138.png"/><Relationship Id="rId4" Type="http://schemas.openxmlformats.org/officeDocument/2006/relationships/image" Target="../media/image139.png"/><Relationship Id="rId5" Type="http://schemas.openxmlformats.org/officeDocument/2006/relationships/image" Target="../media/image140.png"/><Relationship Id="rId6" Type="http://schemas.openxmlformats.org/officeDocument/2006/relationships/image" Target="../media/image141.png"/><Relationship Id="rId7" Type="http://schemas.openxmlformats.org/officeDocument/2006/relationships/image" Target="../media/image142.png"/><Relationship Id="rId8" Type="http://schemas.openxmlformats.org/officeDocument/2006/relationships/image" Target="../media/image143.png"/><Relationship Id="rId9" Type="http://schemas.openxmlformats.org/officeDocument/2006/relationships/image" Target="../media/image144.png"/><Relationship Id="rId10" Type="http://schemas.openxmlformats.org/officeDocument/2006/relationships/image" Target="../media/image145.png"/><Relationship Id="rId11" Type="http://schemas.openxmlformats.org/officeDocument/2006/relationships/image" Target="../media/image146.png"/><Relationship Id="rId12" Type="http://schemas.openxmlformats.org/officeDocument/2006/relationships/image" Target="../media/image147.png"/><Relationship Id="rId13" Type="http://schemas.openxmlformats.org/officeDocument/2006/relationships/image" Target="../media/image148.png"/><Relationship Id="rId14" Type="http://schemas.openxmlformats.org/officeDocument/2006/relationships/image" Target="../media/image149.png"/><Relationship Id="rId15" Type="http://schemas.openxmlformats.org/officeDocument/2006/relationships/image" Target="../media/image150.png"/><Relationship Id="rId16" Type="http://schemas.openxmlformats.org/officeDocument/2006/relationships/image" Target="../media/image151.png"/><Relationship Id="rId17" Type="http://schemas.openxmlformats.org/officeDocument/2006/relationships/image" Target="../media/image152.png"/><Relationship Id="rId18" Type="http://schemas.openxmlformats.org/officeDocument/2006/relationships/image" Target="../media/image153.png"/><Relationship Id="rId19" Type="http://schemas.openxmlformats.org/officeDocument/2006/relationships/image" Target="../media/image154.png"/><Relationship Id="rId20" Type="http://schemas.openxmlformats.org/officeDocument/2006/relationships/image" Target="../media/image155.png"/><Relationship Id="rId21" Type="http://schemas.openxmlformats.org/officeDocument/2006/relationships/image" Target="../media/image156.png"/><Relationship Id="rId22" Type="http://schemas.openxmlformats.org/officeDocument/2006/relationships/image" Target="../media/image157.png"/><Relationship Id="rId23" Type="http://schemas.openxmlformats.org/officeDocument/2006/relationships/image" Target="../media/image158.png"/><Relationship Id="rId24" Type="http://schemas.openxmlformats.org/officeDocument/2006/relationships/image" Target="../media/image159.png"/><Relationship Id="rId25" Type="http://schemas.openxmlformats.org/officeDocument/2006/relationships/image" Target="../media/image160.png"/><Relationship Id="rId26" Type="http://schemas.openxmlformats.org/officeDocument/2006/relationships/image" Target="../media/image161.png"/><Relationship Id="rId27" Type="http://schemas.openxmlformats.org/officeDocument/2006/relationships/image" Target="../media/image162.png"/><Relationship Id="rId28" Type="http://schemas.openxmlformats.org/officeDocument/2006/relationships/image" Target="../media/image163.png"/><Relationship Id="rId29" Type="http://schemas.openxmlformats.org/officeDocument/2006/relationships/image" Target="../media/image164.png"/><Relationship Id="rId30" Type="http://schemas.openxmlformats.org/officeDocument/2006/relationships/image" Target="../media/image165.png"/><Relationship Id="rId31" Type="http://schemas.openxmlformats.org/officeDocument/2006/relationships/image" Target="../media/image16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7.png"/><Relationship Id="rId3" Type="http://schemas.openxmlformats.org/officeDocument/2006/relationships/image" Target="../media/image168.png"/><Relationship Id="rId4" Type="http://schemas.openxmlformats.org/officeDocument/2006/relationships/image" Target="../media/image169.png"/><Relationship Id="rId5" Type="http://schemas.openxmlformats.org/officeDocument/2006/relationships/image" Target="../media/image170.png"/><Relationship Id="rId6" Type="http://schemas.openxmlformats.org/officeDocument/2006/relationships/image" Target="../media/image171.png"/><Relationship Id="rId7" Type="http://schemas.openxmlformats.org/officeDocument/2006/relationships/image" Target="../media/image172.png"/><Relationship Id="rId8" Type="http://schemas.openxmlformats.org/officeDocument/2006/relationships/image" Target="../media/image173.png"/><Relationship Id="rId9" Type="http://schemas.openxmlformats.org/officeDocument/2006/relationships/image" Target="../media/image174.png"/><Relationship Id="rId10" Type="http://schemas.openxmlformats.org/officeDocument/2006/relationships/image" Target="../media/image175.png"/><Relationship Id="rId11" Type="http://schemas.openxmlformats.org/officeDocument/2006/relationships/image" Target="../media/image176.png"/><Relationship Id="rId12" Type="http://schemas.openxmlformats.org/officeDocument/2006/relationships/image" Target="../media/image177.png"/><Relationship Id="rId13" Type="http://schemas.openxmlformats.org/officeDocument/2006/relationships/image" Target="../media/image178.png"/><Relationship Id="rId14" Type="http://schemas.openxmlformats.org/officeDocument/2006/relationships/image" Target="../media/image179.png"/><Relationship Id="rId15" Type="http://schemas.openxmlformats.org/officeDocument/2006/relationships/image" Target="../media/image180.png"/><Relationship Id="rId16" Type="http://schemas.openxmlformats.org/officeDocument/2006/relationships/image" Target="../media/image181.png"/><Relationship Id="rId17" Type="http://schemas.openxmlformats.org/officeDocument/2006/relationships/image" Target="../media/image182.png"/><Relationship Id="rId18" Type="http://schemas.openxmlformats.org/officeDocument/2006/relationships/image" Target="../media/image183.png"/><Relationship Id="rId19" Type="http://schemas.openxmlformats.org/officeDocument/2006/relationships/image" Target="../media/image184.png"/><Relationship Id="rId20" Type="http://schemas.openxmlformats.org/officeDocument/2006/relationships/image" Target="../media/image185.png"/><Relationship Id="rId21" Type="http://schemas.openxmlformats.org/officeDocument/2006/relationships/image" Target="../media/image186.png"/><Relationship Id="rId22" Type="http://schemas.openxmlformats.org/officeDocument/2006/relationships/image" Target="../media/image187.png"/><Relationship Id="rId23" Type="http://schemas.openxmlformats.org/officeDocument/2006/relationships/image" Target="../media/image188.png"/><Relationship Id="rId24" Type="http://schemas.openxmlformats.org/officeDocument/2006/relationships/image" Target="../media/image189.png"/><Relationship Id="rId25" Type="http://schemas.openxmlformats.org/officeDocument/2006/relationships/image" Target="../media/image190.png"/><Relationship Id="rId26" Type="http://schemas.openxmlformats.org/officeDocument/2006/relationships/image" Target="../media/image191.png"/><Relationship Id="rId27" Type="http://schemas.openxmlformats.org/officeDocument/2006/relationships/image" Target="../media/image192.png"/><Relationship Id="rId28" Type="http://schemas.openxmlformats.org/officeDocument/2006/relationships/image" Target="../media/image193.png"/><Relationship Id="rId29" Type="http://schemas.openxmlformats.org/officeDocument/2006/relationships/image" Target="../media/image194.png"/><Relationship Id="rId30" Type="http://schemas.openxmlformats.org/officeDocument/2006/relationships/image" Target="../media/image195.png"/><Relationship Id="rId31" Type="http://schemas.openxmlformats.org/officeDocument/2006/relationships/image" Target="../media/image19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7.png"/><Relationship Id="rId3" Type="http://schemas.openxmlformats.org/officeDocument/2006/relationships/image" Target="../media/image198.png"/><Relationship Id="rId4" Type="http://schemas.openxmlformats.org/officeDocument/2006/relationships/image" Target="../media/image199.png"/><Relationship Id="rId5" Type="http://schemas.openxmlformats.org/officeDocument/2006/relationships/image" Target="../media/image200.png"/><Relationship Id="rId6" Type="http://schemas.openxmlformats.org/officeDocument/2006/relationships/image" Target="../media/image201.png"/><Relationship Id="rId7" Type="http://schemas.openxmlformats.org/officeDocument/2006/relationships/image" Target="../media/image202.png"/><Relationship Id="rId8" Type="http://schemas.openxmlformats.org/officeDocument/2006/relationships/image" Target="../media/image203.png"/><Relationship Id="rId9" Type="http://schemas.openxmlformats.org/officeDocument/2006/relationships/image" Target="../media/image204.png"/><Relationship Id="rId10" Type="http://schemas.openxmlformats.org/officeDocument/2006/relationships/image" Target="../media/image205.png"/><Relationship Id="rId11" Type="http://schemas.openxmlformats.org/officeDocument/2006/relationships/image" Target="../media/image206.png"/><Relationship Id="rId12" Type="http://schemas.openxmlformats.org/officeDocument/2006/relationships/image" Target="../media/image207.png"/><Relationship Id="rId13" Type="http://schemas.openxmlformats.org/officeDocument/2006/relationships/image" Target="../media/image208.png"/><Relationship Id="rId14" Type="http://schemas.openxmlformats.org/officeDocument/2006/relationships/image" Target="../media/image209.png"/><Relationship Id="rId15" Type="http://schemas.openxmlformats.org/officeDocument/2006/relationships/image" Target="../media/image210.png"/><Relationship Id="rId16" Type="http://schemas.openxmlformats.org/officeDocument/2006/relationships/image" Target="../media/image211.png"/><Relationship Id="rId17" Type="http://schemas.openxmlformats.org/officeDocument/2006/relationships/image" Target="../media/image212.png"/><Relationship Id="rId18" Type="http://schemas.openxmlformats.org/officeDocument/2006/relationships/image" Target="../media/image213.png"/><Relationship Id="rId19" Type="http://schemas.openxmlformats.org/officeDocument/2006/relationships/image" Target="../media/image214.png"/><Relationship Id="rId20" Type="http://schemas.openxmlformats.org/officeDocument/2006/relationships/image" Target="../media/image215.png"/><Relationship Id="rId21" Type="http://schemas.openxmlformats.org/officeDocument/2006/relationships/image" Target="../media/image216.png"/><Relationship Id="rId22" Type="http://schemas.openxmlformats.org/officeDocument/2006/relationships/image" Target="../media/image217.png"/><Relationship Id="rId23" Type="http://schemas.openxmlformats.org/officeDocument/2006/relationships/image" Target="../media/image218.png"/><Relationship Id="rId24" Type="http://schemas.openxmlformats.org/officeDocument/2006/relationships/image" Target="../media/image219.png"/><Relationship Id="rId25" Type="http://schemas.openxmlformats.org/officeDocument/2006/relationships/image" Target="../media/image220.png"/><Relationship Id="rId26" Type="http://schemas.openxmlformats.org/officeDocument/2006/relationships/image" Target="../media/image221.png"/><Relationship Id="rId27" Type="http://schemas.openxmlformats.org/officeDocument/2006/relationships/image" Target="../media/image222.png"/><Relationship Id="rId28" Type="http://schemas.openxmlformats.org/officeDocument/2006/relationships/image" Target="../media/image223.png"/><Relationship Id="rId29" Type="http://schemas.openxmlformats.org/officeDocument/2006/relationships/image" Target="../media/image224.png"/><Relationship Id="rId30" Type="http://schemas.openxmlformats.org/officeDocument/2006/relationships/image" Target="../media/image225.png"/><Relationship Id="rId31" Type="http://schemas.openxmlformats.org/officeDocument/2006/relationships/image" Target="../media/image2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7.png"/><Relationship Id="rId3" Type="http://schemas.openxmlformats.org/officeDocument/2006/relationships/image" Target="../media/image228.png"/><Relationship Id="rId4" Type="http://schemas.openxmlformats.org/officeDocument/2006/relationships/image" Target="../media/image229.png"/><Relationship Id="rId5" Type="http://schemas.openxmlformats.org/officeDocument/2006/relationships/image" Target="../media/image230.png"/><Relationship Id="rId6" Type="http://schemas.openxmlformats.org/officeDocument/2006/relationships/image" Target="../media/image231.png"/><Relationship Id="rId7" Type="http://schemas.openxmlformats.org/officeDocument/2006/relationships/image" Target="../media/image232.png"/><Relationship Id="rId8" Type="http://schemas.openxmlformats.org/officeDocument/2006/relationships/image" Target="../media/image233.png"/><Relationship Id="rId9" Type="http://schemas.openxmlformats.org/officeDocument/2006/relationships/image" Target="../media/image234.png"/><Relationship Id="rId10" Type="http://schemas.openxmlformats.org/officeDocument/2006/relationships/image" Target="../media/image235.png"/><Relationship Id="rId11" Type="http://schemas.openxmlformats.org/officeDocument/2006/relationships/image" Target="../media/image236.png"/><Relationship Id="rId12" Type="http://schemas.openxmlformats.org/officeDocument/2006/relationships/image" Target="../media/image237.png"/><Relationship Id="rId13" Type="http://schemas.openxmlformats.org/officeDocument/2006/relationships/image" Target="../media/image238.png"/><Relationship Id="rId14" Type="http://schemas.openxmlformats.org/officeDocument/2006/relationships/image" Target="../media/image239.png"/><Relationship Id="rId15" Type="http://schemas.openxmlformats.org/officeDocument/2006/relationships/image" Target="../media/image240.png"/><Relationship Id="rId16" Type="http://schemas.openxmlformats.org/officeDocument/2006/relationships/image" Target="../media/image241.png"/><Relationship Id="rId17" Type="http://schemas.openxmlformats.org/officeDocument/2006/relationships/image" Target="../media/image242.png"/><Relationship Id="rId18" Type="http://schemas.openxmlformats.org/officeDocument/2006/relationships/image" Target="../media/image243.png"/><Relationship Id="rId19" Type="http://schemas.openxmlformats.org/officeDocument/2006/relationships/image" Target="../media/image244.png"/><Relationship Id="rId20" Type="http://schemas.openxmlformats.org/officeDocument/2006/relationships/image" Target="../media/image245.png"/><Relationship Id="rId21" Type="http://schemas.openxmlformats.org/officeDocument/2006/relationships/image" Target="../media/image246.png"/><Relationship Id="rId22" Type="http://schemas.openxmlformats.org/officeDocument/2006/relationships/image" Target="../media/image247.png"/><Relationship Id="rId23" Type="http://schemas.openxmlformats.org/officeDocument/2006/relationships/image" Target="../media/image248.png"/><Relationship Id="rId24" Type="http://schemas.openxmlformats.org/officeDocument/2006/relationships/image" Target="../media/image249.png"/><Relationship Id="rId25" Type="http://schemas.openxmlformats.org/officeDocument/2006/relationships/image" Target="../media/image250.png"/><Relationship Id="rId26" Type="http://schemas.openxmlformats.org/officeDocument/2006/relationships/image" Target="../media/image251.png"/><Relationship Id="rId27" Type="http://schemas.openxmlformats.org/officeDocument/2006/relationships/image" Target="../media/image252.png"/><Relationship Id="rId28" Type="http://schemas.openxmlformats.org/officeDocument/2006/relationships/image" Target="../media/image253.png"/><Relationship Id="rId29" Type="http://schemas.openxmlformats.org/officeDocument/2006/relationships/image" Target="../media/image254.png"/><Relationship Id="rId30" Type="http://schemas.openxmlformats.org/officeDocument/2006/relationships/image" Target="../media/image255.png"/><Relationship Id="rId31" Type="http://schemas.openxmlformats.org/officeDocument/2006/relationships/image" Target="../media/image2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7.png"/><Relationship Id="rId3" Type="http://schemas.openxmlformats.org/officeDocument/2006/relationships/image" Target="../media/image258.png"/><Relationship Id="rId4" Type="http://schemas.openxmlformats.org/officeDocument/2006/relationships/image" Target="../media/image259.png"/><Relationship Id="rId5" Type="http://schemas.openxmlformats.org/officeDocument/2006/relationships/image" Target="../media/image260.png"/><Relationship Id="rId6" Type="http://schemas.openxmlformats.org/officeDocument/2006/relationships/image" Target="../media/image261.png"/><Relationship Id="rId7" Type="http://schemas.openxmlformats.org/officeDocument/2006/relationships/image" Target="../media/image262.png"/><Relationship Id="rId8" Type="http://schemas.openxmlformats.org/officeDocument/2006/relationships/image" Target="../media/image263.png"/><Relationship Id="rId9" Type="http://schemas.openxmlformats.org/officeDocument/2006/relationships/image" Target="../media/image264.png"/><Relationship Id="rId10" Type="http://schemas.openxmlformats.org/officeDocument/2006/relationships/image" Target="../media/image265.png"/><Relationship Id="rId11" Type="http://schemas.openxmlformats.org/officeDocument/2006/relationships/image" Target="../media/image266.png"/><Relationship Id="rId12" Type="http://schemas.openxmlformats.org/officeDocument/2006/relationships/image" Target="../media/image267.png"/><Relationship Id="rId13" Type="http://schemas.openxmlformats.org/officeDocument/2006/relationships/image" Target="../media/image268.png"/><Relationship Id="rId14" Type="http://schemas.openxmlformats.org/officeDocument/2006/relationships/image" Target="../media/image269.png"/><Relationship Id="rId15" Type="http://schemas.openxmlformats.org/officeDocument/2006/relationships/image" Target="../media/image270.png"/><Relationship Id="rId16" Type="http://schemas.openxmlformats.org/officeDocument/2006/relationships/image" Target="../media/image271.png"/><Relationship Id="rId17" Type="http://schemas.openxmlformats.org/officeDocument/2006/relationships/image" Target="../media/image272.png"/><Relationship Id="rId18" Type="http://schemas.openxmlformats.org/officeDocument/2006/relationships/image" Target="../media/image273.png"/><Relationship Id="rId19" Type="http://schemas.openxmlformats.org/officeDocument/2006/relationships/image" Target="../media/image274.png"/><Relationship Id="rId20" Type="http://schemas.openxmlformats.org/officeDocument/2006/relationships/image" Target="../media/image275.png"/><Relationship Id="rId21" Type="http://schemas.openxmlformats.org/officeDocument/2006/relationships/image" Target="../media/image276.png"/><Relationship Id="rId22" Type="http://schemas.openxmlformats.org/officeDocument/2006/relationships/image" Target="../media/image277.png"/><Relationship Id="rId23" Type="http://schemas.openxmlformats.org/officeDocument/2006/relationships/image" Target="../media/image278.png"/><Relationship Id="rId24" Type="http://schemas.openxmlformats.org/officeDocument/2006/relationships/image" Target="../media/image279.png"/><Relationship Id="rId25" Type="http://schemas.openxmlformats.org/officeDocument/2006/relationships/image" Target="../media/image280.png"/><Relationship Id="rId26" Type="http://schemas.openxmlformats.org/officeDocument/2006/relationships/image" Target="../media/image281.png"/><Relationship Id="rId27" Type="http://schemas.openxmlformats.org/officeDocument/2006/relationships/image" Target="../media/image282.png"/><Relationship Id="rId28" Type="http://schemas.openxmlformats.org/officeDocument/2006/relationships/image" Target="../media/image283.png"/><Relationship Id="rId29" Type="http://schemas.openxmlformats.org/officeDocument/2006/relationships/image" Target="../media/image284.png"/><Relationship Id="rId30" Type="http://schemas.openxmlformats.org/officeDocument/2006/relationships/image" Target="../media/image285.png"/><Relationship Id="rId31" Type="http://schemas.openxmlformats.org/officeDocument/2006/relationships/image" Target="../media/image28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7.png"/><Relationship Id="rId3" Type="http://schemas.openxmlformats.org/officeDocument/2006/relationships/image" Target="../media/image288.png"/><Relationship Id="rId4" Type="http://schemas.openxmlformats.org/officeDocument/2006/relationships/image" Target="../media/image289.png"/><Relationship Id="rId5" Type="http://schemas.openxmlformats.org/officeDocument/2006/relationships/image" Target="../media/image290.png"/><Relationship Id="rId6" Type="http://schemas.openxmlformats.org/officeDocument/2006/relationships/image" Target="../media/image291.png"/><Relationship Id="rId7" Type="http://schemas.openxmlformats.org/officeDocument/2006/relationships/image" Target="../media/image292.png"/><Relationship Id="rId8" Type="http://schemas.openxmlformats.org/officeDocument/2006/relationships/image" Target="../media/image293.png"/><Relationship Id="rId9" Type="http://schemas.openxmlformats.org/officeDocument/2006/relationships/image" Target="../media/image294.png"/><Relationship Id="rId10" Type="http://schemas.openxmlformats.org/officeDocument/2006/relationships/image" Target="../media/image295.png"/><Relationship Id="rId11" Type="http://schemas.openxmlformats.org/officeDocument/2006/relationships/image" Target="../media/image296.png"/><Relationship Id="rId12" Type="http://schemas.openxmlformats.org/officeDocument/2006/relationships/image" Target="../media/image297.png"/><Relationship Id="rId13" Type="http://schemas.openxmlformats.org/officeDocument/2006/relationships/image" Target="../media/image298.png"/><Relationship Id="rId14" Type="http://schemas.openxmlformats.org/officeDocument/2006/relationships/image" Target="../media/image299.png"/><Relationship Id="rId15" Type="http://schemas.openxmlformats.org/officeDocument/2006/relationships/image" Target="../media/image300.png"/><Relationship Id="rId16" Type="http://schemas.openxmlformats.org/officeDocument/2006/relationships/image" Target="../media/image301.png"/><Relationship Id="rId17" Type="http://schemas.openxmlformats.org/officeDocument/2006/relationships/image" Target="../media/image302.png"/><Relationship Id="rId18" Type="http://schemas.openxmlformats.org/officeDocument/2006/relationships/image" Target="../media/image303.png"/><Relationship Id="rId19" Type="http://schemas.openxmlformats.org/officeDocument/2006/relationships/image" Target="../media/image304.png"/><Relationship Id="rId20" Type="http://schemas.openxmlformats.org/officeDocument/2006/relationships/image" Target="../media/image305.png"/><Relationship Id="rId21" Type="http://schemas.openxmlformats.org/officeDocument/2006/relationships/image" Target="../media/image306.png"/><Relationship Id="rId22" Type="http://schemas.openxmlformats.org/officeDocument/2006/relationships/image" Target="../media/image307.png"/><Relationship Id="rId23" Type="http://schemas.openxmlformats.org/officeDocument/2006/relationships/image" Target="../media/image308.png"/><Relationship Id="rId24" Type="http://schemas.openxmlformats.org/officeDocument/2006/relationships/image" Target="../media/image309.png"/><Relationship Id="rId25" Type="http://schemas.openxmlformats.org/officeDocument/2006/relationships/image" Target="../media/image310.png"/><Relationship Id="rId26" Type="http://schemas.openxmlformats.org/officeDocument/2006/relationships/image" Target="../media/image311.png"/><Relationship Id="rId27" Type="http://schemas.openxmlformats.org/officeDocument/2006/relationships/image" Target="../media/image312.png"/><Relationship Id="rId28" Type="http://schemas.openxmlformats.org/officeDocument/2006/relationships/image" Target="../media/image313.png"/><Relationship Id="rId29" Type="http://schemas.openxmlformats.org/officeDocument/2006/relationships/image" Target="../media/image314.png"/><Relationship Id="rId30" Type="http://schemas.openxmlformats.org/officeDocument/2006/relationships/image" Target="../media/image315.png"/><Relationship Id="rId31" Type="http://schemas.openxmlformats.org/officeDocument/2006/relationships/image" Target="../media/image3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7.png"/><Relationship Id="rId3" Type="http://schemas.openxmlformats.org/officeDocument/2006/relationships/image" Target="../media/image318.png"/><Relationship Id="rId4" Type="http://schemas.openxmlformats.org/officeDocument/2006/relationships/image" Target="../media/image319.png"/><Relationship Id="rId5" Type="http://schemas.openxmlformats.org/officeDocument/2006/relationships/image" Target="../media/image320.png"/><Relationship Id="rId6" Type="http://schemas.openxmlformats.org/officeDocument/2006/relationships/image" Target="../media/image321.png"/><Relationship Id="rId7" Type="http://schemas.openxmlformats.org/officeDocument/2006/relationships/image" Target="../media/image322.png"/><Relationship Id="rId8" Type="http://schemas.openxmlformats.org/officeDocument/2006/relationships/image" Target="../media/image323.png"/><Relationship Id="rId9" Type="http://schemas.openxmlformats.org/officeDocument/2006/relationships/image" Target="../media/image324.png"/><Relationship Id="rId10" Type="http://schemas.openxmlformats.org/officeDocument/2006/relationships/image" Target="../media/image325.png"/><Relationship Id="rId11" Type="http://schemas.openxmlformats.org/officeDocument/2006/relationships/image" Target="../media/image326.png"/><Relationship Id="rId12" Type="http://schemas.openxmlformats.org/officeDocument/2006/relationships/image" Target="../media/image3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8.png"/><Relationship Id="rId3" Type="http://schemas.openxmlformats.org/officeDocument/2006/relationships/image" Target="../media/image329.png"/><Relationship Id="rId4" Type="http://schemas.openxmlformats.org/officeDocument/2006/relationships/image" Target="../media/image330.png"/><Relationship Id="rId5" Type="http://schemas.openxmlformats.org/officeDocument/2006/relationships/image" Target="../media/image331.png"/><Relationship Id="rId6" Type="http://schemas.openxmlformats.org/officeDocument/2006/relationships/image" Target="../media/image332.png"/><Relationship Id="rId7" Type="http://schemas.openxmlformats.org/officeDocument/2006/relationships/image" Target="../media/image333.png"/><Relationship Id="rId8" Type="http://schemas.openxmlformats.org/officeDocument/2006/relationships/image" Target="../media/image334.png"/><Relationship Id="rId9" Type="http://schemas.openxmlformats.org/officeDocument/2006/relationships/image" Target="../media/image335.png"/><Relationship Id="rId10" Type="http://schemas.openxmlformats.org/officeDocument/2006/relationships/image" Target="../media/image336.png"/><Relationship Id="rId11" Type="http://schemas.openxmlformats.org/officeDocument/2006/relationships/image" Target="../media/image337.png"/><Relationship Id="rId12" Type="http://schemas.openxmlformats.org/officeDocument/2006/relationships/image" Target="../media/image338.png"/><Relationship Id="rId13" Type="http://schemas.openxmlformats.org/officeDocument/2006/relationships/image" Target="../media/image339.png"/><Relationship Id="rId14" Type="http://schemas.openxmlformats.org/officeDocument/2006/relationships/image" Target="../media/image340.png"/><Relationship Id="rId15" Type="http://schemas.openxmlformats.org/officeDocument/2006/relationships/image" Target="../media/image341.png"/><Relationship Id="rId16" Type="http://schemas.openxmlformats.org/officeDocument/2006/relationships/image" Target="../media/image342.png"/><Relationship Id="rId17" Type="http://schemas.openxmlformats.org/officeDocument/2006/relationships/image" Target="../media/image343.png"/><Relationship Id="rId18" Type="http://schemas.openxmlformats.org/officeDocument/2006/relationships/image" Target="../media/image344.png"/><Relationship Id="rId19" Type="http://schemas.openxmlformats.org/officeDocument/2006/relationships/image" Target="../media/image345.png"/><Relationship Id="rId20" Type="http://schemas.openxmlformats.org/officeDocument/2006/relationships/image" Target="../media/image346.png"/><Relationship Id="rId21" Type="http://schemas.openxmlformats.org/officeDocument/2006/relationships/image" Target="../media/image347.png"/><Relationship Id="rId22" Type="http://schemas.openxmlformats.org/officeDocument/2006/relationships/image" Target="../media/image348.png"/><Relationship Id="rId23" Type="http://schemas.openxmlformats.org/officeDocument/2006/relationships/image" Target="../media/image349.png"/><Relationship Id="rId24" Type="http://schemas.openxmlformats.org/officeDocument/2006/relationships/image" Target="../media/image350.png"/><Relationship Id="rId25" Type="http://schemas.openxmlformats.org/officeDocument/2006/relationships/image" Target="../media/image351.png"/><Relationship Id="rId26" Type="http://schemas.openxmlformats.org/officeDocument/2006/relationships/image" Target="../media/image352.png"/><Relationship Id="rId27" Type="http://schemas.openxmlformats.org/officeDocument/2006/relationships/image" Target="../media/image353.png"/><Relationship Id="rId28" Type="http://schemas.openxmlformats.org/officeDocument/2006/relationships/image" Target="../media/image354.png"/><Relationship Id="rId29" Type="http://schemas.openxmlformats.org/officeDocument/2006/relationships/image" Target="../media/image355.png"/><Relationship Id="rId30" Type="http://schemas.openxmlformats.org/officeDocument/2006/relationships/image" Target="../media/image356.png"/><Relationship Id="rId31" Type="http://schemas.openxmlformats.org/officeDocument/2006/relationships/image" Target="../media/image3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8.png"/><Relationship Id="rId3" Type="http://schemas.openxmlformats.org/officeDocument/2006/relationships/image" Target="../media/image359.png"/><Relationship Id="rId4" Type="http://schemas.openxmlformats.org/officeDocument/2006/relationships/image" Target="../media/image360.png"/><Relationship Id="rId5" Type="http://schemas.openxmlformats.org/officeDocument/2006/relationships/image" Target="../media/image361.png"/><Relationship Id="rId6" Type="http://schemas.openxmlformats.org/officeDocument/2006/relationships/image" Target="../media/image362.png"/><Relationship Id="rId7" Type="http://schemas.openxmlformats.org/officeDocument/2006/relationships/image" Target="../media/image363.png"/><Relationship Id="rId8" Type="http://schemas.openxmlformats.org/officeDocument/2006/relationships/image" Target="../media/image364.png"/><Relationship Id="rId9" Type="http://schemas.openxmlformats.org/officeDocument/2006/relationships/image" Target="../media/image365.png"/><Relationship Id="rId10" Type="http://schemas.openxmlformats.org/officeDocument/2006/relationships/image" Target="../media/image366.png"/><Relationship Id="rId11" Type="http://schemas.openxmlformats.org/officeDocument/2006/relationships/image" Target="../media/image367.png"/><Relationship Id="rId12" Type="http://schemas.openxmlformats.org/officeDocument/2006/relationships/image" Target="../media/image368.png"/><Relationship Id="rId13" Type="http://schemas.openxmlformats.org/officeDocument/2006/relationships/image" Target="../media/image369.png"/><Relationship Id="rId14" Type="http://schemas.openxmlformats.org/officeDocument/2006/relationships/image" Target="../media/image370.png"/><Relationship Id="rId15" Type="http://schemas.openxmlformats.org/officeDocument/2006/relationships/image" Target="../media/image371.png"/><Relationship Id="rId16" Type="http://schemas.openxmlformats.org/officeDocument/2006/relationships/image" Target="../media/image372.png"/><Relationship Id="rId17" Type="http://schemas.openxmlformats.org/officeDocument/2006/relationships/image" Target="../media/image373.png"/><Relationship Id="rId18" Type="http://schemas.openxmlformats.org/officeDocument/2006/relationships/image" Target="../media/image374.png"/><Relationship Id="rId19" Type="http://schemas.openxmlformats.org/officeDocument/2006/relationships/image" Target="../media/image375.png"/><Relationship Id="rId20" Type="http://schemas.openxmlformats.org/officeDocument/2006/relationships/image" Target="../media/image376.png"/><Relationship Id="rId21" Type="http://schemas.openxmlformats.org/officeDocument/2006/relationships/image" Target="../media/image377.png"/><Relationship Id="rId22" Type="http://schemas.openxmlformats.org/officeDocument/2006/relationships/image" Target="../media/image378.png"/><Relationship Id="rId23" Type="http://schemas.openxmlformats.org/officeDocument/2006/relationships/image" Target="../media/image379.png"/><Relationship Id="rId24" Type="http://schemas.openxmlformats.org/officeDocument/2006/relationships/image" Target="../media/image380.png"/><Relationship Id="rId25" Type="http://schemas.openxmlformats.org/officeDocument/2006/relationships/image" Target="../media/image381.png"/><Relationship Id="rId26" Type="http://schemas.openxmlformats.org/officeDocument/2006/relationships/image" Target="../media/image382.png"/><Relationship Id="rId27" Type="http://schemas.openxmlformats.org/officeDocument/2006/relationships/image" Target="../media/image383.png"/><Relationship Id="rId28" Type="http://schemas.openxmlformats.org/officeDocument/2006/relationships/image" Target="../media/image384.png"/><Relationship Id="rId29" Type="http://schemas.openxmlformats.org/officeDocument/2006/relationships/image" Target="../media/image385.png"/><Relationship Id="rId30" Type="http://schemas.openxmlformats.org/officeDocument/2006/relationships/image" Target="../media/image386.png"/><Relationship Id="rId31" Type="http://schemas.openxmlformats.org/officeDocument/2006/relationships/image" Target="../media/image38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8.png"/><Relationship Id="rId3" Type="http://schemas.openxmlformats.org/officeDocument/2006/relationships/image" Target="../media/image389.png"/><Relationship Id="rId4" Type="http://schemas.openxmlformats.org/officeDocument/2006/relationships/image" Target="../media/image390.png"/><Relationship Id="rId5" Type="http://schemas.openxmlformats.org/officeDocument/2006/relationships/image" Target="../media/image391.png"/><Relationship Id="rId6" Type="http://schemas.openxmlformats.org/officeDocument/2006/relationships/image" Target="../media/image392.png"/><Relationship Id="rId7" Type="http://schemas.openxmlformats.org/officeDocument/2006/relationships/image" Target="../media/image393.png"/><Relationship Id="rId8" Type="http://schemas.openxmlformats.org/officeDocument/2006/relationships/image" Target="../media/image394.png"/><Relationship Id="rId9" Type="http://schemas.openxmlformats.org/officeDocument/2006/relationships/image" Target="../media/image395.png"/><Relationship Id="rId10" Type="http://schemas.openxmlformats.org/officeDocument/2006/relationships/image" Target="../media/image396.png"/><Relationship Id="rId11" Type="http://schemas.openxmlformats.org/officeDocument/2006/relationships/image" Target="../media/image397.png"/><Relationship Id="rId12" Type="http://schemas.openxmlformats.org/officeDocument/2006/relationships/image" Target="../media/image398.png"/><Relationship Id="rId13" Type="http://schemas.openxmlformats.org/officeDocument/2006/relationships/image" Target="../media/image399.png"/><Relationship Id="rId14" Type="http://schemas.openxmlformats.org/officeDocument/2006/relationships/image" Target="../media/image400.png"/><Relationship Id="rId15" Type="http://schemas.openxmlformats.org/officeDocument/2006/relationships/image" Target="../media/image401.png"/><Relationship Id="rId16" Type="http://schemas.openxmlformats.org/officeDocument/2006/relationships/image" Target="../media/image402.png"/><Relationship Id="rId17" Type="http://schemas.openxmlformats.org/officeDocument/2006/relationships/image" Target="../media/image403.png"/><Relationship Id="rId18" Type="http://schemas.openxmlformats.org/officeDocument/2006/relationships/image" Target="../media/image404.png"/><Relationship Id="rId19" Type="http://schemas.openxmlformats.org/officeDocument/2006/relationships/image" Target="../media/image405.png"/><Relationship Id="rId20" Type="http://schemas.openxmlformats.org/officeDocument/2006/relationships/image" Target="../media/image406.png"/><Relationship Id="rId21" Type="http://schemas.openxmlformats.org/officeDocument/2006/relationships/image" Target="../media/image407.png"/><Relationship Id="rId22" Type="http://schemas.openxmlformats.org/officeDocument/2006/relationships/image" Target="../media/image408.png"/><Relationship Id="rId23" Type="http://schemas.openxmlformats.org/officeDocument/2006/relationships/image" Target="../media/image409.png"/><Relationship Id="rId24" Type="http://schemas.openxmlformats.org/officeDocument/2006/relationships/image" Target="../media/image410.png"/><Relationship Id="rId25" Type="http://schemas.openxmlformats.org/officeDocument/2006/relationships/image" Target="../media/image411.png"/><Relationship Id="rId26" Type="http://schemas.openxmlformats.org/officeDocument/2006/relationships/image" Target="../media/image412.png"/><Relationship Id="rId27" Type="http://schemas.openxmlformats.org/officeDocument/2006/relationships/image" Target="../media/image413.png"/><Relationship Id="rId28" Type="http://schemas.openxmlformats.org/officeDocument/2006/relationships/image" Target="../media/image414.png"/><Relationship Id="rId29" Type="http://schemas.openxmlformats.org/officeDocument/2006/relationships/image" Target="../media/image415.png"/><Relationship Id="rId30" Type="http://schemas.openxmlformats.org/officeDocument/2006/relationships/image" Target="../media/image416.png"/><Relationship Id="rId31" Type="http://schemas.openxmlformats.org/officeDocument/2006/relationships/image" Target="../media/image4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8.png"/><Relationship Id="rId3" Type="http://schemas.openxmlformats.org/officeDocument/2006/relationships/image" Target="../media/image419.png"/><Relationship Id="rId4" Type="http://schemas.openxmlformats.org/officeDocument/2006/relationships/image" Target="../media/image420.png"/><Relationship Id="rId5" Type="http://schemas.openxmlformats.org/officeDocument/2006/relationships/image" Target="../media/image421.png"/><Relationship Id="rId6" Type="http://schemas.openxmlformats.org/officeDocument/2006/relationships/image" Target="../media/image422.png"/><Relationship Id="rId7" Type="http://schemas.openxmlformats.org/officeDocument/2006/relationships/image" Target="../media/image423.png"/><Relationship Id="rId8" Type="http://schemas.openxmlformats.org/officeDocument/2006/relationships/image" Target="../media/image424.png"/><Relationship Id="rId9" Type="http://schemas.openxmlformats.org/officeDocument/2006/relationships/image" Target="../media/image425.png"/><Relationship Id="rId10" Type="http://schemas.openxmlformats.org/officeDocument/2006/relationships/image" Target="../media/image426.png"/><Relationship Id="rId11" Type="http://schemas.openxmlformats.org/officeDocument/2006/relationships/image" Target="../media/image427.png"/><Relationship Id="rId12" Type="http://schemas.openxmlformats.org/officeDocument/2006/relationships/image" Target="../media/image428.png"/><Relationship Id="rId13" Type="http://schemas.openxmlformats.org/officeDocument/2006/relationships/image" Target="../media/image429.png"/><Relationship Id="rId14" Type="http://schemas.openxmlformats.org/officeDocument/2006/relationships/image" Target="../media/image430.png"/><Relationship Id="rId15" Type="http://schemas.openxmlformats.org/officeDocument/2006/relationships/image" Target="../media/image431.png"/><Relationship Id="rId16" Type="http://schemas.openxmlformats.org/officeDocument/2006/relationships/image" Target="../media/image432.png"/><Relationship Id="rId17" Type="http://schemas.openxmlformats.org/officeDocument/2006/relationships/image" Target="../media/image433.png"/><Relationship Id="rId18" Type="http://schemas.openxmlformats.org/officeDocument/2006/relationships/image" Target="../media/image434.png"/><Relationship Id="rId19" Type="http://schemas.openxmlformats.org/officeDocument/2006/relationships/image" Target="../media/image435.png"/><Relationship Id="rId20" Type="http://schemas.openxmlformats.org/officeDocument/2006/relationships/image" Target="../media/image436.png"/><Relationship Id="rId21" Type="http://schemas.openxmlformats.org/officeDocument/2006/relationships/image" Target="../media/image437.png"/><Relationship Id="rId22" Type="http://schemas.openxmlformats.org/officeDocument/2006/relationships/image" Target="../media/image438.png"/><Relationship Id="rId23" Type="http://schemas.openxmlformats.org/officeDocument/2006/relationships/image" Target="../media/image439.png"/><Relationship Id="rId24" Type="http://schemas.openxmlformats.org/officeDocument/2006/relationships/image" Target="../media/image440.png"/><Relationship Id="rId25" Type="http://schemas.openxmlformats.org/officeDocument/2006/relationships/image" Target="../media/image441.png"/><Relationship Id="rId26" Type="http://schemas.openxmlformats.org/officeDocument/2006/relationships/image" Target="../media/image442.png"/><Relationship Id="rId27" Type="http://schemas.openxmlformats.org/officeDocument/2006/relationships/image" Target="../media/image443.png"/><Relationship Id="rId28" Type="http://schemas.openxmlformats.org/officeDocument/2006/relationships/image" Target="../media/image444.png"/><Relationship Id="rId29" Type="http://schemas.openxmlformats.org/officeDocument/2006/relationships/image" Target="../media/image445.png"/><Relationship Id="rId30" Type="http://schemas.openxmlformats.org/officeDocument/2006/relationships/image" Target="../media/image446.png"/><Relationship Id="rId31" Type="http://schemas.openxmlformats.org/officeDocument/2006/relationships/image" Target="../media/image4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8.png"/><Relationship Id="rId3" Type="http://schemas.openxmlformats.org/officeDocument/2006/relationships/image" Target="../media/image449.png"/><Relationship Id="rId4" Type="http://schemas.openxmlformats.org/officeDocument/2006/relationships/image" Target="../media/image450.png"/><Relationship Id="rId5" Type="http://schemas.openxmlformats.org/officeDocument/2006/relationships/image" Target="../media/image451.png"/><Relationship Id="rId6" Type="http://schemas.openxmlformats.org/officeDocument/2006/relationships/image" Target="../media/image452.png"/><Relationship Id="rId7" Type="http://schemas.openxmlformats.org/officeDocument/2006/relationships/image" Target="../media/image453.png"/><Relationship Id="rId8" Type="http://schemas.openxmlformats.org/officeDocument/2006/relationships/image" Target="../media/image454.png"/><Relationship Id="rId9" Type="http://schemas.openxmlformats.org/officeDocument/2006/relationships/image" Target="../media/image455.png"/><Relationship Id="rId10" Type="http://schemas.openxmlformats.org/officeDocument/2006/relationships/image" Target="../media/image456.png"/><Relationship Id="rId11" Type="http://schemas.openxmlformats.org/officeDocument/2006/relationships/image" Target="../media/image457.png"/><Relationship Id="rId12" Type="http://schemas.openxmlformats.org/officeDocument/2006/relationships/image" Target="../media/image458.png"/><Relationship Id="rId13" Type="http://schemas.openxmlformats.org/officeDocument/2006/relationships/image" Target="../media/image459.png"/><Relationship Id="rId14" Type="http://schemas.openxmlformats.org/officeDocument/2006/relationships/image" Target="../media/image460.png"/><Relationship Id="rId15" Type="http://schemas.openxmlformats.org/officeDocument/2006/relationships/image" Target="../media/image461.png"/><Relationship Id="rId16" Type="http://schemas.openxmlformats.org/officeDocument/2006/relationships/image" Target="../media/image462.png"/><Relationship Id="rId17" Type="http://schemas.openxmlformats.org/officeDocument/2006/relationships/image" Target="../media/image463.png"/><Relationship Id="rId18" Type="http://schemas.openxmlformats.org/officeDocument/2006/relationships/image" Target="../media/image464.png"/><Relationship Id="rId19" Type="http://schemas.openxmlformats.org/officeDocument/2006/relationships/image" Target="../media/image465.png"/><Relationship Id="rId20" Type="http://schemas.openxmlformats.org/officeDocument/2006/relationships/image" Target="../media/image466.png"/><Relationship Id="rId21" Type="http://schemas.openxmlformats.org/officeDocument/2006/relationships/image" Target="../media/image467.png"/><Relationship Id="rId22" Type="http://schemas.openxmlformats.org/officeDocument/2006/relationships/image" Target="../media/image468.png"/><Relationship Id="rId23" Type="http://schemas.openxmlformats.org/officeDocument/2006/relationships/image" Target="../media/image469.png"/><Relationship Id="rId24" Type="http://schemas.openxmlformats.org/officeDocument/2006/relationships/image" Target="../media/image470.png"/><Relationship Id="rId25" Type="http://schemas.openxmlformats.org/officeDocument/2006/relationships/image" Target="../media/image471.png"/><Relationship Id="rId26" Type="http://schemas.openxmlformats.org/officeDocument/2006/relationships/image" Target="../media/image472.png"/><Relationship Id="rId27" Type="http://schemas.openxmlformats.org/officeDocument/2006/relationships/image" Target="../media/image473.png"/><Relationship Id="rId28" Type="http://schemas.openxmlformats.org/officeDocument/2006/relationships/image" Target="../media/image474.png"/><Relationship Id="rId29" Type="http://schemas.openxmlformats.org/officeDocument/2006/relationships/image" Target="../media/image475.png"/><Relationship Id="rId30" Type="http://schemas.openxmlformats.org/officeDocument/2006/relationships/image" Target="../media/image476.png"/><Relationship Id="rId31" Type="http://schemas.openxmlformats.org/officeDocument/2006/relationships/image" Target="../media/image47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8.png"/><Relationship Id="rId3" Type="http://schemas.openxmlformats.org/officeDocument/2006/relationships/image" Target="../media/image479.png"/><Relationship Id="rId4" Type="http://schemas.openxmlformats.org/officeDocument/2006/relationships/image" Target="../media/image480.png"/><Relationship Id="rId5" Type="http://schemas.openxmlformats.org/officeDocument/2006/relationships/image" Target="../media/image481.png"/><Relationship Id="rId6" Type="http://schemas.openxmlformats.org/officeDocument/2006/relationships/image" Target="../media/image482.png"/><Relationship Id="rId7" Type="http://schemas.openxmlformats.org/officeDocument/2006/relationships/image" Target="../media/image483.png"/><Relationship Id="rId8" Type="http://schemas.openxmlformats.org/officeDocument/2006/relationships/image" Target="../media/image484.png"/><Relationship Id="rId9" Type="http://schemas.openxmlformats.org/officeDocument/2006/relationships/image" Target="../media/image485.png"/><Relationship Id="rId10" Type="http://schemas.openxmlformats.org/officeDocument/2006/relationships/image" Target="../media/image486.png"/><Relationship Id="rId11" Type="http://schemas.openxmlformats.org/officeDocument/2006/relationships/image" Target="../media/image487.png"/><Relationship Id="rId12" Type="http://schemas.openxmlformats.org/officeDocument/2006/relationships/image" Target="../media/image488.png"/><Relationship Id="rId13" Type="http://schemas.openxmlformats.org/officeDocument/2006/relationships/image" Target="../media/image489.png"/><Relationship Id="rId14" Type="http://schemas.openxmlformats.org/officeDocument/2006/relationships/image" Target="../media/image490.png"/><Relationship Id="rId15" Type="http://schemas.openxmlformats.org/officeDocument/2006/relationships/image" Target="../media/image491.png"/><Relationship Id="rId16" Type="http://schemas.openxmlformats.org/officeDocument/2006/relationships/image" Target="../media/image492.png"/><Relationship Id="rId17" Type="http://schemas.openxmlformats.org/officeDocument/2006/relationships/image" Target="../media/image493.png"/><Relationship Id="rId18" Type="http://schemas.openxmlformats.org/officeDocument/2006/relationships/image" Target="../media/image494.png"/><Relationship Id="rId19" Type="http://schemas.openxmlformats.org/officeDocument/2006/relationships/image" Target="../media/image495.png"/><Relationship Id="rId20" Type="http://schemas.openxmlformats.org/officeDocument/2006/relationships/image" Target="../media/image496.png"/><Relationship Id="rId21" Type="http://schemas.openxmlformats.org/officeDocument/2006/relationships/image" Target="../media/image497.png"/><Relationship Id="rId22" Type="http://schemas.openxmlformats.org/officeDocument/2006/relationships/image" Target="../media/image498.png"/><Relationship Id="rId23" Type="http://schemas.openxmlformats.org/officeDocument/2006/relationships/image" Target="../media/image499.png"/><Relationship Id="rId24" Type="http://schemas.openxmlformats.org/officeDocument/2006/relationships/image" Target="../media/image500.png"/><Relationship Id="rId25" Type="http://schemas.openxmlformats.org/officeDocument/2006/relationships/image" Target="../media/image501.png"/><Relationship Id="rId26" Type="http://schemas.openxmlformats.org/officeDocument/2006/relationships/image" Target="../media/image502.png"/><Relationship Id="rId27" Type="http://schemas.openxmlformats.org/officeDocument/2006/relationships/image" Target="../media/image503.png"/><Relationship Id="rId28" Type="http://schemas.openxmlformats.org/officeDocument/2006/relationships/image" Target="../media/image504.png"/><Relationship Id="rId29" Type="http://schemas.openxmlformats.org/officeDocument/2006/relationships/image" Target="../media/image505.png"/><Relationship Id="rId30" Type="http://schemas.openxmlformats.org/officeDocument/2006/relationships/image" Target="../media/image506.png"/><Relationship Id="rId31" Type="http://schemas.openxmlformats.org/officeDocument/2006/relationships/image" Target="../media/image50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8.png"/><Relationship Id="rId3" Type="http://schemas.openxmlformats.org/officeDocument/2006/relationships/image" Target="../media/image509.png"/><Relationship Id="rId4" Type="http://schemas.openxmlformats.org/officeDocument/2006/relationships/image" Target="../media/image510.png"/><Relationship Id="rId5" Type="http://schemas.openxmlformats.org/officeDocument/2006/relationships/image" Target="../media/image511.png"/><Relationship Id="rId6" Type="http://schemas.openxmlformats.org/officeDocument/2006/relationships/image" Target="../media/image512.png"/><Relationship Id="rId7" Type="http://schemas.openxmlformats.org/officeDocument/2006/relationships/image" Target="../media/image513.png"/><Relationship Id="rId8" Type="http://schemas.openxmlformats.org/officeDocument/2006/relationships/image" Target="../media/image514.png"/><Relationship Id="rId9" Type="http://schemas.openxmlformats.org/officeDocument/2006/relationships/image" Target="../media/image515.png"/><Relationship Id="rId10" Type="http://schemas.openxmlformats.org/officeDocument/2006/relationships/image" Target="../media/image516.png"/><Relationship Id="rId11" Type="http://schemas.openxmlformats.org/officeDocument/2006/relationships/image" Target="../media/image517.png"/><Relationship Id="rId12" Type="http://schemas.openxmlformats.org/officeDocument/2006/relationships/image" Target="../media/image518.png"/><Relationship Id="rId13" Type="http://schemas.openxmlformats.org/officeDocument/2006/relationships/image" Target="../media/image519.png"/><Relationship Id="rId14" Type="http://schemas.openxmlformats.org/officeDocument/2006/relationships/image" Target="../media/image520.png"/><Relationship Id="rId15" Type="http://schemas.openxmlformats.org/officeDocument/2006/relationships/image" Target="../media/image521.png"/><Relationship Id="rId16" Type="http://schemas.openxmlformats.org/officeDocument/2006/relationships/image" Target="../media/image522.png"/><Relationship Id="rId17" Type="http://schemas.openxmlformats.org/officeDocument/2006/relationships/image" Target="../media/image523.png"/><Relationship Id="rId18" Type="http://schemas.openxmlformats.org/officeDocument/2006/relationships/image" Target="../media/image524.png"/><Relationship Id="rId19" Type="http://schemas.openxmlformats.org/officeDocument/2006/relationships/image" Target="../media/image525.png"/><Relationship Id="rId20" Type="http://schemas.openxmlformats.org/officeDocument/2006/relationships/image" Target="../media/image526.png"/><Relationship Id="rId21" Type="http://schemas.openxmlformats.org/officeDocument/2006/relationships/image" Target="../media/image527.png"/><Relationship Id="rId22" Type="http://schemas.openxmlformats.org/officeDocument/2006/relationships/image" Target="../media/image528.png"/><Relationship Id="rId23" Type="http://schemas.openxmlformats.org/officeDocument/2006/relationships/image" Target="../media/image529.png"/><Relationship Id="rId24" Type="http://schemas.openxmlformats.org/officeDocument/2006/relationships/image" Target="../media/image530.png"/><Relationship Id="rId25" Type="http://schemas.openxmlformats.org/officeDocument/2006/relationships/image" Target="../media/image531.png"/><Relationship Id="rId26" Type="http://schemas.openxmlformats.org/officeDocument/2006/relationships/image" Target="../media/image532.png"/><Relationship Id="rId27" Type="http://schemas.openxmlformats.org/officeDocument/2006/relationships/image" Target="../media/image533.png"/><Relationship Id="rId28" Type="http://schemas.openxmlformats.org/officeDocument/2006/relationships/image" Target="../media/image534.png"/><Relationship Id="rId29" Type="http://schemas.openxmlformats.org/officeDocument/2006/relationships/image" Target="../media/image535.png"/><Relationship Id="rId30" Type="http://schemas.openxmlformats.org/officeDocument/2006/relationships/image" Target="../media/image536.png"/><Relationship Id="rId31" Type="http://schemas.openxmlformats.org/officeDocument/2006/relationships/image" Target="../media/image5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8.png"/><Relationship Id="rId3" Type="http://schemas.openxmlformats.org/officeDocument/2006/relationships/image" Target="../media/image539.png"/><Relationship Id="rId4" Type="http://schemas.openxmlformats.org/officeDocument/2006/relationships/image" Target="../media/image540.png"/><Relationship Id="rId5" Type="http://schemas.openxmlformats.org/officeDocument/2006/relationships/image" Target="../media/image541.png"/><Relationship Id="rId6" Type="http://schemas.openxmlformats.org/officeDocument/2006/relationships/image" Target="../media/image542.png"/><Relationship Id="rId7" Type="http://schemas.openxmlformats.org/officeDocument/2006/relationships/image" Target="../media/image543.png"/><Relationship Id="rId8" Type="http://schemas.openxmlformats.org/officeDocument/2006/relationships/image" Target="../media/image544.png"/><Relationship Id="rId9" Type="http://schemas.openxmlformats.org/officeDocument/2006/relationships/image" Target="../media/image545.png"/><Relationship Id="rId10" Type="http://schemas.openxmlformats.org/officeDocument/2006/relationships/image" Target="../media/image546.png"/><Relationship Id="rId11" Type="http://schemas.openxmlformats.org/officeDocument/2006/relationships/image" Target="../media/image547.png"/><Relationship Id="rId12" Type="http://schemas.openxmlformats.org/officeDocument/2006/relationships/image" Target="../media/image548.png"/><Relationship Id="rId13" Type="http://schemas.openxmlformats.org/officeDocument/2006/relationships/image" Target="../media/image549.png"/><Relationship Id="rId14" Type="http://schemas.openxmlformats.org/officeDocument/2006/relationships/image" Target="../media/image550.png"/><Relationship Id="rId15" Type="http://schemas.openxmlformats.org/officeDocument/2006/relationships/image" Target="../media/image551.png"/><Relationship Id="rId16" Type="http://schemas.openxmlformats.org/officeDocument/2006/relationships/image" Target="../media/image552.png"/><Relationship Id="rId17" Type="http://schemas.openxmlformats.org/officeDocument/2006/relationships/image" Target="../media/image553.png"/><Relationship Id="rId18" Type="http://schemas.openxmlformats.org/officeDocument/2006/relationships/image" Target="../media/image554.png"/><Relationship Id="rId19" Type="http://schemas.openxmlformats.org/officeDocument/2006/relationships/image" Target="../media/image555.png"/><Relationship Id="rId20" Type="http://schemas.openxmlformats.org/officeDocument/2006/relationships/image" Target="../media/image556.png"/><Relationship Id="rId21" Type="http://schemas.openxmlformats.org/officeDocument/2006/relationships/image" Target="../media/image557.png"/><Relationship Id="rId22" Type="http://schemas.openxmlformats.org/officeDocument/2006/relationships/image" Target="../media/image558.png"/><Relationship Id="rId23" Type="http://schemas.openxmlformats.org/officeDocument/2006/relationships/image" Target="../media/image559.png"/><Relationship Id="rId24" Type="http://schemas.openxmlformats.org/officeDocument/2006/relationships/image" Target="../media/image560.png"/><Relationship Id="rId25" Type="http://schemas.openxmlformats.org/officeDocument/2006/relationships/image" Target="../media/image561.png"/><Relationship Id="rId26" Type="http://schemas.openxmlformats.org/officeDocument/2006/relationships/image" Target="../media/image562.png"/><Relationship Id="rId27" Type="http://schemas.openxmlformats.org/officeDocument/2006/relationships/image" Target="../media/image563.png"/><Relationship Id="rId28" Type="http://schemas.openxmlformats.org/officeDocument/2006/relationships/image" Target="../media/image564.png"/><Relationship Id="rId29" Type="http://schemas.openxmlformats.org/officeDocument/2006/relationships/image" Target="../media/image565.png"/><Relationship Id="rId30" Type="http://schemas.openxmlformats.org/officeDocument/2006/relationships/image" Target="../media/image566.png"/><Relationship Id="rId31" Type="http://schemas.openxmlformats.org/officeDocument/2006/relationships/image" Target="../media/image56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8.png"/><Relationship Id="rId3" Type="http://schemas.openxmlformats.org/officeDocument/2006/relationships/image" Target="../media/image569.png"/><Relationship Id="rId4" Type="http://schemas.openxmlformats.org/officeDocument/2006/relationships/image" Target="../media/image570.png"/><Relationship Id="rId5" Type="http://schemas.openxmlformats.org/officeDocument/2006/relationships/image" Target="../media/image571.png"/><Relationship Id="rId6" Type="http://schemas.openxmlformats.org/officeDocument/2006/relationships/image" Target="../media/image572.png"/><Relationship Id="rId7" Type="http://schemas.openxmlformats.org/officeDocument/2006/relationships/image" Target="../media/image573.png"/><Relationship Id="rId8" Type="http://schemas.openxmlformats.org/officeDocument/2006/relationships/image" Target="../media/image574.png"/><Relationship Id="rId9" Type="http://schemas.openxmlformats.org/officeDocument/2006/relationships/image" Target="../media/image575.png"/><Relationship Id="rId10" Type="http://schemas.openxmlformats.org/officeDocument/2006/relationships/image" Target="../media/image576.png"/><Relationship Id="rId11" Type="http://schemas.openxmlformats.org/officeDocument/2006/relationships/image" Target="../media/image577.png"/><Relationship Id="rId12" Type="http://schemas.openxmlformats.org/officeDocument/2006/relationships/image" Target="../media/image578.png"/><Relationship Id="rId13" Type="http://schemas.openxmlformats.org/officeDocument/2006/relationships/image" Target="../media/image579.png"/><Relationship Id="rId14" Type="http://schemas.openxmlformats.org/officeDocument/2006/relationships/image" Target="../media/image580.png"/><Relationship Id="rId15" Type="http://schemas.openxmlformats.org/officeDocument/2006/relationships/image" Target="../media/image581.png"/><Relationship Id="rId16" Type="http://schemas.openxmlformats.org/officeDocument/2006/relationships/image" Target="../media/image582.png"/><Relationship Id="rId17" Type="http://schemas.openxmlformats.org/officeDocument/2006/relationships/image" Target="../media/image583.png"/><Relationship Id="rId18" Type="http://schemas.openxmlformats.org/officeDocument/2006/relationships/image" Target="../media/image584.png"/><Relationship Id="rId19" Type="http://schemas.openxmlformats.org/officeDocument/2006/relationships/image" Target="../media/image585.png"/><Relationship Id="rId20" Type="http://schemas.openxmlformats.org/officeDocument/2006/relationships/image" Target="../media/image586.png"/><Relationship Id="rId21" Type="http://schemas.openxmlformats.org/officeDocument/2006/relationships/image" Target="../media/image587.png"/><Relationship Id="rId22" Type="http://schemas.openxmlformats.org/officeDocument/2006/relationships/image" Target="../media/image588.png"/><Relationship Id="rId23" Type="http://schemas.openxmlformats.org/officeDocument/2006/relationships/image" Target="../media/image589.png"/><Relationship Id="rId24" Type="http://schemas.openxmlformats.org/officeDocument/2006/relationships/image" Target="../media/image590.png"/><Relationship Id="rId25" Type="http://schemas.openxmlformats.org/officeDocument/2006/relationships/image" Target="../media/image591.png"/><Relationship Id="rId26" Type="http://schemas.openxmlformats.org/officeDocument/2006/relationships/image" Target="../media/image592.png"/><Relationship Id="rId27" Type="http://schemas.openxmlformats.org/officeDocument/2006/relationships/image" Target="../media/image593.png"/><Relationship Id="rId28" Type="http://schemas.openxmlformats.org/officeDocument/2006/relationships/image" Target="../media/image594.png"/><Relationship Id="rId29" Type="http://schemas.openxmlformats.org/officeDocument/2006/relationships/image" Target="../media/image595.png"/><Relationship Id="rId30" Type="http://schemas.openxmlformats.org/officeDocument/2006/relationships/image" Target="../media/image596.png"/><Relationship Id="rId31" Type="http://schemas.openxmlformats.org/officeDocument/2006/relationships/image" Target="../media/image59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98.png"/><Relationship Id="rId3" Type="http://schemas.openxmlformats.org/officeDocument/2006/relationships/image" Target="../media/image599.png"/><Relationship Id="rId4" Type="http://schemas.openxmlformats.org/officeDocument/2006/relationships/image" Target="../media/image600.png"/><Relationship Id="rId5" Type="http://schemas.openxmlformats.org/officeDocument/2006/relationships/image" Target="../media/image601.png"/><Relationship Id="rId6" Type="http://schemas.openxmlformats.org/officeDocument/2006/relationships/image" Target="../media/image602.png"/><Relationship Id="rId7" Type="http://schemas.openxmlformats.org/officeDocument/2006/relationships/image" Target="../media/image603.png"/><Relationship Id="rId8" Type="http://schemas.openxmlformats.org/officeDocument/2006/relationships/image" Target="../media/image604.png"/><Relationship Id="rId9" Type="http://schemas.openxmlformats.org/officeDocument/2006/relationships/image" Target="../media/image605.png"/><Relationship Id="rId10" Type="http://schemas.openxmlformats.org/officeDocument/2006/relationships/image" Target="../media/image606.png"/><Relationship Id="rId11" Type="http://schemas.openxmlformats.org/officeDocument/2006/relationships/image" Target="../media/image607.png"/><Relationship Id="rId12" Type="http://schemas.openxmlformats.org/officeDocument/2006/relationships/image" Target="../media/image6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09.png"/><Relationship Id="rId3" Type="http://schemas.openxmlformats.org/officeDocument/2006/relationships/image" Target="../media/image610.png"/><Relationship Id="rId4" Type="http://schemas.openxmlformats.org/officeDocument/2006/relationships/image" Target="../media/image611.png"/><Relationship Id="rId5" Type="http://schemas.openxmlformats.org/officeDocument/2006/relationships/image" Target="../media/image612.png"/><Relationship Id="rId6" Type="http://schemas.openxmlformats.org/officeDocument/2006/relationships/image" Target="../media/image613.png"/><Relationship Id="rId7" Type="http://schemas.openxmlformats.org/officeDocument/2006/relationships/image" Target="../media/image614.png"/><Relationship Id="rId8" Type="http://schemas.openxmlformats.org/officeDocument/2006/relationships/image" Target="../media/image615.png"/><Relationship Id="rId9" Type="http://schemas.openxmlformats.org/officeDocument/2006/relationships/image" Target="../media/image616.png"/><Relationship Id="rId10" Type="http://schemas.openxmlformats.org/officeDocument/2006/relationships/image" Target="../media/image617.png"/><Relationship Id="rId11" Type="http://schemas.openxmlformats.org/officeDocument/2006/relationships/image" Target="../media/image618.png"/><Relationship Id="rId12" Type="http://schemas.openxmlformats.org/officeDocument/2006/relationships/image" Target="../media/image619.png"/><Relationship Id="rId13" Type="http://schemas.openxmlformats.org/officeDocument/2006/relationships/image" Target="../media/image620.png"/><Relationship Id="rId14" Type="http://schemas.openxmlformats.org/officeDocument/2006/relationships/image" Target="../media/image621.png"/><Relationship Id="rId15" Type="http://schemas.openxmlformats.org/officeDocument/2006/relationships/image" Target="../media/image622.png"/><Relationship Id="rId16" Type="http://schemas.openxmlformats.org/officeDocument/2006/relationships/image" Target="../media/image623.png"/><Relationship Id="rId17" Type="http://schemas.openxmlformats.org/officeDocument/2006/relationships/image" Target="../media/image624.png"/><Relationship Id="rId18" Type="http://schemas.openxmlformats.org/officeDocument/2006/relationships/image" Target="../media/image625.png"/><Relationship Id="rId19" Type="http://schemas.openxmlformats.org/officeDocument/2006/relationships/image" Target="../media/image626.png"/><Relationship Id="rId20" Type="http://schemas.openxmlformats.org/officeDocument/2006/relationships/image" Target="../media/image627.png"/><Relationship Id="rId21" Type="http://schemas.openxmlformats.org/officeDocument/2006/relationships/image" Target="../media/image628.png"/><Relationship Id="rId22" Type="http://schemas.openxmlformats.org/officeDocument/2006/relationships/image" Target="../media/image629.png"/><Relationship Id="rId23" Type="http://schemas.openxmlformats.org/officeDocument/2006/relationships/image" Target="../media/image630.png"/><Relationship Id="rId24" Type="http://schemas.openxmlformats.org/officeDocument/2006/relationships/image" Target="../media/image631.png"/><Relationship Id="rId25" Type="http://schemas.openxmlformats.org/officeDocument/2006/relationships/image" Target="../media/image632.png"/><Relationship Id="rId26" Type="http://schemas.openxmlformats.org/officeDocument/2006/relationships/image" Target="../media/image633.png"/><Relationship Id="rId27" Type="http://schemas.openxmlformats.org/officeDocument/2006/relationships/image" Target="../media/image634.png"/><Relationship Id="rId28" Type="http://schemas.openxmlformats.org/officeDocument/2006/relationships/image" Target="../media/image635.png"/><Relationship Id="rId29" Type="http://schemas.openxmlformats.org/officeDocument/2006/relationships/image" Target="../media/image636.png"/><Relationship Id="rId30" Type="http://schemas.openxmlformats.org/officeDocument/2006/relationships/image" Target="../media/image637.png"/><Relationship Id="rId31" Type="http://schemas.openxmlformats.org/officeDocument/2006/relationships/image" Target="../media/image6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39.png"/><Relationship Id="rId3" Type="http://schemas.openxmlformats.org/officeDocument/2006/relationships/image" Target="../media/image640.png"/><Relationship Id="rId4" Type="http://schemas.openxmlformats.org/officeDocument/2006/relationships/image" Target="../media/image641.png"/><Relationship Id="rId5" Type="http://schemas.openxmlformats.org/officeDocument/2006/relationships/image" Target="../media/image642.png"/><Relationship Id="rId6" Type="http://schemas.openxmlformats.org/officeDocument/2006/relationships/image" Target="../media/image643.png"/><Relationship Id="rId7" Type="http://schemas.openxmlformats.org/officeDocument/2006/relationships/image" Target="../media/image644.png"/><Relationship Id="rId8" Type="http://schemas.openxmlformats.org/officeDocument/2006/relationships/image" Target="../media/image645.png"/><Relationship Id="rId9" Type="http://schemas.openxmlformats.org/officeDocument/2006/relationships/image" Target="../media/image646.png"/><Relationship Id="rId10" Type="http://schemas.openxmlformats.org/officeDocument/2006/relationships/image" Target="../media/image647.png"/><Relationship Id="rId11" Type="http://schemas.openxmlformats.org/officeDocument/2006/relationships/image" Target="../media/image648.png"/><Relationship Id="rId12" Type="http://schemas.openxmlformats.org/officeDocument/2006/relationships/image" Target="../media/image649.png"/><Relationship Id="rId13" Type="http://schemas.openxmlformats.org/officeDocument/2006/relationships/image" Target="../media/image650.png"/><Relationship Id="rId14" Type="http://schemas.openxmlformats.org/officeDocument/2006/relationships/image" Target="../media/image651.png"/><Relationship Id="rId15" Type="http://schemas.openxmlformats.org/officeDocument/2006/relationships/image" Target="../media/image652.png"/><Relationship Id="rId16" Type="http://schemas.openxmlformats.org/officeDocument/2006/relationships/image" Target="../media/image653.png"/><Relationship Id="rId17" Type="http://schemas.openxmlformats.org/officeDocument/2006/relationships/image" Target="../media/image654.png"/><Relationship Id="rId18" Type="http://schemas.openxmlformats.org/officeDocument/2006/relationships/image" Target="../media/image655.png"/><Relationship Id="rId19" Type="http://schemas.openxmlformats.org/officeDocument/2006/relationships/image" Target="../media/image656.png"/><Relationship Id="rId20" Type="http://schemas.openxmlformats.org/officeDocument/2006/relationships/image" Target="../media/image657.png"/><Relationship Id="rId21" Type="http://schemas.openxmlformats.org/officeDocument/2006/relationships/image" Target="../media/image658.png"/><Relationship Id="rId22" Type="http://schemas.openxmlformats.org/officeDocument/2006/relationships/image" Target="../media/image659.png"/><Relationship Id="rId23" Type="http://schemas.openxmlformats.org/officeDocument/2006/relationships/image" Target="../media/image660.png"/><Relationship Id="rId24" Type="http://schemas.openxmlformats.org/officeDocument/2006/relationships/image" Target="../media/image661.png"/><Relationship Id="rId25" Type="http://schemas.openxmlformats.org/officeDocument/2006/relationships/image" Target="../media/image662.png"/><Relationship Id="rId26" Type="http://schemas.openxmlformats.org/officeDocument/2006/relationships/image" Target="../media/image663.png"/><Relationship Id="rId27" Type="http://schemas.openxmlformats.org/officeDocument/2006/relationships/image" Target="../media/image664.png"/><Relationship Id="rId28" Type="http://schemas.openxmlformats.org/officeDocument/2006/relationships/image" Target="../media/image665.png"/><Relationship Id="rId29" Type="http://schemas.openxmlformats.org/officeDocument/2006/relationships/image" Target="../media/image666.png"/><Relationship Id="rId30" Type="http://schemas.openxmlformats.org/officeDocument/2006/relationships/image" Target="../media/image667.png"/><Relationship Id="rId31" Type="http://schemas.openxmlformats.org/officeDocument/2006/relationships/image" Target="../media/image66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69.png"/><Relationship Id="rId3" Type="http://schemas.openxmlformats.org/officeDocument/2006/relationships/image" Target="../media/image670.png"/><Relationship Id="rId4" Type="http://schemas.openxmlformats.org/officeDocument/2006/relationships/image" Target="../media/image671.png"/><Relationship Id="rId5" Type="http://schemas.openxmlformats.org/officeDocument/2006/relationships/image" Target="../media/image672.png"/><Relationship Id="rId6" Type="http://schemas.openxmlformats.org/officeDocument/2006/relationships/image" Target="../media/image673.png"/><Relationship Id="rId7" Type="http://schemas.openxmlformats.org/officeDocument/2006/relationships/image" Target="../media/image674.png"/><Relationship Id="rId8" Type="http://schemas.openxmlformats.org/officeDocument/2006/relationships/image" Target="../media/image675.png"/><Relationship Id="rId9" Type="http://schemas.openxmlformats.org/officeDocument/2006/relationships/image" Target="../media/image676.png"/><Relationship Id="rId10" Type="http://schemas.openxmlformats.org/officeDocument/2006/relationships/image" Target="../media/image677.png"/><Relationship Id="rId11" Type="http://schemas.openxmlformats.org/officeDocument/2006/relationships/image" Target="../media/image678.png"/><Relationship Id="rId12" Type="http://schemas.openxmlformats.org/officeDocument/2006/relationships/image" Target="../media/image679.png"/><Relationship Id="rId13" Type="http://schemas.openxmlformats.org/officeDocument/2006/relationships/image" Target="../media/image680.png"/><Relationship Id="rId14" Type="http://schemas.openxmlformats.org/officeDocument/2006/relationships/image" Target="../media/image681.png"/><Relationship Id="rId15" Type="http://schemas.openxmlformats.org/officeDocument/2006/relationships/image" Target="../media/image682.png"/><Relationship Id="rId16" Type="http://schemas.openxmlformats.org/officeDocument/2006/relationships/image" Target="../media/image683.png"/><Relationship Id="rId17" Type="http://schemas.openxmlformats.org/officeDocument/2006/relationships/image" Target="../media/image684.png"/><Relationship Id="rId18" Type="http://schemas.openxmlformats.org/officeDocument/2006/relationships/image" Target="../media/image685.png"/><Relationship Id="rId19" Type="http://schemas.openxmlformats.org/officeDocument/2006/relationships/image" Target="../media/image686.png"/><Relationship Id="rId20" Type="http://schemas.openxmlformats.org/officeDocument/2006/relationships/image" Target="../media/image687.png"/><Relationship Id="rId21" Type="http://schemas.openxmlformats.org/officeDocument/2006/relationships/image" Target="../media/image688.png"/><Relationship Id="rId22" Type="http://schemas.openxmlformats.org/officeDocument/2006/relationships/image" Target="../media/image689.png"/><Relationship Id="rId23" Type="http://schemas.openxmlformats.org/officeDocument/2006/relationships/image" Target="../media/image690.png"/><Relationship Id="rId24" Type="http://schemas.openxmlformats.org/officeDocument/2006/relationships/image" Target="../media/image691.png"/><Relationship Id="rId25" Type="http://schemas.openxmlformats.org/officeDocument/2006/relationships/image" Target="../media/image692.png"/><Relationship Id="rId26" Type="http://schemas.openxmlformats.org/officeDocument/2006/relationships/image" Target="../media/image693.png"/><Relationship Id="rId27" Type="http://schemas.openxmlformats.org/officeDocument/2006/relationships/image" Target="../media/image694.png"/><Relationship Id="rId28" Type="http://schemas.openxmlformats.org/officeDocument/2006/relationships/image" Target="../media/image695.png"/><Relationship Id="rId29" Type="http://schemas.openxmlformats.org/officeDocument/2006/relationships/image" Target="../media/image696.png"/><Relationship Id="rId30" Type="http://schemas.openxmlformats.org/officeDocument/2006/relationships/image" Target="../media/image697.png"/><Relationship Id="rId31" Type="http://schemas.openxmlformats.org/officeDocument/2006/relationships/image" Target="../media/image69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99.png"/><Relationship Id="rId3" Type="http://schemas.openxmlformats.org/officeDocument/2006/relationships/image" Target="../media/image700.png"/><Relationship Id="rId4" Type="http://schemas.openxmlformats.org/officeDocument/2006/relationships/image" Target="../media/image701.png"/><Relationship Id="rId5" Type="http://schemas.openxmlformats.org/officeDocument/2006/relationships/image" Target="../media/image702.png"/><Relationship Id="rId6" Type="http://schemas.openxmlformats.org/officeDocument/2006/relationships/image" Target="../media/image703.png"/><Relationship Id="rId7" Type="http://schemas.openxmlformats.org/officeDocument/2006/relationships/image" Target="../media/image704.png"/><Relationship Id="rId8" Type="http://schemas.openxmlformats.org/officeDocument/2006/relationships/image" Target="../media/image705.png"/><Relationship Id="rId9" Type="http://schemas.openxmlformats.org/officeDocument/2006/relationships/image" Target="../media/image706.png"/><Relationship Id="rId10" Type="http://schemas.openxmlformats.org/officeDocument/2006/relationships/image" Target="../media/image707.png"/><Relationship Id="rId11" Type="http://schemas.openxmlformats.org/officeDocument/2006/relationships/image" Target="../media/image708.png"/><Relationship Id="rId12" Type="http://schemas.openxmlformats.org/officeDocument/2006/relationships/image" Target="../media/image709.png"/><Relationship Id="rId13" Type="http://schemas.openxmlformats.org/officeDocument/2006/relationships/image" Target="../media/image710.png"/><Relationship Id="rId14" Type="http://schemas.openxmlformats.org/officeDocument/2006/relationships/image" Target="../media/image711.png"/><Relationship Id="rId15" Type="http://schemas.openxmlformats.org/officeDocument/2006/relationships/image" Target="../media/image712.png"/><Relationship Id="rId16" Type="http://schemas.openxmlformats.org/officeDocument/2006/relationships/image" Target="../media/image713.png"/><Relationship Id="rId17" Type="http://schemas.openxmlformats.org/officeDocument/2006/relationships/image" Target="../media/image714.png"/><Relationship Id="rId18" Type="http://schemas.openxmlformats.org/officeDocument/2006/relationships/image" Target="../media/image715.png"/><Relationship Id="rId19" Type="http://schemas.openxmlformats.org/officeDocument/2006/relationships/image" Target="../media/image716.png"/><Relationship Id="rId20" Type="http://schemas.openxmlformats.org/officeDocument/2006/relationships/image" Target="../media/image717.png"/><Relationship Id="rId21" Type="http://schemas.openxmlformats.org/officeDocument/2006/relationships/image" Target="../media/image718.png"/><Relationship Id="rId22" Type="http://schemas.openxmlformats.org/officeDocument/2006/relationships/image" Target="../media/image719.png"/><Relationship Id="rId23" Type="http://schemas.openxmlformats.org/officeDocument/2006/relationships/image" Target="../media/image720.png"/><Relationship Id="rId24" Type="http://schemas.openxmlformats.org/officeDocument/2006/relationships/image" Target="../media/image721.png"/><Relationship Id="rId25" Type="http://schemas.openxmlformats.org/officeDocument/2006/relationships/image" Target="../media/image722.png"/><Relationship Id="rId26" Type="http://schemas.openxmlformats.org/officeDocument/2006/relationships/image" Target="../media/image723.png"/><Relationship Id="rId27" Type="http://schemas.openxmlformats.org/officeDocument/2006/relationships/image" Target="../media/image724.png"/><Relationship Id="rId28" Type="http://schemas.openxmlformats.org/officeDocument/2006/relationships/image" Target="../media/image725.png"/><Relationship Id="rId29" Type="http://schemas.openxmlformats.org/officeDocument/2006/relationships/image" Target="../media/image726.png"/><Relationship Id="rId30" Type="http://schemas.openxmlformats.org/officeDocument/2006/relationships/image" Target="../media/image727.png"/><Relationship Id="rId31" Type="http://schemas.openxmlformats.org/officeDocument/2006/relationships/image" Target="../media/image7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29.png"/><Relationship Id="rId3" Type="http://schemas.openxmlformats.org/officeDocument/2006/relationships/image" Target="../media/image730.png"/><Relationship Id="rId4" Type="http://schemas.openxmlformats.org/officeDocument/2006/relationships/image" Target="../media/image731.png"/><Relationship Id="rId5" Type="http://schemas.openxmlformats.org/officeDocument/2006/relationships/image" Target="../media/image732.png"/><Relationship Id="rId6" Type="http://schemas.openxmlformats.org/officeDocument/2006/relationships/image" Target="../media/image733.png"/><Relationship Id="rId7" Type="http://schemas.openxmlformats.org/officeDocument/2006/relationships/image" Target="../media/image734.png"/><Relationship Id="rId8" Type="http://schemas.openxmlformats.org/officeDocument/2006/relationships/image" Target="../media/image735.png"/><Relationship Id="rId9" Type="http://schemas.openxmlformats.org/officeDocument/2006/relationships/image" Target="../media/image736.png"/><Relationship Id="rId10" Type="http://schemas.openxmlformats.org/officeDocument/2006/relationships/image" Target="../media/image737.png"/><Relationship Id="rId11" Type="http://schemas.openxmlformats.org/officeDocument/2006/relationships/image" Target="../media/image738.png"/><Relationship Id="rId12" Type="http://schemas.openxmlformats.org/officeDocument/2006/relationships/image" Target="../media/image739.png"/><Relationship Id="rId13" Type="http://schemas.openxmlformats.org/officeDocument/2006/relationships/image" Target="../media/image740.png"/><Relationship Id="rId14" Type="http://schemas.openxmlformats.org/officeDocument/2006/relationships/image" Target="../media/image741.png"/><Relationship Id="rId15" Type="http://schemas.openxmlformats.org/officeDocument/2006/relationships/image" Target="../media/image742.png"/><Relationship Id="rId16" Type="http://schemas.openxmlformats.org/officeDocument/2006/relationships/image" Target="../media/image743.png"/><Relationship Id="rId17" Type="http://schemas.openxmlformats.org/officeDocument/2006/relationships/image" Target="../media/image744.png"/><Relationship Id="rId18" Type="http://schemas.openxmlformats.org/officeDocument/2006/relationships/image" Target="../media/image745.png"/><Relationship Id="rId19" Type="http://schemas.openxmlformats.org/officeDocument/2006/relationships/image" Target="../media/image746.png"/><Relationship Id="rId20" Type="http://schemas.openxmlformats.org/officeDocument/2006/relationships/image" Target="../media/image747.png"/><Relationship Id="rId21" Type="http://schemas.openxmlformats.org/officeDocument/2006/relationships/image" Target="../media/image748.png"/><Relationship Id="rId22" Type="http://schemas.openxmlformats.org/officeDocument/2006/relationships/image" Target="../media/image749.png"/><Relationship Id="rId23" Type="http://schemas.openxmlformats.org/officeDocument/2006/relationships/image" Target="../media/image750.png"/><Relationship Id="rId24" Type="http://schemas.openxmlformats.org/officeDocument/2006/relationships/image" Target="../media/image751.png"/><Relationship Id="rId25" Type="http://schemas.openxmlformats.org/officeDocument/2006/relationships/image" Target="../media/image752.png"/><Relationship Id="rId26" Type="http://schemas.openxmlformats.org/officeDocument/2006/relationships/image" Target="../media/image753.png"/><Relationship Id="rId27" Type="http://schemas.openxmlformats.org/officeDocument/2006/relationships/image" Target="../media/image754.png"/><Relationship Id="rId28" Type="http://schemas.openxmlformats.org/officeDocument/2006/relationships/image" Target="../media/image755.png"/><Relationship Id="rId29" Type="http://schemas.openxmlformats.org/officeDocument/2006/relationships/image" Target="../media/image756.png"/><Relationship Id="rId30" Type="http://schemas.openxmlformats.org/officeDocument/2006/relationships/image" Target="../media/image757.png"/><Relationship Id="rId31" Type="http://schemas.openxmlformats.org/officeDocument/2006/relationships/image" Target="../media/image75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59.png"/><Relationship Id="rId3" Type="http://schemas.openxmlformats.org/officeDocument/2006/relationships/image" Target="../media/image760.png"/><Relationship Id="rId4" Type="http://schemas.openxmlformats.org/officeDocument/2006/relationships/image" Target="../media/image761.png"/><Relationship Id="rId5" Type="http://schemas.openxmlformats.org/officeDocument/2006/relationships/image" Target="../media/image762.png"/><Relationship Id="rId6" Type="http://schemas.openxmlformats.org/officeDocument/2006/relationships/image" Target="../media/image763.png"/><Relationship Id="rId7" Type="http://schemas.openxmlformats.org/officeDocument/2006/relationships/image" Target="../media/image764.png"/><Relationship Id="rId8" Type="http://schemas.openxmlformats.org/officeDocument/2006/relationships/image" Target="../media/image765.png"/><Relationship Id="rId9" Type="http://schemas.openxmlformats.org/officeDocument/2006/relationships/image" Target="../media/image766.png"/><Relationship Id="rId10" Type="http://schemas.openxmlformats.org/officeDocument/2006/relationships/image" Target="../media/image767.png"/><Relationship Id="rId11" Type="http://schemas.openxmlformats.org/officeDocument/2006/relationships/image" Target="../media/image768.png"/><Relationship Id="rId12" Type="http://schemas.openxmlformats.org/officeDocument/2006/relationships/image" Target="../media/image769.png"/><Relationship Id="rId13" Type="http://schemas.openxmlformats.org/officeDocument/2006/relationships/image" Target="../media/image770.png"/><Relationship Id="rId14" Type="http://schemas.openxmlformats.org/officeDocument/2006/relationships/image" Target="../media/image771.png"/><Relationship Id="rId15" Type="http://schemas.openxmlformats.org/officeDocument/2006/relationships/image" Target="../media/image772.png"/><Relationship Id="rId16" Type="http://schemas.openxmlformats.org/officeDocument/2006/relationships/image" Target="../media/image773.png"/><Relationship Id="rId17" Type="http://schemas.openxmlformats.org/officeDocument/2006/relationships/image" Target="../media/image774.png"/><Relationship Id="rId18" Type="http://schemas.openxmlformats.org/officeDocument/2006/relationships/image" Target="../media/image775.png"/><Relationship Id="rId19" Type="http://schemas.openxmlformats.org/officeDocument/2006/relationships/image" Target="../media/image776.png"/><Relationship Id="rId20" Type="http://schemas.openxmlformats.org/officeDocument/2006/relationships/image" Target="../media/image777.png"/><Relationship Id="rId21" Type="http://schemas.openxmlformats.org/officeDocument/2006/relationships/image" Target="../media/image778.png"/><Relationship Id="rId22" Type="http://schemas.openxmlformats.org/officeDocument/2006/relationships/image" Target="../media/image779.png"/><Relationship Id="rId23" Type="http://schemas.openxmlformats.org/officeDocument/2006/relationships/image" Target="../media/image780.png"/><Relationship Id="rId24" Type="http://schemas.openxmlformats.org/officeDocument/2006/relationships/image" Target="../media/image781.png"/><Relationship Id="rId25" Type="http://schemas.openxmlformats.org/officeDocument/2006/relationships/image" Target="../media/image782.png"/><Relationship Id="rId26" Type="http://schemas.openxmlformats.org/officeDocument/2006/relationships/image" Target="../media/image783.png"/><Relationship Id="rId27" Type="http://schemas.openxmlformats.org/officeDocument/2006/relationships/image" Target="../media/image784.png"/><Relationship Id="rId28" Type="http://schemas.openxmlformats.org/officeDocument/2006/relationships/image" Target="../media/image785.png"/><Relationship Id="rId29" Type="http://schemas.openxmlformats.org/officeDocument/2006/relationships/image" Target="../media/image786.png"/><Relationship Id="rId30" Type="http://schemas.openxmlformats.org/officeDocument/2006/relationships/image" Target="../media/image787.png"/><Relationship Id="rId31" Type="http://schemas.openxmlformats.org/officeDocument/2006/relationships/image" Target="../media/image78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89.png"/><Relationship Id="rId3" Type="http://schemas.openxmlformats.org/officeDocument/2006/relationships/image" Target="../media/image790.png"/><Relationship Id="rId4" Type="http://schemas.openxmlformats.org/officeDocument/2006/relationships/image" Target="../media/image791.png"/><Relationship Id="rId5" Type="http://schemas.openxmlformats.org/officeDocument/2006/relationships/image" Target="../media/image792.png"/><Relationship Id="rId6" Type="http://schemas.openxmlformats.org/officeDocument/2006/relationships/image" Target="../media/image793.png"/><Relationship Id="rId7" Type="http://schemas.openxmlformats.org/officeDocument/2006/relationships/image" Target="../media/image794.png"/><Relationship Id="rId8" Type="http://schemas.openxmlformats.org/officeDocument/2006/relationships/image" Target="../media/image795.png"/><Relationship Id="rId9" Type="http://schemas.openxmlformats.org/officeDocument/2006/relationships/image" Target="../media/image796.png"/><Relationship Id="rId10" Type="http://schemas.openxmlformats.org/officeDocument/2006/relationships/image" Target="../media/image797.png"/><Relationship Id="rId11" Type="http://schemas.openxmlformats.org/officeDocument/2006/relationships/image" Target="../media/image798.png"/><Relationship Id="rId12" Type="http://schemas.openxmlformats.org/officeDocument/2006/relationships/image" Target="../media/image799.png"/><Relationship Id="rId13" Type="http://schemas.openxmlformats.org/officeDocument/2006/relationships/image" Target="../media/image800.png"/><Relationship Id="rId14" Type="http://schemas.openxmlformats.org/officeDocument/2006/relationships/image" Target="../media/image801.png"/><Relationship Id="rId15" Type="http://schemas.openxmlformats.org/officeDocument/2006/relationships/image" Target="../media/image802.png"/><Relationship Id="rId16" Type="http://schemas.openxmlformats.org/officeDocument/2006/relationships/image" Target="../media/image803.png"/><Relationship Id="rId17" Type="http://schemas.openxmlformats.org/officeDocument/2006/relationships/image" Target="../media/image804.png"/><Relationship Id="rId18" Type="http://schemas.openxmlformats.org/officeDocument/2006/relationships/image" Target="../media/image805.png"/><Relationship Id="rId19" Type="http://schemas.openxmlformats.org/officeDocument/2006/relationships/image" Target="../media/image806.png"/><Relationship Id="rId20" Type="http://schemas.openxmlformats.org/officeDocument/2006/relationships/image" Target="../media/image807.png"/><Relationship Id="rId21" Type="http://schemas.openxmlformats.org/officeDocument/2006/relationships/image" Target="../media/image808.png"/><Relationship Id="rId22" Type="http://schemas.openxmlformats.org/officeDocument/2006/relationships/image" Target="../media/image809.png"/><Relationship Id="rId23" Type="http://schemas.openxmlformats.org/officeDocument/2006/relationships/image" Target="../media/image810.png"/><Relationship Id="rId24" Type="http://schemas.openxmlformats.org/officeDocument/2006/relationships/image" Target="../media/image811.png"/><Relationship Id="rId25" Type="http://schemas.openxmlformats.org/officeDocument/2006/relationships/image" Target="../media/image812.png"/><Relationship Id="rId26" Type="http://schemas.openxmlformats.org/officeDocument/2006/relationships/image" Target="../media/image813.png"/><Relationship Id="rId27" Type="http://schemas.openxmlformats.org/officeDocument/2006/relationships/image" Target="../media/image814.png"/><Relationship Id="rId28" Type="http://schemas.openxmlformats.org/officeDocument/2006/relationships/image" Target="../media/image815.png"/><Relationship Id="rId29" Type="http://schemas.openxmlformats.org/officeDocument/2006/relationships/image" Target="../media/image816.png"/><Relationship Id="rId30" Type="http://schemas.openxmlformats.org/officeDocument/2006/relationships/image" Target="../media/image817.png"/><Relationship Id="rId31" Type="http://schemas.openxmlformats.org/officeDocument/2006/relationships/image" Target="../media/image8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19.png"/><Relationship Id="rId3" Type="http://schemas.openxmlformats.org/officeDocument/2006/relationships/image" Target="../media/image820.png"/><Relationship Id="rId4" Type="http://schemas.openxmlformats.org/officeDocument/2006/relationships/image" Target="../media/image821.png"/><Relationship Id="rId5" Type="http://schemas.openxmlformats.org/officeDocument/2006/relationships/image" Target="../media/image822.png"/><Relationship Id="rId6" Type="http://schemas.openxmlformats.org/officeDocument/2006/relationships/image" Target="../media/image823.png"/><Relationship Id="rId7" Type="http://schemas.openxmlformats.org/officeDocument/2006/relationships/image" Target="../media/image824.png"/><Relationship Id="rId8" Type="http://schemas.openxmlformats.org/officeDocument/2006/relationships/image" Target="../media/image825.png"/><Relationship Id="rId9" Type="http://schemas.openxmlformats.org/officeDocument/2006/relationships/image" Target="../media/image826.png"/><Relationship Id="rId10" Type="http://schemas.openxmlformats.org/officeDocument/2006/relationships/image" Target="../media/image827.png"/><Relationship Id="rId11" Type="http://schemas.openxmlformats.org/officeDocument/2006/relationships/image" Target="../media/image828.png"/><Relationship Id="rId12" Type="http://schemas.openxmlformats.org/officeDocument/2006/relationships/image" Target="../media/image829.png"/><Relationship Id="rId13" Type="http://schemas.openxmlformats.org/officeDocument/2006/relationships/image" Target="../media/image830.png"/><Relationship Id="rId14" Type="http://schemas.openxmlformats.org/officeDocument/2006/relationships/image" Target="../media/image831.png"/><Relationship Id="rId15" Type="http://schemas.openxmlformats.org/officeDocument/2006/relationships/image" Target="../media/image832.png"/><Relationship Id="rId16" Type="http://schemas.openxmlformats.org/officeDocument/2006/relationships/image" Target="../media/image833.png"/><Relationship Id="rId17" Type="http://schemas.openxmlformats.org/officeDocument/2006/relationships/image" Target="../media/image834.png"/><Relationship Id="rId18" Type="http://schemas.openxmlformats.org/officeDocument/2006/relationships/image" Target="../media/image835.png"/><Relationship Id="rId19" Type="http://schemas.openxmlformats.org/officeDocument/2006/relationships/image" Target="../media/image836.png"/><Relationship Id="rId20" Type="http://schemas.openxmlformats.org/officeDocument/2006/relationships/image" Target="../media/image837.png"/><Relationship Id="rId21" Type="http://schemas.openxmlformats.org/officeDocument/2006/relationships/image" Target="../media/image838.png"/><Relationship Id="rId22" Type="http://schemas.openxmlformats.org/officeDocument/2006/relationships/image" Target="../media/image839.png"/><Relationship Id="rId23" Type="http://schemas.openxmlformats.org/officeDocument/2006/relationships/image" Target="../media/image840.png"/><Relationship Id="rId24" Type="http://schemas.openxmlformats.org/officeDocument/2006/relationships/image" Target="../media/image841.png"/><Relationship Id="rId25" Type="http://schemas.openxmlformats.org/officeDocument/2006/relationships/image" Target="../media/image842.png"/><Relationship Id="rId26" Type="http://schemas.openxmlformats.org/officeDocument/2006/relationships/image" Target="../media/image843.png"/><Relationship Id="rId27" Type="http://schemas.openxmlformats.org/officeDocument/2006/relationships/image" Target="../media/image844.png"/><Relationship Id="rId28" Type="http://schemas.openxmlformats.org/officeDocument/2006/relationships/image" Target="../media/image845.png"/><Relationship Id="rId29" Type="http://schemas.openxmlformats.org/officeDocument/2006/relationships/image" Target="../media/image846.png"/><Relationship Id="rId30" Type="http://schemas.openxmlformats.org/officeDocument/2006/relationships/image" Target="../media/image847.png"/><Relationship Id="rId31" Type="http://schemas.openxmlformats.org/officeDocument/2006/relationships/image" Target="../media/image8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49.png"/><Relationship Id="rId3" Type="http://schemas.openxmlformats.org/officeDocument/2006/relationships/image" Target="../media/image850.png"/><Relationship Id="rId4" Type="http://schemas.openxmlformats.org/officeDocument/2006/relationships/image" Target="../media/image851.png"/><Relationship Id="rId5" Type="http://schemas.openxmlformats.org/officeDocument/2006/relationships/image" Target="../media/image852.png"/><Relationship Id="rId6" Type="http://schemas.openxmlformats.org/officeDocument/2006/relationships/image" Target="../media/image853.png"/><Relationship Id="rId7" Type="http://schemas.openxmlformats.org/officeDocument/2006/relationships/image" Target="../media/image854.png"/><Relationship Id="rId8" Type="http://schemas.openxmlformats.org/officeDocument/2006/relationships/image" Target="../media/image855.png"/><Relationship Id="rId9" Type="http://schemas.openxmlformats.org/officeDocument/2006/relationships/image" Target="../media/image856.png"/><Relationship Id="rId10" Type="http://schemas.openxmlformats.org/officeDocument/2006/relationships/image" Target="../media/image857.png"/><Relationship Id="rId11" Type="http://schemas.openxmlformats.org/officeDocument/2006/relationships/image" Target="../media/image858.png"/><Relationship Id="rId12" Type="http://schemas.openxmlformats.org/officeDocument/2006/relationships/image" Target="../media/image859.png"/><Relationship Id="rId13" Type="http://schemas.openxmlformats.org/officeDocument/2006/relationships/image" Target="../media/image860.png"/><Relationship Id="rId14" Type="http://schemas.openxmlformats.org/officeDocument/2006/relationships/image" Target="../media/image861.png"/><Relationship Id="rId15" Type="http://schemas.openxmlformats.org/officeDocument/2006/relationships/image" Target="../media/image862.png"/><Relationship Id="rId16" Type="http://schemas.openxmlformats.org/officeDocument/2006/relationships/image" Target="../media/image863.png"/><Relationship Id="rId17" Type="http://schemas.openxmlformats.org/officeDocument/2006/relationships/image" Target="../media/image864.png"/><Relationship Id="rId18" Type="http://schemas.openxmlformats.org/officeDocument/2006/relationships/image" Target="../media/image865.png"/><Relationship Id="rId19" Type="http://schemas.openxmlformats.org/officeDocument/2006/relationships/image" Target="../media/image866.png"/><Relationship Id="rId20" Type="http://schemas.openxmlformats.org/officeDocument/2006/relationships/image" Target="../media/image867.png"/><Relationship Id="rId21" Type="http://schemas.openxmlformats.org/officeDocument/2006/relationships/image" Target="../media/image868.png"/><Relationship Id="rId22" Type="http://schemas.openxmlformats.org/officeDocument/2006/relationships/image" Target="../media/image869.png"/><Relationship Id="rId23" Type="http://schemas.openxmlformats.org/officeDocument/2006/relationships/image" Target="../media/image870.png"/><Relationship Id="rId24" Type="http://schemas.openxmlformats.org/officeDocument/2006/relationships/image" Target="../media/image871.png"/><Relationship Id="rId25" Type="http://schemas.openxmlformats.org/officeDocument/2006/relationships/image" Target="../media/image872.png"/><Relationship Id="rId26" Type="http://schemas.openxmlformats.org/officeDocument/2006/relationships/image" Target="../media/image873.png"/><Relationship Id="rId27" Type="http://schemas.openxmlformats.org/officeDocument/2006/relationships/image" Target="../media/image874.png"/><Relationship Id="rId28" Type="http://schemas.openxmlformats.org/officeDocument/2006/relationships/image" Target="../media/image875.png"/><Relationship Id="rId29" Type="http://schemas.openxmlformats.org/officeDocument/2006/relationships/image" Target="../media/image876.png"/><Relationship Id="rId30" Type="http://schemas.openxmlformats.org/officeDocument/2006/relationships/image" Target="../media/image877.png"/><Relationship Id="rId31" Type="http://schemas.openxmlformats.org/officeDocument/2006/relationships/image" Target="../media/image87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79.png"/><Relationship Id="rId3" Type="http://schemas.openxmlformats.org/officeDocument/2006/relationships/image" Target="../media/image880.png"/><Relationship Id="rId4" Type="http://schemas.openxmlformats.org/officeDocument/2006/relationships/image" Target="../media/image881.png"/><Relationship Id="rId5" Type="http://schemas.openxmlformats.org/officeDocument/2006/relationships/image" Target="../media/image882.png"/><Relationship Id="rId6" Type="http://schemas.openxmlformats.org/officeDocument/2006/relationships/image" Target="../media/image883.png"/><Relationship Id="rId7" Type="http://schemas.openxmlformats.org/officeDocument/2006/relationships/image" Target="../media/image884.png"/><Relationship Id="rId8" Type="http://schemas.openxmlformats.org/officeDocument/2006/relationships/image" Target="../media/image885.png"/><Relationship Id="rId9" Type="http://schemas.openxmlformats.org/officeDocument/2006/relationships/image" Target="../media/image886.png"/><Relationship Id="rId10" Type="http://schemas.openxmlformats.org/officeDocument/2006/relationships/image" Target="../media/image887.png"/><Relationship Id="rId11" Type="http://schemas.openxmlformats.org/officeDocument/2006/relationships/image" Target="../media/image888.png"/><Relationship Id="rId12" Type="http://schemas.openxmlformats.org/officeDocument/2006/relationships/image" Target="../media/image88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31.png"/><Relationship Id="rId8" Type="http://schemas.openxmlformats.org/officeDocument/2006/relationships/image" Target="../media/image41.png"/><Relationship Id="rId9" Type="http://schemas.openxmlformats.org/officeDocument/2006/relationships/image" Target="../media/image4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90.png"/><Relationship Id="rId3" Type="http://schemas.openxmlformats.org/officeDocument/2006/relationships/image" Target="../media/image891.png"/><Relationship Id="rId4" Type="http://schemas.openxmlformats.org/officeDocument/2006/relationships/image" Target="../media/image892.png"/><Relationship Id="rId5" Type="http://schemas.openxmlformats.org/officeDocument/2006/relationships/image" Target="../media/image893.png"/><Relationship Id="rId6" Type="http://schemas.openxmlformats.org/officeDocument/2006/relationships/image" Target="../media/image894.png"/><Relationship Id="rId7" Type="http://schemas.openxmlformats.org/officeDocument/2006/relationships/image" Target="../media/image895.png"/><Relationship Id="rId8" Type="http://schemas.openxmlformats.org/officeDocument/2006/relationships/image" Target="../media/image896.png"/><Relationship Id="rId9" Type="http://schemas.openxmlformats.org/officeDocument/2006/relationships/image" Target="../media/image897.png"/><Relationship Id="rId10" Type="http://schemas.openxmlformats.org/officeDocument/2006/relationships/image" Target="../media/image898.png"/><Relationship Id="rId11" Type="http://schemas.openxmlformats.org/officeDocument/2006/relationships/image" Target="../media/image899.png"/><Relationship Id="rId12" Type="http://schemas.openxmlformats.org/officeDocument/2006/relationships/image" Target="../media/image900.png"/><Relationship Id="rId13" Type="http://schemas.openxmlformats.org/officeDocument/2006/relationships/image" Target="../media/image901.png"/><Relationship Id="rId14" Type="http://schemas.openxmlformats.org/officeDocument/2006/relationships/image" Target="../media/image902.png"/><Relationship Id="rId15" Type="http://schemas.openxmlformats.org/officeDocument/2006/relationships/image" Target="../media/image903.png"/><Relationship Id="rId16" Type="http://schemas.openxmlformats.org/officeDocument/2006/relationships/image" Target="../media/image904.png"/><Relationship Id="rId17" Type="http://schemas.openxmlformats.org/officeDocument/2006/relationships/image" Target="../media/image905.png"/><Relationship Id="rId18" Type="http://schemas.openxmlformats.org/officeDocument/2006/relationships/image" Target="../media/image906.png"/><Relationship Id="rId19" Type="http://schemas.openxmlformats.org/officeDocument/2006/relationships/image" Target="../media/image907.png"/><Relationship Id="rId20" Type="http://schemas.openxmlformats.org/officeDocument/2006/relationships/image" Target="../media/image908.png"/><Relationship Id="rId21" Type="http://schemas.openxmlformats.org/officeDocument/2006/relationships/image" Target="../media/image909.png"/><Relationship Id="rId22" Type="http://schemas.openxmlformats.org/officeDocument/2006/relationships/image" Target="../media/image910.png"/><Relationship Id="rId23" Type="http://schemas.openxmlformats.org/officeDocument/2006/relationships/image" Target="../media/image911.png"/><Relationship Id="rId24" Type="http://schemas.openxmlformats.org/officeDocument/2006/relationships/image" Target="../media/image912.png"/><Relationship Id="rId25" Type="http://schemas.openxmlformats.org/officeDocument/2006/relationships/image" Target="../media/image913.png"/><Relationship Id="rId26" Type="http://schemas.openxmlformats.org/officeDocument/2006/relationships/image" Target="../media/image914.png"/><Relationship Id="rId27" Type="http://schemas.openxmlformats.org/officeDocument/2006/relationships/image" Target="../media/image915.png"/><Relationship Id="rId28" Type="http://schemas.openxmlformats.org/officeDocument/2006/relationships/image" Target="../media/image916.png"/><Relationship Id="rId29" Type="http://schemas.openxmlformats.org/officeDocument/2006/relationships/image" Target="../media/image917.png"/><Relationship Id="rId30" Type="http://schemas.openxmlformats.org/officeDocument/2006/relationships/image" Target="../media/image918.png"/><Relationship Id="rId31" Type="http://schemas.openxmlformats.org/officeDocument/2006/relationships/image" Target="../media/image9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20.png"/><Relationship Id="rId3" Type="http://schemas.openxmlformats.org/officeDocument/2006/relationships/image" Target="../media/image921.png"/><Relationship Id="rId4" Type="http://schemas.openxmlformats.org/officeDocument/2006/relationships/image" Target="../media/image922.png"/><Relationship Id="rId5" Type="http://schemas.openxmlformats.org/officeDocument/2006/relationships/image" Target="../media/image923.png"/><Relationship Id="rId6" Type="http://schemas.openxmlformats.org/officeDocument/2006/relationships/image" Target="../media/image924.png"/><Relationship Id="rId7" Type="http://schemas.openxmlformats.org/officeDocument/2006/relationships/image" Target="../media/image925.png"/><Relationship Id="rId8" Type="http://schemas.openxmlformats.org/officeDocument/2006/relationships/image" Target="../media/image926.png"/><Relationship Id="rId9" Type="http://schemas.openxmlformats.org/officeDocument/2006/relationships/image" Target="../media/image927.png"/><Relationship Id="rId10" Type="http://schemas.openxmlformats.org/officeDocument/2006/relationships/image" Target="../media/image928.png"/><Relationship Id="rId11" Type="http://schemas.openxmlformats.org/officeDocument/2006/relationships/image" Target="../media/image929.png"/><Relationship Id="rId12" Type="http://schemas.openxmlformats.org/officeDocument/2006/relationships/image" Target="../media/image930.png"/><Relationship Id="rId13" Type="http://schemas.openxmlformats.org/officeDocument/2006/relationships/image" Target="../media/image931.png"/><Relationship Id="rId14" Type="http://schemas.openxmlformats.org/officeDocument/2006/relationships/image" Target="../media/image932.png"/><Relationship Id="rId15" Type="http://schemas.openxmlformats.org/officeDocument/2006/relationships/image" Target="../media/image933.png"/><Relationship Id="rId16" Type="http://schemas.openxmlformats.org/officeDocument/2006/relationships/image" Target="../media/image934.png"/><Relationship Id="rId17" Type="http://schemas.openxmlformats.org/officeDocument/2006/relationships/image" Target="../media/image935.png"/><Relationship Id="rId18" Type="http://schemas.openxmlformats.org/officeDocument/2006/relationships/image" Target="../media/image936.png"/><Relationship Id="rId19" Type="http://schemas.openxmlformats.org/officeDocument/2006/relationships/image" Target="../media/image937.png"/><Relationship Id="rId20" Type="http://schemas.openxmlformats.org/officeDocument/2006/relationships/image" Target="../media/image938.png"/><Relationship Id="rId21" Type="http://schemas.openxmlformats.org/officeDocument/2006/relationships/image" Target="../media/image939.png"/><Relationship Id="rId22" Type="http://schemas.openxmlformats.org/officeDocument/2006/relationships/image" Target="../media/image940.png"/><Relationship Id="rId23" Type="http://schemas.openxmlformats.org/officeDocument/2006/relationships/image" Target="../media/image941.png"/><Relationship Id="rId24" Type="http://schemas.openxmlformats.org/officeDocument/2006/relationships/image" Target="../media/image942.png"/><Relationship Id="rId25" Type="http://schemas.openxmlformats.org/officeDocument/2006/relationships/image" Target="../media/image943.png"/><Relationship Id="rId26" Type="http://schemas.openxmlformats.org/officeDocument/2006/relationships/image" Target="../media/image944.png"/><Relationship Id="rId27" Type="http://schemas.openxmlformats.org/officeDocument/2006/relationships/image" Target="../media/image945.png"/><Relationship Id="rId28" Type="http://schemas.openxmlformats.org/officeDocument/2006/relationships/image" Target="../media/image946.png"/><Relationship Id="rId29" Type="http://schemas.openxmlformats.org/officeDocument/2006/relationships/image" Target="../media/image947.png"/><Relationship Id="rId30" Type="http://schemas.openxmlformats.org/officeDocument/2006/relationships/image" Target="../media/image948.png"/><Relationship Id="rId31" Type="http://schemas.openxmlformats.org/officeDocument/2006/relationships/image" Target="../media/image94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50.png"/><Relationship Id="rId3" Type="http://schemas.openxmlformats.org/officeDocument/2006/relationships/image" Target="../media/image951.png"/><Relationship Id="rId4" Type="http://schemas.openxmlformats.org/officeDocument/2006/relationships/image" Target="../media/image952.png"/><Relationship Id="rId5" Type="http://schemas.openxmlformats.org/officeDocument/2006/relationships/image" Target="../media/image953.png"/><Relationship Id="rId6" Type="http://schemas.openxmlformats.org/officeDocument/2006/relationships/image" Target="../media/image954.png"/><Relationship Id="rId7" Type="http://schemas.openxmlformats.org/officeDocument/2006/relationships/image" Target="../media/image955.png"/><Relationship Id="rId8" Type="http://schemas.openxmlformats.org/officeDocument/2006/relationships/image" Target="../media/image956.png"/><Relationship Id="rId9" Type="http://schemas.openxmlformats.org/officeDocument/2006/relationships/image" Target="../media/image957.png"/><Relationship Id="rId10" Type="http://schemas.openxmlformats.org/officeDocument/2006/relationships/image" Target="../media/image958.png"/><Relationship Id="rId11" Type="http://schemas.openxmlformats.org/officeDocument/2006/relationships/image" Target="../media/image959.png"/><Relationship Id="rId12" Type="http://schemas.openxmlformats.org/officeDocument/2006/relationships/image" Target="../media/image960.png"/><Relationship Id="rId13" Type="http://schemas.openxmlformats.org/officeDocument/2006/relationships/image" Target="../media/image961.png"/><Relationship Id="rId14" Type="http://schemas.openxmlformats.org/officeDocument/2006/relationships/image" Target="../media/image962.png"/><Relationship Id="rId15" Type="http://schemas.openxmlformats.org/officeDocument/2006/relationships/image" Target="../media/image963.png"/><Relationship Id="rId16" Type="http://schemas.openxmlformats.org/officeDocument/2006/relationships/image" Target="../media/image964.png"/><Relationship Id="rId17" Type="http://schemas.openxmlformats.org/officeDocument/2006/relationships/image" Target="../media/image965.png"/><Relationship Id="rId18" Type="http://schemas.openxmlformats.org/officeDocument/2006/relationships/image" Target="../media/image966.png"/><Relationship Id="rId19" Type="http://schemas.openxmlformats.org/officeDocument/2006/relationships/image" Target="../media/image967.png"/><Relationship Id="rId20" Type="http://schemas.openxmlformats.org/officeDocument/2006/relationships/image" Target="../media/image968.png"/><Relationship Id="rId21" Type="http://schemas.openxmlformats.org/officeDocument/2006/relationships/image" Target="../media/image969.png"/><Relationship Id="rId22" Type="http://schemas.openxmlformats.org/officeDocument/2006/relationships/image" Target="../media/image970.png"/><Relationship Id="rId23" Type="http://schemas.openxmlformats.org/officeDocument/2006/relationships/image" Target="../media/image971.png"/><Relationship Id="rId24" Type="http://schemas.openxmlformats.org/officeDocument/2006/relationships/image" Target="../media/image972.png"/><Relationship Id="rId25" Type="http://schemas.openxmlformats.org/officeDocument/2006/relationships/image" Target="../media/image973.png"/><Relationship Id="rId26" Type="http://schemas.openxmlformats.org/officeDocument/2006/relationships/image" Target="../media/image974.png"/><Relationship Id="rId27" Type="http://schemas.openxmlformats.org/officeDocument/2006/relationships/image" Target="../media/image975.png"/><Relationship Id="rId28" Type="http://schemas.openxmlformats.org/officeDocument/2006/relationships/image" Target="../media/image976.png"/><Relationship Id="rId29" Type="http://schemas.openxmlformats.org/officeDocument/2006/relationships/image" Target="../media/image977.png"/><Relationship Id="rId30" Type="http://schemas.openxmlformats.org/officeDocument/2006/relationships/image" Target="../media/image978.png"/><Relationship Id="rId31" Type="http://schemas.openxmlformats.org/officeDocument/2006/relationships/image" Target="../media/image97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80.png"/><Relationship Id="rId3" Type="http://schemas.openxmlformats.org/officeDocument/2006/relationships/image" Target="../media/image981.png"/><Relationship Id="rId4" Type="http://schemas.openxmlformats.org/officeDocument/2006/relationships/image" Target="../media/image982.png"/><Relationship Id="rId5" Type="http://schemas.openxmlformats.org/officeDocument/2006/relationships/image" Target="../media/image983.png"/><Relationship Id="rId6" Type="http://schemas.openxmlformats.org/officeDocument/2006/relationships/image" Target="../media/image984.png"/><Relationship Id="rId7" Type="http://schemas.openxmlformats.org/officeDocument/2006/relationships/image" Target="../media/image985.png"/><Relationship Id="rId8" Type="http://schemas.openxmlformats.org/officeDocument/2006/relationships/image" Target="../media/image986.png"/><Relationship Id="rId9" Type="http://schemas.openxmlformats.org/officeDocument/2006/relationships/image" Target="../media/image987.png"/><Relationship Id="rId10" Type="http://schemas.openxmlformats.org/officeDocument/2006/relationships/image" Target="../media/image988.png"/><Relationship Id="rId11" Type="http://schemas.openxmlformats.org/officeDocument/2006/relationships/image" Target="../media/image989.png"/><Relationship Id="rId12" Type="http://schemas.openxmlformats.org/officeDocument/2006/relationships/image" Target="../media/image990.png"/><Relationship Id="rId13" Type="http://schemas.openxmlformats.org/officeDocument/2006/relationships/image" Target="../media/image991.png"/><Relationship Id="rId14" Type="http://schemas.openxmlformats.org/officeDocument/2006/relationships/image" Target="../media/image992.png"/><Relationship Id="rId15" Type="http://schemas.openxmlformats.org/officeDocument/2006/relationships/image" Target="../media/image993.png"/><Relationship Id="rId16" Type="http://schemas.openxmlformats.org/officeDocument/2006/relationships/image" Target="../media/image994.png"/><Relationship Id="rId17" Type="http://schemas.openxmlformats.org/officeDocument/2006/relationships/image" Target="../media/image995.png"/><Relationship Id="rId18" Type="http://schemas.openxmlformats.org/officeDocument/2006/relationships/image" Target="../media/image996.png"/><Relationship Id="rId19" Type="http://schemas.openxmlformats.org/officeDocument/2006/relationships/image" Target="../media/image997.png"/><Relationship Id="rId20" Type="http://schemas.openxmlformats.org/officeDocument/2006/relationships/image" Target="../media/image998.png"/><Relationship Id="rId21" Type="http://schemas.openxmlformats.org/officeDocument/2006/relationships/image" Target="../media/image999.png"/><Relationship Id="rId22" Type="http://schemas.openxmlformats.org/officeDocument/2006/relationships/image" Target="../media/image1000.png"/><Relationship Id="rId23" Type="http://schemas.openxmlformats.org/officeDocument/2006/relationships/image" Target="../media/image1001.png"/><Relationship Id="rId24" Type="http://schemas.openxmlformats.org/officeDocument/2006/relationships/image" Target="../media/image1002.png"/><Relationship Id="rId25" Type="http://schemas.openxmlformats.org/officeDocument/2006/relationships/image" Target="../media/image1003.png"/><Relationship Id="rId26" Type="http://schemas.openxmlformats.org/officeDocument/2006/relationships/image" Target="../media/image1004.png"/><Relationship Id="rId27" Type="http://schemas.openxmlformats.org/officeDocument/2006/relationships/image" Target="../media/image1005.png"/><Relationship Id="rId28" Type="http://schemas.openxmlformats.org/officeDocument/2006/relationships/image" Target="../media/image1006.png"/><Relationship Id="rId29" Type="http://schemas.openxmlformats.org/officeDocument/2006/relationships/image" Target="../media/image1007.png"/><Relationship Id="rId30" Type="http://schemas.openxmlformats.org/officeDocument/2006/relationships/image" Target="../media/image1008.png"/><Relationship Id="rId31" Type="http://schemas.openxmlformats.org/officeDocument/2006/relationships/image" Target="../media/image100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10.png"/><Relationship Id="rId3" Type="http://schemas.openxmlformats.org/officeDocument/2006/relationships/image" Target="../media/image1011.png"/><Relationship Id="rId4" Type="http://schemas.openxmlformats.org/officeDocument/2006/relationships/image" Target="../media/image1012.png"/><Relationship Id="rId5" Type="http://schemas.openxmlformats.org/officeDocument/2006/relationships/image" Target="../media/image1013.png"/><Relationship Id="rId6" Type="http://schemas.openxmlformats.org/officeDocument/2006/relationships/image" Target="../media/image1014.png"/><Relationship Id="rId7" Type="http://schemas.openxmlformats.org/officeDocument/2006/relationships/image" Target="../media/image1015.png"/><Relationship Id="rId8" Type="http://schemas.openxmlformats.org/officeDocument/2006/relationships/image" Target="../media/image1016.png"/><Relationship Id="rId9" Type="http://schemas.openxmlformats.org/officeDocument/2006/relationships/image" Target="../media/image1017.png"/><Relationship Id="rId10" Type="http://schemas.openxmlformats.org/officeDocument/2006/relationships/image" Target="../media/image1018.png"/><Relationship Id="rId11" Type="http://schemas.openxmlformats.org/officeDocument/2006/relationships/image" Target="../media/image1019.png"/><Relationship Id="rId12" Type="http://schemas.openxmlformats.org/officeDocument/2006/relationships/image" Target="../media/image1020.png"/><Relationship Id="rId13" Type="http://schemas.openxmlformats.org/officeDocument/2006/relationships/image" Target="../media/image1021.png"/><Relationship Id="rId14" Type="http://schemas.openxmlformats.org/officeDocument/2006/relationships/image" Target="../media/image1022.png"/><Relationship Id="rId15" Type="http://schemas.openxmlformats.org/officeDocument/2006/relationships/image" Target="../media/image1023.png"/><Relationship Id="rId16" Type="http://schemas.openxmlformats.org/officeDocument/2006/relationships/image" Target="../media/image1024.png"/><Relationship Id="rId17" Type="http://schemas.openxmlformats.org/officeDocument/2006/relationships/image" Target="../media/image62.png"/><Relationship Id="rId18" Type="http://schemas.openxmlformats.org/officeDocument/2006/relationships/image" Target="../media/image1025.png"/><Relationship Id="rId19" Type="http://schemas.openxmlformats.org/officeDocument/2006/relationships/image" Target="../media/image1026.png"/><Relationship Id="rId20" Type="http://schemas.openxmlformats.org/officeDocument/2006/relationships/image" Target="../media/image1027.png"/><Relationship Id="rId21" Type="http://schemas.openxmlformats.org/officeDocument/2006/relationships/image" Target="../media/image1028.png"/><Relationship Id="rId22" Type="http://schemas.openxmlformats.org/officeDocument/2006/relationships/image" Target="../media/image1029.png"/><Relationship Id="rId23" Type="http://schemas.openxmlformats.org/officeDocument/2006/relationships/image" Target="../media/image1030.png"/><Relationship Id="rId24" Type="http://schemas.openxmlformats.org/officeDocument/2006/relationships/image" Target="../media/image1031.png"/><Relationship Id="rId25" Type="http://schemas.openxmlformats.org/officeDocument/2006/relationships/image" Target="../media/image1032.png"/><Relationship Id="rId26" Type="http://schemas.openxmlformats.org/officeDocument/2006/relationships/image" Target="../media/image1033.png"/><Relationship Id="rId27" Type="http://schemas.openxmlformats.org/officeDocument/2006/relationships/image" Target="../media/image1034.png"/><Relationship Id="rId28" Type="http://schemas.openxmlformats.org/officeDocument/2006/relationships/image" Target="../media/image1035.png"/><Relationship Id="rId29" Type="http://schemas.openxmlformats.org/officeDocument/2006/relationships/image" Target="../media/image1036.png"/><Relationship Id="rId30" Type="http://schemas.openxmlformats.org/officeDocument/2006/relationships/image" Target="../media/image1037.png"/><Relationship Id="rId31" Type="http://schemas.openxmlformats.org/officeDocument/2006/relationships/image" Target="../media/image10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39.png"/><Relationship Id="rId3" Type="http://schemas.openxmlformats.org/officeDocument/2006/relationships/image" Target="../media/image1040.png"/><Relationship Id="rId4" Type="http://schemas.openxmlformats.org/officeDocument/2006/relationships/image" Target="../media/image1041.png"/><Relationship Id="rId5" Type="http://schemas.openxmlformats.org/officeDocument/2006/relationships/image" Target="../media/image1042.png"/><Relationship Id="rId6" Type="http://schemas.openxmlformats.org/officeDocument/2006/relationships/image" Target="../media/image1043.png"/><Relationship Id="rId7" Type="http://schemas.openxmlformats.org/officeDocument/2006/relationships/image" Target="../media/image1044.png"/><Relationship Id="rId8" Type="http://schemas.openxmlformats.org/officeDocument/2006/relationships/image" Target="../media/image1045.png"/><Relationship Id="rId9" Type="http://schemas.openxmlformats.org/officeDocument/2006/relationships/image" Target="../media/image1046.png"/><Relationship Id="rId10" Type="http://schemas.openxmlformats.org/officeDocument/2006/relationships/image" Target="../media/image1047.png"/><Relationship Id="rId11" Type="http://schemas.openxmlformats.org/officeDocument/2006/relationships/image" Target="../media/image1048.png"/><Relationship Id="rId12" Type="http://schemas.openxmlformats.org/officeDocument/2006/relationships/image" Target="../media/image1049.png"/><Relationship Id="rId13" Type="http://schemas.openxmlformats.org/officeDocument/2006/relationships/image" Target="../media/image1050.png"/><Relationship Id="rId14" Type="http://schemas.openxmlformats.org/officeDocument/2006/relationships/image" Target="../media/image1051.png"/><Relationship Id="rId15" Type="http://schemas.openxmlformats.org/officeDocument/2006/relationships/image" Target="../media/image1052.png"/><Relationship Id="rId16" Type="http://schemas.openxmlformats.org/officeDocument/2006/relationships/image" Target="../media/image1053.png"/><Relationship Id="rId17" Type="http://schemas.openxmlformats.org/officeDocument/2006/relationships/image" Target="../media/image1054.png"/><Relationship Id="rId18" Type="http://schemas.openxmlformats.org/officeDocument/2006/relationships/image" Target="../media/image1055.png"/><Relationship Id="rId19" Type="http://schemas.openxmlformats.org/officeDocument/2006/relationships/image" Target="../media/image1056.png"/><Relationship Id="rId20" Type="http://schemas.openxmlformats.org/officeDocument/2006/relationships/image" Target="../media/image1057.png"/><Relationship Id="rId21" Type="http://schemas.openxmlformats.org/officeDocument/2006/relationships/image" Target="../media/image1058.png"/><Relationship Id="rId22" Type="http://schemas.openxmlformats.org/officeDocument/2006/relationships/image" Target="../media/image1059.png"/><Relationship Id="rId23" Type="http://schemas.openxmlformats.org/officeDocument/2006/relationships/image" Target="../media/image1060.png"/><Relationship Id="rId24" Type="http://schemas.openxmlformats.org/officeDocument/2006/relationships/image" Target="../media/image1061.png"/><Relationship Id="rId25" Type="http://schemas.openxmlformats.org/officeDocument/2006/relationships/image" Target="../media/image1062.png"/><Relationship Id="rId26" Type="http://schemas.openxmlformats.org/officeDocument/2006/relationships/image" Target="../media/image1063.png"/><Relationship Id="rId27" Type="http://schemas.openxmlformats.org/officeDocument/2006/relationships/image" Target="../media/image1064.png"/><Relationship Id="rId28" Type="http://schemas.openxmlformats.org/officeDocument/2006/relationships/image" Target="../media/image1065.png"/><Relationship Id="rId29" Type="http://schemas.openxmlformats.org/officeDocument/2006/relationships/image" Target="../media/image1066.png"/><Relationship Id="rId30" Type="http://schemas.openxmlformats.org/officeDocument/2006/relationships/image" Target="../media/image1067.png"/><Relationship Id="rId31" Type="http://schemas.openxmlformats.org/officeDocument/2006/relationships/image" Target="../media/image106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69.png"/><Relationship Id="rId3" Type="http://schemas.openxmlformats.org/officeDocument/2006/relationships/image" Target="../media/image1070.png"/><Relationship Id="rId4" Type="http://schemas.openxmlformats.org/officeDocument/2006/relationships/image" Target="../media/image1071.png"/><Relationship Id="rId5" Type="http://schemas.openxmlformats.org/officeDocument/2006/relationships/image" Target="../media/image1072.png"/><Relationship Id="rId6" Type="http://schemas.openxmlformats.org/officeDocument/2006/relationships/image" Target="../media/image1073.png"/><Relationship Id="rId7" Type="http://schemas.openxmlformats.org/officeDocument/2006/relationships/image" Target="../media/image1074.png"/><Relationship Id="rId8" Type="http://schemas.openxmlformats.org/officeDocument/2006/relationships/image" Target="../media/image1075.png"/><Relationship Id="rId9" Type="http://schemas.openxmlformats.org/officeDocument/2006/relationships/image" Target="../media/image1076.png"/><Relationship Id="rId10" Type="http://schemas.openxmlformats.org/officeDocument/2006/relationships/image" Target="../media/image1077.png"/><Relationship Id="rId11" Type="http://schemas.openxmlformats.org/officeDocument/2006/relationships/image" Target="../media/image1078.png"/><Relationship Id="rId12" Type="http://schemas.openxmlformats.org/officeDocument/2006/relationships/image" Target="../media/image1079.png"/><Relationship Id="rId13" Type="http://schemas.openxmlformats.org/officeDocument/2006/relationships/image" Target="../media/image1080.png"/><Relationship Id="rId14" Type="http://schemas.openxmlformats.org/officeDocument/2006/relationships/image" Target="../media/image1081.png"/><Relationship Id="rId15" Type="http://schemas.openxmlformats.org/officeDocument/2006/relationships/image" Target="../media/image1082.png"/><Relationship Id="rId16" Type="http://schemas.openxmlformats.org/officeDocument/2006/relationships/image" Target="../media/image1083.png"/><Relationship Id="rId17" Type="http://schemas.openxmlformats.org/officeDocument/2006/relationships/image" Target="../media/image1084.png"/><Relationship Id="rId18" Type="http://schemas.openxmlformats.org/officeDocument/2006/relationships/image" Target="../media/image1085.png"/><Relationship Id="rId19" Type="http://schemas.openxmlformats.org/officeDocument/2006/relationships/image" Target="../media/image1086.png"/><Relationship Id="rId20" Type="http://schemas.openxmlformats.org/officeDocument/2006/relationships/image" Target="../media/image1087.png"/><Relationship Id="rId21" Type="http://schemas.openxmlformats.org/officeDocument/2006/relationships/image" Target="../media/image1088.png"/><Relationship Id="rId22" Type="http://schemas.openxmlformats.org/officeDocument/2006/relationships/image" Target="../media/image1089.png"/><Relationship Id="rId23" Type="http://schemas.openxmlformats.org/officeDocument/2006/relationships/image" Target="../media/image1090.png"/><Relationship Id="rId24" Type="http://schemas.openxmlformats.org/officeDocument/2006/relationships/image" Target="../media/image1091.png"/><Relationship Id="rId25" Type="http://schemas.openxmlformats.org/officeDocument/2006/relationships/image" Target="../media/image1092.png"/><Relationship Id="rId26" Type="http://schemas.openxmlformats.org/officeDocument/2006/relationships/image" Target="../media/image1093.png"/><Relationship Id="rId27" Type="http://schemas.openxmlformats.org/officeDocument/2006/relationships/image" Target="../media/image1094.png"/><Relationship Id="rId28" Type="http://schemas.openxmlformats.org/officeDocument/2006/relationships/image" Target="../media/image1095.png"/><Relationship Id="rId29" Type="http://schemas.openxmlformats.org/officeDocument/2006/relationships/image" Target="../media/image1096.png"/><Relationship Id="rId30" Type="http://schemas.openxmlformats.org/officeDocument/2006/relationships/image" Target="../media/image1097.png"/><Relationship Id="rId31" Type="http://schemas.openxmlformats.org/officeDocument/2006/relationships/image" Target="../media/image109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99.png"/><Relationship Id="rId3" Type="http://schemas.openxmlformats.org/officeDocument/2006/relationships/image" Target="../media/image1100.png"/><Relationship Id="rId4" Type="http://schemas.openxmlformats.org/officeDocument/2006/relationships/image" Target="../media/image1101.png"/><Relationship Id="rId5" Type="http://schemas.openxmlformats.org/officeDocument/2006/relationships/image" Target="../media/image1102.png"/><Relationship Id="rId6" Type="http://schemas.openxmlformats.org/officeDocument/2006/relationships/image" Target="../media/image1103.png"/><Relationship Id="rId7" Type="http://schemas.openxmlformats.org/officeDocument/2006/relationships/image" Target="../media/image1104.png"/><Relationship Id="rId8" Type="http://schemas.openxmlformats.org/officeDocument/2006/relationships/image" Target="../media/image1105.png"/><Relationship Id="rId9" Type="http://schemas.openxmlformats.org/officeDocument/2006/relationships/image" Target="../media/image1106.png"/><Relationship Id="rId10" Type="http://schemas.openxmlformats.org/officeDocument/2006/relationships/image" Target="../media/image1107.png"/><Relationship Id="rId11" Type="http://schemas.openxmlformats.org/officeDocument/2006/relationships/image" Target="../media/image1108.png"/><Relationship Id="rId12" Type="http://schemas.openxmlformats.org/officeDocument/2006/relationships/image" Target="../media/image1109.png"/><Relationship Id="rId13" Type="http://schemas.openxmlformats.org/officeDocument/2006/relationships/image" Target="../media/image1110.png"/><Relationship Id="rId14" Type="http://schemas.openxmlformats.org/officeDocument/2006/relationships/image" Target="../media/image1111.png"/><Relationship Id="rId15" Type="http://schemas.openxmlformats.org/officeDocument/2006/relationships/image" Target="../media/image1112.png"/><Relationship Id="rId16" Type="http://schemas.openxmlformats.org/officeDocument/2006/relationships/image" Target="../media/image1113.png"/><Relationship Id="rId17" Type="http://schemas.openxmlformats.org/officeDocument/2006/relationships/image" Target="../media/image1114.png"/><Relationship Id="rId18" Type="http://schemas.openxmlformats.org/officeDocument/2006/relationships/image" Target="../media/image1115.png"/><Relationship Id="rId19" Type="http://schemas.openxmlformats.org/officeDocument/2006/relationships/image" Target="../media/image1116.png"/><Relationship Id="rId20" Type="http://schemas.openxmlformats.org/officeDocument/2006/relationships/image" Target="../media/image1117.png"/><Relationship Id="rId21" Type="http://schemas.openxmlformats.org/officeDocument/2006/relationships/image" Target="../media/image1118.png"/><Relationship Id="rId22" Type="http://schemas.openxmlformats.org/officeDocument/2006/relationships/image" Target="../media/image1119.png"/><Relationship Id="rId23" Type="http://schemas.openxmlformats.org/officeDocument/2006/relationships/image" Target="../media/image1120.png"/><Relationship Id="rId24" Type="http://schemas.openxmlformats.org/officeDocument/2006/relationships/image" Target="../media/image1121.png"/><Relationship Id="rId25" Type="http://schemas.openxmlformats.org/officeDocument/2006/relationships/image" Target="../media/image1122.png"/><Relationship Id="rId26" Type="http://schemas.openxmlformats.org/officeDocument/2006/relationships/image" Target="../media/image1123.png"/><Relationship Id="rId27" Type="http://schemas.openxmlformats.org/officeDocument/2006/relationships/image" Target="../media/image1124.png"/><Relationship Id="rId28" Type="http://schemas.openxmlformats.org/officeDocument/2006/relationships/image" Target="../media/image1125.png"/><Relationship Id="rId29" Type="http://schemas.openxmlformats.org/officeDocument/2006/relationships/image" Target="../media/image1126.png"/><Relationship Id="rId30" Type="http://schemas.openxmlformats.org/officeDocument/2006/relationships/image" Target="../media/image1127.png"/><Relationship Id="rId31" Type="http://schemas.openxmlformats.org/officeDocument/2006/relationships/image" Target="../media/image11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29.png"/><Relationship Id="rId3" Type="http://schemas.openxmlformats.org/officeDocument/2006/relationships/image" Target="../media/image1130.png"/><Relationship Id="rId4" Type="http://schemas.openxmlformats.org/officeDocument/2006/relationships/image" Target="../media/image1131.png"/><Relationship Id="rId5" Type="http://schemas.openxmlformats.org/officeDocument/2006/relationships/image" Target="../media/image1132.png"/><Relationship Id="rId6" Type="http://schemas.openxmlformats.org/officeDocument/2006/relationships/image" Target="../media/image1133.png"/><Relationship Id="rId7" Type="http://schemas.openxmlformats.org/officeDocument/2006/relationships/image" Target="../media/image1134.png"/><Relationship Id="rId8" Type="http://schemas.openxmlformats.org/officeDocument/2006/relationships/image" Target="../media/image1135.png"/><Relationship Id="rId9" Type="http://schemas.openxmlformats.org/officeDocument/2006/relationships/image" Target="../media/image1136.png"/><Relationship Id="rId10" Type="http://schemas.openxmlformats.org/officeDocument/2006/relationships/image" Target="../media/image1137.png"/><Relationship Id="rId11" Type="http://schemas.openxmlformats.org/officeDocument/2006/relationships/image" Target="../media/image1138.png"/><Relationship Id="rId12" Type="http://schemas.openxmlformats.org/officeDocument/2006/relationships/image" Target="../media/image1139.png"/><Relationship Id="rId13" Type="http://schemas.openxmlformats.org/officeDocument/2006/relationships/image" Target="../media/image1140.png"/><Relationship Id="rId14" Type="http://schemas.openxmlformats.org/officeDocument/2006/relationships/image" Target="../media/image1141.png"/><Relationship Id="rId15" Type="http://schemas.openxmlformats.org/officeDocument/2006/relationships/image" Target="../media/image1142.png"/><Relationship Id="rId16" Type="http://schemas.openxmlformats.org/officeDocument/2006/relationships/image" Target="../media/image1143.png"/><Relationship Id="rId17" Type="http://schemas.openxmlformats.org/officeDocument/2006/relationships/image" Target="../media/image1144.png"/><Relationship Id="rId18" Type="http://schemas.openxmlformats.org/officeDocument/2006/relationships/image" Target="../media/image1145.png"/><Relationship Id="rId19" Type="http://schemas.openxmlformats.org/officeDocument/2006/relationships/image" Target="../media/image1146.png"/><Relationship Id="rId20" Type="http://schemas.openxmlformats.org/officeDocument/2006/relationships/image" Target="../media/image1147.png"/><Relationship Id="rId21" Type="http://schemas.openxmlformats.org/officeDocument/2006/relationships/image" Target="../media/image1148.png"/><Relationship Id="rId22" Type="http://schemas.openxmlformats.org/officeDocument/2006/relationships/image" Target="../media/image1149.png"/><Relationship Id="rId23" Type="http://schemas.openxmlformats.org/officeDocument/2006/relationships/image" Target="../media/image1150.png"/><Relationship Id="rId24" Type="http://schemas.openxmlformats.org/officeDocument/2006/relationships/image" Target="../media/image1151.png"/><Relationship Id="rId25" Type="http://schemas.openxmlformats.org/officeDocument/2006/relationships/image" Target="../media/image1152.png"/><Relationship Id="rId26" Type="http://schemas.openxmlformats.org/officeDocument/2006/relationships/image" Target="../media/image1153.png"/><Relationship Id="rId27" Type="http://schemas.openxmlformats.org/officeDocument/2006/relationships/image" Target="../media/image1154.png"/><Relationship Id="rId28" Type="http://schemas.openxmlformats.org/officeDocument/2006/relationships/image" Target="../media/image1155.png"/><Relationship Id="rId29" Type="http://schemas.openxmlformats.org/officeDocument/2006/relationships/image" Target="../media/image1156.png"/><Relationship Id="rId30" Type="http://schemas.openxmlformats.org/officeDocument/2006/relationships/image" Target="../media/image1157.png"/><Relationship Id="rId31" Type="http://schemas.openxmlformats.org/officeDocument/2006/relationships/image" Target="../media/image115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59.png"/><Relationship Id="rId3" Type="http://schemas.openxmlformats.org/officeDocument/2006/relationships/image" Target="../media/image1160.png"/><Relationship Id="rId4" Type="http://schemas.openxmlformats.org/officeDocument/2006/relationships/image" Target="../media/image1161.png"/><Relationship Id="rId5" Type="http://schemas.openxmlformats.org/officeDocument/2006/relationships/image" Target="../media/image1162.png"/><Relationship Id="rId6" Type="http://schemas.openxmlformats.org/officeDocument/2006/relationships/image" Target="../media/image1163.png"/><Relationship Id="rId7" Type="http://schemas.openxmlformats.org/officeDocument/2006/relationships/image" Target="../media/image1164.png"/><Relationship Id="rId8" Type="http://schemas.openxmlformats.org/officeDocument/2006/relationships/image" Target="../media/image1165.png"/><Relationship Id="rId9" Type="http://schemas.openxmlformats.org/officeDocument/2006/relationships/image" Target="../media/image1166.png"/><Relationship Id="rId10" Type="http://schemas.openxmlformats.org/officeDocument/2006/relationships/image" Target="../media/image1167.png"/><Relationship Id="rId11" Type="http://schemas.openxmlformats.org/officeDocument/2006/relationships/image" Target="../media/image1168.png"/><Relationship Id="rId12" Type="http://schemas.openxmlformats.org/officeDocument/2006/relationships/image" Target="../media/image11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17.png"/><Relationship Id="rId6"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70.png"/><Relationship Id="rId3" Type="http://schemas.openxmlformats.org/officeDocument/2006/relationships/image" Target="../media/image1171.png"/><Relationship Id="rId4" Type="http://schemas.openxmlformats.org/officeDocument/2006/relationships/image" Target="../media/image1172.png"/><Relationship Id="rId5" Type="http://schemas.openxmlformats.org/officeDocument/2006/relationships/image" Target="../media/image1173.png"/><Relationship Id="rId6" Type="http://schemas.openxmlformats.org/officeDocument/2006/relationships/image" Target="../media/image1174.png"/><Relationship Id="rId7" Type="http://schemas.openxmlformats.org/officeDocument/2006/relationships/image" Target="../media/image1175.png"/><Relationship Id="rId8" Type="http://schemas.openxmlformats.org/officeDocument/2006/relationships/image" Target="../media/image1176.png"/><Relationship Id="rId9" Type="http://schemas.openxmlformats.org/officeDocument/2006/relationships/image" Target="../media/image1177.png"/><Relationship Id="rId10" Type="http://schemas.openxmlformats.org/officeDocument/2006/relationships/image" Target="../media/image1178.png"/><Relationship Id="rId11" Type="http://schemas.openxmlformats.org/officeDocument/2006/relationships/image" Target="../media/image1179.png"/><Relationship Id="rId12" Type="http://schemas.openxmlformats.org/officeDocument/2006/relationships/image" Target="../media/image1180.png"/><Relationship Id="rId13" Type="http://schemas.openxmlformats.org/officeDocument/2006/relationships/image" Target="../media/image1181.png"/><Relationship Id="rId14" Type="http://schemas.openxmlformats.org/officeDocument/2006/relationships/image" Target="../media/image1182.png"/><Relationship Id="rId15" Type="http://schemas.openxmlformats.org/officeDocument/2006/relationships/image" Target="../media/image1183.png"/><Relationship Id="rId16" Type="http://schemas.openxmlformats.org/officeDocument/2006/relationships/image" Target="../media/image1184.png"/><Relationship Id="rId17" Type="http://schemas.openxmlformats.org/officeDocument/2006/relationships/image" Target="../media/image1185.png"/><Relationship Id="rId18" Type="http://schemas.openxmlformats.org/officeDocument/2006/relationships/image" Target="../media/image1186.png"/><Relationship Id="rId19" Type="http://schemas.openxmlformats.org/officeDocument/2006/relationships/image" Target="../media/image1187.png"/><Relationship Id="rId20" Type="http://schemas.openxmlformats.org/officeDocument/2006/relationships/image" Target="../media/image1188.png"/><Relationship Id="rId21" Type="http://schemas.openxmlformats.org/officeDocument/2006/relationships/image" Target="../media/image1189.png"/><Relationship Id="rId22" Type="http://schemas.openxmlformats.org/officeDocument/2006/relationships/image" Target="../media/image1190.png"/><Relationship Id="rId23" Type="http://schemas.openxmlformats.org/officeDocument/2006/relationships/image" Target="../media/image1191.png"/><Relationship Id="rId24" Type="http://schemas.openxmlformats.org/officeDocument/2006/relationships/image" Target="../media/image1192.png"/><Relationship Id="rId25" Type="http://schemas.openxmlformats.org/officeDocument/2006/relationships/image" Target="../media/image1193.png"/><Relationship Id="rId26" Type="http://schemas.openxmlformats.org/officeDocument/2006/relationships/image" Target="../media/image1194.png"/><Relationship Id="rId27" Type="http://schemas.openxmlformats.org/officeDocument/2006/relationships/image" Target="../media/image1195.png"/><Relationship Id="rId28" Type="http://schemas.openxmlformats.org/officeDocument/2006/relationships/image" Target="../media/image1196.png"/><Relationship Id="rId29" Type="http://schemas.openxmlformats.org/officeDocument/2006/relationships/image" Target="../media/image1197.png"/><Relationship Id="rId30" Type="http://schemas.openxmlformats.org/officeDocument/2006/relationships/image" Target="../media/image1198.png"/><Relationship Id="rId31" Type="http://schemas.openxmlformats.org/officeDocument/2006/relationships/image" Target="../media/image119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 Id="rId3" Type="http://schemas.openxmlformats.org/officeDocument/2006/relationships/image" Target="../media/image33.png"/><Relationship Id="rId4" Type="http://schemas.openxmlformats.org/officeDocument/2006/relationships/image" Target="../media/image31.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tiff"/><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32.png"/><Relationship Id="rId9" Type="http://schemas.openxmlformats.org/officeDocument/2006/relationships/image" Target="../media/image12.png"/><Relationship Id="rId10" Type="http://schemas.openxmlformats.org/officeDocument/2006/relationships/image" Target="../media/image7.png"/><Relationship Id="rId11"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57.png"/><Relationship Id="rId6" Type="http://schemas.openxmlformats.org/officeDocument/2006/relationships/image" Target="../media/image27.png"/><Relationship Id="rId7" Type="http://schemas.openxmlformats.org/officeDocument/2006/relationships/image" Target="../media/image58.png"/><Relationship Id="rId8" Type="http://schemas.openxmlformats.org/officeDocument/2006/relationships/image" Target="../media/image59.png"/><Relationship Id="rId9" Type="http://schemas.openxmlformats.org/officeDocument/2006/relationships/image" Target="../media/image60.png"/><Relationship Id="rId10" Type="http://schemas.openxmlformats.org/officeDocument/2006/relationships/image" Target="../media/image61.png"/><Relationship Id="rId11" Type="http://schemas.openxmlformats.org/officeDocument/2006/relationships/image" Target="../media/image62.png"/><Relationship Id="rId12" Type="http://schemas.openxmlformats.org/officeDocument/2006/relationships/image" Target="../media/image63.png"/><Relationship Id="rId13" Type="http://schemas.openxmlformats.org/officeDocument/2006/relationships/image" Target="../media/image18.png"/><Relationship Id="rId14" Type="http://schemas.openxmlformats.org/officeDocument/2006/relationships/image" Target="../media/image6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5.png"/><Relationship Id="rId3" Type="http://schemas.openxmlformats.org/officeDocument/2006/relationships/image" Target="../media/image66.png"/><Relationship Id="rId4" Type="http://schemas.openxmlformats.org/officeDocument/2006/relationships/image" Target="../media/image4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4138" y="1096982"/>
            <a:ext cx="7772400" cy="1102519"/>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en-US" altLang="ja-JP" sz="3200" dirty="0">
                <a:latin typeface="Noto Sans JP Regular" panose="020B0500000000000000" pitchFamily="34" charset="-128"/>
                <a:ea typeface="Noto Sans JP Regular" panose="020B0500000000000000" pitchFamily="34" charset="-128"/>
                <a:cs typeface="Helvetica Neue"/>
              </a:rPr>
              <a:t>SORACOM</a:t>
            </a:r>
            <a:r>
              <a:rPr lang="en-US" sz="3200" dirty="0">
                <a:latin typeface="Noto Sans JP Regular" panose="020B0500000000000000" pitchFamily="34" charset="-128"/>
                <a:ea typeface="Noto Sans JP Regular" panose="020B0500000000000000" pitchFamily="34" charset="-128"/>
                <a:cs typeface="Helvetica Neue"/>
              </a:rPr>
              <a:t> Icon</a:t>
            </a:r>
            <a:r>
              <a:rPr lang="ja-JP" altLang="en-US" sz="3200">
                <a:latin typeface="Noto Sans JP Regular" panose="020B0500000000000000" pitchFamily="34" charset="-128"/>
                <a:ea typeface="Noto Sans JP Regular" panose="020B0500000000000000" pitchFamily="34" charset="-128"/>
                <a:cs typeface="Helvetica Neue"/>
              </a:rPr>
              <a:t> </a:t>
            </a:r>
            <a:r>
              <a:rPr lang="en-US" altLang="ja-JP" sz="3200" dirty="0">
                <a:latin typeface="Noto Sans JP Regular" panose="020B0500000000000000" pitchFamily="34" charset="-128"/>
                <a:ea typeface="Noto Sans JP Regular" panose="020B0500000000000000" pitchFamily="34" charset="-128"/>
                <a:cs typeface="Helvetica Neue"/>
              </a:rPr>
              <a:t>Set</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2" name="テキスト ボックス 1"/>
          <p:cNvSpPr txBox="1"/>
          <p:nvPr/>
        </p:nvSpPr>
        <p:spPr>
          <a:xfrm>
            <a:off x="371475" y="2660435"/>
            <a:ext cx="5493812" cy="1200329"/>
          </a:xfrm>
          <a:prstGeom prst="rect">
            <a:avLst/>
          </a:prstGeom>
          <a:noFill/>
        </p:spPr>
        <p:txBody>
          <a:bodyPr wrap="none" rtlCol="0">
            <a:spAutoFit/>
          </a:bodyPr>
          <a:lstStyle/>
          <a:p>
            <a:r>
              <a:rPr kumimoji="1" lang="ja-JP" altLang="en-US" dirty="0">
                <a:latin typeface="Noto Sans JP Regular" panose="020B0500000000000000" pitchFamily="34" charset="-128"/>
                <a:ea typeface="Noto Sans JP Regular" panose="020B0500000000000000" pitchFamily="34" charset="-128"/>
              </a:rPr>
              <a:t>使用においては、ガイドラインをご確認ください。</a:t>
            </a:r>
            <a:endParaRPr kumimoji="1" lang="en-US" altLang="ja-JP" dirty="0">
              <a:latin typeface="Noto Sans JP Regular" panose="020B0500000000000000" pitchFamily="34" charset="-128"/>
              <a:ea typeface="Noto Sans JP Regular" panose="020B0500000000000000" pitchFamily="34" charset="-128"/>
            </a:endParaRPr>
          </a:p>
          <a:p>
            <a:endParaRPr kumimoji="1" lang="en-US" altLang="ja-JP" dirty="0">
              <a:latin typeface="Noto Sans JP Regular" panose="020B0500000000000000" pitchFamily="34" charset="-128"/>
              <a:ea typeface="Noto Sans JP Regular" panose="020B0500000000000000" pitchFamily="34" charset="-128"/>
            </a:endParaRPr>
          </a:p>
          <a:p>
            <a:r>
              <a:rPr lang="en-US" altLang="ja-JP" dirty="0">
                <a:latin typeface="Noto Sans JP Regular" panose="020B0500000000000000" pitchFamily="34" charset="-128"/>
                <a:ea typeface="Noto Sans JP Regular" panose="020B0500000000000000" pitchFamily="34" charset="-128"/>
              </a:rPr>
              <a:t>SORACOM </a:t>
            </a:r>
            <a:r>
              <a:rPr lang="ja-JP" altLang="en-US" dirty="0">
                <a:latin typeface="Noto Sans JP Regular" panose="020B0500000000000000" pitchFamily="34" charset="-128"/>
                <a:ea typeface="Noto Sans JP Regular" panose="020B0500000000000000" pitchFamily="34" charset="-128"/>
              </a:rPr>
              <a:t>アイコンセット使用ガイドライン</a:t>
            </a:r>
          </a:p>
          <a:p>
            <a:r>
              <a:rPr lang="en-US" altLang="ja-JP" dirty="0">
                <a:latin typeface="Noto Sans JP Regular" panose="020B0500000000000000" pitchFamily="34" charset="-128"/>
                <a:ea typeface="Noto Sans JP Regular" panose="020B0500000000000000" pitchFamily="34" charset="-128"/>
                <a:hlinkClick r:id="rId3"/>
              </a:rPr>
              <a:t>https://soracom.jp/share/sis_guideline/</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8" name="Picture 17">
            <a:extLst>
              <a:ext uri="{FF2B5EF4-FFF2-40B4-BE49-F238E27FC236}">
                <a16:creationId xmlns:a16="http://schemas.microsoft.com/office/drawing/2014/main" id="{0F3E4146-2C3C-504A-9425-7B1111C87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177" y="5083682"/>
            <a:ext cx="720000" cy="720000"/>
          </a:xfrm>
          <a:prstGeom prst="rect">
            <a:avLst/>
          </a:prstGeom>
        </p:spPr>
      </p:pic>
      <p:pic>
        <p:nvPicPr>
          <p:cNvPr id="20" name="Picture 108">
            <a:extLst>
              <a:ext uri="{FF2B5EF4-FFF2-40B4-BE49-F238E27FC236}">
                <a16:creationId xmlns:a16="http://schemas.microsoft.com/office/drawing/2014/main" id="{18142C19-0A6B-C24D-A151-4943FC095F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1183" y="5083682"/>
            <a:ext cx="720000" cy="720000"/>
          </a:xfrm>
          <a:prstGeom prst="rect">
            <a:avLst/>
          </a:prstGeom>
        </p:spPr>
      </p:pic>
      <p:pic>
        <p:nvPicPr>
          <p:cNvPr id="21" name="Picture 109">
            <a:extLst>
              <a:ext uri="{FF2B5EF4-FFF2-40B4-BE49-F238E27FC236}">
                <a16:creationId xmlns:a16="http://schemas.microsoft.com/office/drawing/2014/main" id="{316C3454-52F9-E844-8F43-ACFF3E679E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5189" y="5083682"/>
            <a:ext cx="720000" cy="720000"/>
          </a:xfrm>
          <a:prstGeom prst="rect">
            <a:avLst/>
          </a:prstGeom>
        </p:spPr>
      </p:pic>
      <p:pic>
        <p:nvPicPr>
          <p:cNvPr id="22" name="Picture 21">
            <a:extLst>
              <a:ext uri="{FF2B5EF4-FFF2-40B4-BE49-F238E27FC236}">
                <a16:creationId xmlns:a16="http://schemas.microsoft.com/office/drawing/2014/main" id="{30F1D68D-D932-0643-9A32-A64768961A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3201" y="5083682"/>
            <a:ext cx="720000" cy="720000"/>
          </a:xfrm>
          <a:prstGeom prst="rect">
            <a:avLst/>
          </a:prstGeom>
        </p:spPr>
      </p:pic>
      <p:pic>
        <p:nvPicPr>
          <p:cNvPr id="23" name="Picture 22">
            <a:extLst>
              <a:ext uri="{FF2B5EF4-FFF2-40B4-BE49-F238E27FC236}">
                <a16:creationId xmlns:a16="http://schemas.microsoft.com/office/drawing/2014/main" id="{2923920A-DF61-CC4C-BC9C-58FF8AC0DC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7207" y="5083682"/>
            <a:ext cx="720000" cy="720000"/>
          </a:xfrm>
          <a:prstGeom prst="rect">
            <a:avLst/>
          </a:prstGeom>
        </p:spPr>
      </p:pic>
      <p:pic>
        <p:nvPicPr>
          <p:cNvPr id="24" name="Picture 23">
            <a:extLst>
              <a:ext uri="{FF2B5EF4-FFF2-40B4-BE49-F238E27FC236}">
                <a16:creationId xmlns:a16="http://schemas.microsoft.com/office/drawing/2014/main" id="{70147F12-8A46-404F-84B2-4C6DC2DE2D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31212" y="5083682"/>
            <a:ext cx="720000" cy="720000"/>
          </a:xfrm>
          <a:prstGeom prst="rect">
            <a:avLst/>
          </a:prstGeom>
        </p:spPr>
      </p:pic>
      <p:pic>
        <p:nvPicPr>
          <p:cNvPr id="25" name="図 51">
            <a:extLst>
              <a:ext uri="{FF2B5EF4-FFF2-40B4-BE49-F238E27FC236}">
                <a16:creationId xmlns:a16="http://schemas.microsoft.com/office/drawing/2014/main" id="{C5BF52E1-579F-7F49-8374-18B34D145FA2}"/>
              </a:ext>
            </a:extLst>
          </p:cNvPr>
          <p:cNvPicPr>
            <a:picLocks noChangeAspect="1"/>
          </p:cNvPicPr>
          <p:nvPr/>
        </p:nvPicPr>
        <p:blipFill>
          <a:blip r:embed="rId10"/>
          <a:stretch>
            <a:fillRect/>
          </a:stretch>
        </p:blipFill>
        <p:spPr>
          <a:xfrm>
            <a:off x="7819195" y="5083682"/>
            <a:ext cx="720000" cy="720000"/>
          </a:xfrm>
          <a:prstGeom prst="rect">
            <a:avLst/>
          </a:prstGeom>
        </p:spPr>
      </p:pic>
      <p:pic>
        <p:nvPicPr>
          <p:cNvPr id="26" name="Picture 25">
            <a:extLst>
              <a:ext uri="{FF2B5EF4-FFF2-40B4-BE49-F238E27FC236}">
                <a16:creationId xmlns:a16="http://schemas.microsoft.com/office/drawing/2014/main" id="{D1152B9C-65C5-E34D-8DC4-5289D3A92A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07177" y="5773822"/>
            <a:ext cx="720000" cy="720000"/>
          </a:xfrm>
          <a:prstGeom prst="rect">
            <a:avLst/>
          </a:prstGeom>
        </p:spPr>
      </p:pic>
      <p:pic>
        <p:nvPicPr>
          <p:cNvPr id="27" name="図 40">
            <a:extLst>
              <a:ext uri="{FF2B5EF4-FFF2-40B4-BE49-F238E27FC236}">
                <a16:creationId xmlns:a16="http://schemas.microsoft.com/office/drawing/2014/main" id="{BDE84A34-E7F4-3E4A-BEED-C30EE377AE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11183" y="5773822"/>
            <a:ext cx="720000" cy="720000"/>
          </a:xfrm>
          <a:prstGeom prst="rect">
            <a:avLst/>
          </a:prstGeom>
        </p:spPr>
      </p:pic>
      <p:pic>
        <p:nvPicPr>
          <p:cNvPr id="28" name="図 50">
            <a:extLst>
              <a:ext uri="{FF2B5EF4-FFF2-40B4-BE49-F238E27FC236}">
                <a16:creationId xmlns:a16="http://schemas.microsoft.com/office/drawing/2014/main" id="{BD871E58-481B-2249-BA57-38FFB2A22B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15189" y="5773822"/>
            <a:ext cx="720000" cy="720000"/>
          </a:xfrm>
          <a:prstGeom prst="rect">
            <a:avLst/>
          </a:prstGeom>
        </p:spPr>
      </p:pic>
      <p:pic>
        <p:nvPicPr>
          <p:cNvPr id="29" name="図 53">
            <a:extLst>
              <a:ext uri="{FF2B5EF4-FFF2-40B4-BE49-F238E27FC236}">
                <a16:creationId xmlns:a16="http://schemas.microsoft.com/office/drawing/2014/main" id="{D5394863-5403-6440-ADE7-C814B0FE8EE8}"/>
              </a:ext>
            </a:extLst>
          </p:cNvPr>
          <p:cNvPicPr>
            <a:picLocks noChangeAspect="1"/>
          </p:cNvPicPr>
          <p:nvPr/>
        </p:nvPicPr>
        <p:blipFill>
          <a:blip r:embed="rId14"/>
          <a:stretch>
            <a:fillRect/>
          </a:stretch>
        </p:blipFill>
        <p:spPr>
          <a:xfrm>
            <a:off x="8923201" y="5773822"/>
            <a:ext cx="720000" cy="720000"/>
          </a:xfrm>
          <a:prstGeom prst="rect">
            <a:avLst/>
          </a:prstGeom>
        </p:spPr>
      </p:pic>
      <p:pic>
        <p:nvPicPr>
          <p:cNvPr id="30" name="Picture 29" descr="A picture containing drawing, graffiti&#10;&#10;Description automatically generated">
            <a:extLst>
              <a:ext uri="{FF2B5EF4-FFF2-40B4-BE49-F238E27FC236}">
                <a16:creationId xmlns:a16="http://schemas.microsoft.com/office/drawing/2014/main" id="{6BED1A02-8EE4-B74F-9EF7-B4A4669006B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27207" y="5773822"/>
            <a:ext cx="720000" cy="720000"/>
          </a:xfrm>
          <a:prstGeom prst="rect">
            <a:avLst/>
          </a:prstGeom>
        </p:spPr>
      </p:pic>
      <p:pic>
        <p:nvPicPr>
          <p:cNvPr id="31" name="Picture 30" descr="A close up of a sign&#10;&#10;Description automatically generated">
            <a:extLst>
              <a:ext uri="{FF2B5EF4-FFF2-40B4-BE49-F238E27FC236}">
                <a16:creationId xmlns:a16="http://schemas.microsoft.com/office/drawing/2014/main" id="{E9A36AA0-E639-4943-AC13-006FD96392D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31212" y="5773822"/>
            <a:ext cx="720000" cy="720000"/>
          </a:xfrm>
          <a:prstGeom prst="rect">
            <a:avLst/>
          </a:prstGeom>
        </p:spPr>
      </p:pic>
      <p:pic>
        <p:nvPicPr>
          <p:cNvPr id="32" name="図 52">
            <a:extLst>
              <a:ext uri="{FF2B5EF4-FFF2-40B4-BE49-F238E27FC236}">
                <a16:creationId xmlns:a16="http://schemas.microsoft.com/office/drawing/2014/main" id="{1412C78F-913C-4E45-B9A1-BA327EEAB401}"/>
              </a:ext>
            </a:extLst>
          </p:cNvPr>
          <p:cNvPicPr>
            <a:picLocks noChangeAspect="1"/>
          </p:cNvPicPr>
          <p:nvPr/>
        </p:nvPicPr>
        <p:blipFill>
          <a:blip r:embed="rId17"/>
          <a:stretch>
            <a:fillRect/>
          </a:stretch>
        </p:blipFill>
        <p:spPr>
          <a:xfrm>
            <a:off x="7819195" y="5773822"/>
            <a:ext cx="720000" cy="720000"/>
          </a:xfrm>
          <a:prstGeom prst="rect">
            <a:avLst/>
          </a:prstGeom>
        </p:spPr>
      </p:pic>
      <p:pic>
        <p:nvPicPr>
          <p:cNvPr id="33" name="Picture 101">
            <a:extLst>
              <a:ext uri="{FF2B5EF4-FFF2-40B4-BE49-F238E27FC236}">
                <a16:creationId xmlns:a16="http://schemas.microsoft.com/office/drawing/2014/main" id="{82E56008-AC27-4041-97AA-CA69CCF626E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07177" y="4393542"/>
            <a:ext cx="720000" cy="720000"/>
          </a:xfrm>
          <a:prstGeom prst="rect">
            <a:avLst/>
          </a:prstGeom>
        </p:spPr>
      </p:pic>
      <p:pic>
        <p:nvPicPr>
          <p:cNvPr id="34" name="Picture 103">
            <a:extLst>
              <a:ext uri="{FF2B5EF4-FFF2-40B4-BE49-F238E27FC236}">
                <a16:creationId xmlns:a16="http://schemas.microsoft.com/office/drawing/2014/main" id="{556440D0-C592-CB44-B7B6-21A0C56EAAB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11183" y="4393542"/>
            <a:ext cx="720000" cy="720000"/>
          </a:xfrm>
          <a:prstGeom prst="rect">
            <a:avLst/>
          </a:prstGeom>
        </p:spPr>
      </p:pic>
      <p:pic>
        <p:nvPicPr>
          <p:cNvPr id="35" name="Picture 34">
            <a:extLst>
              <a:ext uri="{FF2B5EF4-FFF2-40B4-BE49-F238E27FC236}">
                <a16:creationId xmlns:a16="http://schemas.microsoft.com/office/drawing/2014/main" id="{E16FABFB-0226-6042-9363-D1B1DFCAA6A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15189" y="4393542"/>
            <a:ext cx="720000" cy="720000"/>
          </a:xfrm>
          <a:prstGeom prst="rect">
            <a:avLst/>
          </a:prstGeom>
        </p:spPr>
      </p:pic>
      <p:pic>
        <p:nvPicPr>
          <p:cNvPr id="36" name="Picture 105">
            <a:extLst>
              <a:ext uri="{FF2B5EF4-FFF2-40B4-BE49-F238E27FC236}">
                <a16:creationId xmlns:a16="http://schemas.microsoft.com/office/drawing/2014/main" id="{C28B8E38-0004-1C4C-8BCF-8CD35867A2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23201" y="4393542"/>
            <a:ext cx="720000" cy="720000"/>
          </a:xfrm>
          <a:prstGeom prst="rect">
            <a:avLst/>
          </a:prstGeom>
        </p:spPr>
      </p:pic>
      <p:pic>
        <p:nvPicPr>
          <p:cNvPr id="37" name="Picture 106">
            <a:extLst>
              <a:ext uri="{FF2B5EF4-FFF2-40B4-BE49-F238E27FC236}">
                <a16:creationId xmlns:a16="http://schemas.microsoft.com/office/drawing/2014/main" id="{5525E5CD-DFD3-964F-873A-61974615283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27207" y="4393542"/>
            <a:ext cx="720000" cy="720000"/>
          </a:xfrm>
          <a:prstGeom prst="rect">
            <a:avLst/>
          </a:prstGeom>
        </p:spPr>
      </p:pic>
      <p:pic>
        <p:nvPicPr>
          <p:cNvPr id="38" name="Picture 107">
            <a:extLst>
              <a:ext uri="{FF2B5EF4-FFF2-40B4-BE49-F238E27FC236}">
                <a16:creationId xmlns:a16="http://schemas.microsoft.com/office/drawing/2014/main" id="{206F95FE-7918-5648-B94B-E3E8DD0704A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131212" y="4393542"/>
            <a:ext cx="720000" cy="720000"/>
          </a:xfrm>
          <a:prstGeom prst="rect">
            <a:avLst/>
          </a:prstGeom>
        </p:spPr>
      </p:pic>
      <p:pic>
        <p:nvPicPr>
          <p:cNvPr id="39" name="Picture 38" descr="Icon&#10;&#10;Description automatically generated">
            <a:extLst>
              <a:ext uri="{FF2B5EF4-FFF2-40B4-BE49-F238E27FC236}">
                <a16:creationId xmlns:a16="http://schemas.microsoft.com/office/drawing/2014/main" id="{15C2D5ED-514D-2441-8F87-8C82C921787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819195" y="4393542"/>
            <a:ext cx="720000" cy="720000"/>
          </a:xfrm>
          <a:prstGeom prst="rect">
            <a:avLst/>
          </a:prstGeom>
        </p:spPr>
      </p:pic>
      <p:sp>
        <p:nvSpPr>
          <p:cNvPr id="5" name="TextBox 4">
            <a:extLst>
              <a:ext uri="{FF2B5EF4-FFF2-40B4-BE49-F238E27FC236}">
                <a16:creationId xmlns:a16="http://schemas.microsoft.com/office/drawing/2014/main" id="{6B6030BF-A028-6DC3-963A-394263C36CA8}"/>
              </a:ext>
            </a:extLst>
          </p:cNvPr>
          <p:cNvSpPr txBox="1"/>
          <p:nvPr/>
        </p:nvSpPr>
        <p:spPr>
          <a:xfrm>
            <a:off x="371475" y="1840048"/>
            <a:ext cx="6096000" cy="369332"/>
          </a:xfrm>
          <a:prstGeom prst="rect">
            <a:avLst/>
          </a:prstGeom>
          <a:noFill/>
        </p:spPr>
        <p:txBody>
          <a:bodyPr wrap="square">
            <a:spAutoFit/>
          </a:bodyPr>
          <a:lstStyle/>
          <a:p>
            <a:r>
              <a:rPr lang="en-US" sz="1800" dirty="0">
                <a:solidFill>
                  <a:schemeClr val="bg1">
                    <a:lumMod val="65000"/>
                  </a:schemeClr>
                </a:solidFill>
                <a:latin typeface="Noto Sans JP Regular" panose="020B0500000000000000" pitchFamily="34" charset="-128"/>
                <a:ea typeface="Noto Sans JP Regular" panose="020B0500000000000000" pitchFamily="34" charset="-128"/>
                <a:cs typeface="Helvetica Neue"/>
              </a:rPr>
              <a:t>v2.6</a:t>
            </a:r>
            <a:endParaRPr lang="ja-JP" altLang="en-US" dirty="0"/>
          </a:p>
        </p:txBody>
      </p:sp>
    </p:spTree>
    <p:extLst>
      <p:ext uri="{BB962C8B-B14F-4D97-AF65-F5344CB8AC3E}">
        <p14:creationId xmlns:p14="http://schemas.microsoft.com/office/powerpoint/2010/main" val="392083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dirty="0">
                <a:solidFill>
                  <a:schemeClr val="bg1"/>
                </a:solidFill>
                <a:latin typeface="Noto Sans JP Regular" panose="020B0500000000000000" pitchFamily="34" charset="-128"/>
                <a:ea typeface="Noto Sans JP Regular" panose="020B0500000000000000" pitchFamily="34" charset="-128"/>
                <a:cs typeface="Helvetica Neue"/>
              </a:rPr>
              <a:t>構成図例</a:t>
            </a:r>
            <a:r>
              <a:rPr lang="en-US" altLang="ja-JP" sz="3200" dirty="0">
                <a:solidFill>
                  <a:schemeClr val="bg1"/>
                </a:solidFill>
                <a:latin typeface="Noto Sans JP Regular" panose="020B0500000000000000" pitchFamily="34" charset="-128"/>
                <a:ea typeface="Noto Sans JP Regular" panose="020B0500000000000000" pitchFamily="34" charset="-128"/>
                <a:cs typeface="Helvetica Neue"/>
              </a:rPr>
              <a:t>4</a:t>
            </a:r>
            <a:endParaRPr lang="en-US" sz="1600" dirty="0">
              <a:solidFill>
                <a:schemeClr val="bg1"/>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2319866"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solidFill>
                  <a:schemeClr val="bg2"/>
                </a:solidFill>
                <a:latin typeface="Noto Sans JP Regular" panose="020B0500000000000000" pitchFamily="34" charset="-128"/>
                <a:ea typeface="Noto Sans JP Regular" panose="020B0500000000000000" pitchFamily="34" charset="-128"/>
              </a:rPr>
              <a:t>農業・漁業・畜産</a:t>
            </a:r>
            <a:endParaRPr kumimoji="1" lang="ja-JP" altLang="en-US" dirty="0">
              <a:solidFill>
                <a:schemeClr val="bg2"/>
              </a:solidFill>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7FB8618F-5981-C943-B158-7C4DA89B5A2C}"/>
              </a:ext>
            </a:extLst>
          </p:cNvPr>
          <p:cNvSpPr>
            <a:spLocks noChangeAspect="1"/>
          </p:cNvSpPr>
          <p:nvPr/>
        </p:nvSpPr>
        <p:spPr>
          <a:xfrm>
            <a:off x="2203232" y="2180493"/>
            <a:ext cx="7785536" cy="437936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1EC76B8B-913F-3943-84A2-CAD653A2BACA}"/>
              </a:ext>
            </a:extLst>
          </p:cNvPr>
          <p:cNvSpPr/>
          <p:nvPr/>
        </p:nvSpPr>
        <p:spPr>
          <a:xfrm>
            <a:off x="2844808" y="3195708"/>
            <a:ext cx="2463467" cy="2468492"/>
          </a:xfrm>
          <a:prstGeom prst="roundRect">
            <a:avLst>
              <a:gd name="adj" fmla="val 129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44">
            <a:extLst>
              <a:ext uri="{FF2B5EF4-FFF2-40B4-BE49-F238E27FC236}">
                <a16:creationId xmlns:a16="http://schemas.microsoft.com/office/drawing/2014/main" id="{BD323A23-8696-6945-973E-C2FCE1391C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774" y="3650174"/>
            <a:ext cx="720000" cy="720000"/>
          </a:xfrm>
          <a:prstGeom prst="rect">
            <a:avLst/>
          </a:prstGeom>
        </p:spPr>
      </p:pic>
      <p:pic>
        <p:nvPicPr>
          <p:cNvPr id="8" name="図 7">
            <a:extLst>
              <a:ext uri="{FF2B5EF4-FFF2-40B4-BE49-F238E27FC236}">
                <a16:creationId xmlns:a16="http://schemas.microsoft.com/office/drawing/2014/main" id="{FF29E86A-7604-9445-A1A5-2DA7526EC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1341" y="2654270"/>
            <a:ext cx="720000" cy="720000"/>
          </a:xfrm>
          <a:prstGeom prst="rect">
            <a:avLst/>
          </a:prstGeom>
        </p:spPr>
      </p:pic>
      <p:sp>
        <p:nvSpPr>
          <p:cNvPr id="9" name="TextBox 102">
            <a:extLst>
              <a:ext uri="{FF2B5EF4-FFF2-40B4-BE49-F238E27FC236}">
                <a16:creationId xmlns:a16="http://schemas.microsoft.com/office/drawing/2014/main" id="{7516773D-38AC-F743-80C6-14CDA5338C0C}"/>
              </a:ext>
            </a:extLst>
          </p:cNvPr>
          <p:cNvSpPr txBox="1"/>
          <p:nvPr/>
        </p:nvSpPr>
        <p:spPr>
          <a:xfrm>
            <a:off x="3268507" y="2875770"/>
            <a:ext cx="1261885"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ビニールハウス</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0" name="Picture 2">
            <a:extLst>
              <a:ext uri="{FF2B5EF4-FFF2-40B4-BE49-F238E27FC236}">
                <a16:creationId xmlns:a16="http://schemas.microsoft.com/office/drawing/2014/main" id="{B5B6A423-2FD7-4A4F-96ED-E50C7F4CD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440" y="3924068"/>
            <a:ext cx="720000" cy="720000"/>
          </a:xfrm>
          <a:prstGeom prst="rect">
            <a:avLst/>
          </a:prstGeom>
        </p:spPr>
      </p:pic>
      <p:sp>
        <p:nvSpPr>
          <p:cNvPr id="11" name="TextBox 148">
            <a:extLst>
              <a:ext uri="{FF2B5EF4-FFF2-40B4-BE49-F238E27FC236}">
                <a16:creationId xmlns:a16="http://schemas.microsoft.com/office/drawing/2014/main" id="{101E4111-8888-4948-ACE9-090300476390}"/>
              </a:ext>
            </a:extLst>
          </p:cNvPr>
          <p:cNvSpPr txBox="1"/>
          <p:nvPr/>
        </p:nvSpPr>
        <p:spPr>
          <a:xfrm>
            <a:off x="6920503" y="4628860"/>
            <a:ext cx="917239" cy="461665"/>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Inventory</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2" name="Picture 86">
            <a:extLst>
              <a:ext uri="{FF2B5EF4-FFF2-40B4-BE49-F238E27FC236}">
                <a16:creationId xmlns:a16="http://schemas.microsoft.com/office/drawing/2014/main" id="{D6F5329E-FC1B-1842-8B45-66A294F4D3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9299" y="3924068"/>
            <a:ext cx="720000" cy="720000"/>
          </a:xfrm>
          <a:prstGeom prst="rect">
            <a:avLst/>
          </a:prstGeom>
        </p:spPr>
      </p:pic>
      <p:sp>
        <p:nvSpPr>
          <p:cNvPr id="13" name="TextBox 144">
            <a:extLst>
              <a:ext uri="{FF2B5EF4-FFF2-40B4-BE49-F238E27FC236}">
                <a16:creationId xmlns:a16="http://schemas.microsoft.com/office/drawing/2014/main" id="{30EC423A-1BC8-6941-B0AC-98CBB8951D63}"/>
              </a:ext>
            </a:extLst>
          </p:cNvPr>
          <p:cNvSpPr txBox="1"/>
          <p:nvPr/>
        </p:nvSpPr>
        <p:spPr>
          <a:xfrm>
            <a:off x="8545175" y="4628860"/>
            <a:ext cx="388248" cy="276999"/>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PC</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15" name="TextBox 155">
            <a:extLst>
              <a:ext uri="{FF2B5EF4-FFF2-40B4-BE49-F238E27FC236}">
                <a16:creationId xmlns:a16="http://schemas.microsoft.com/office/drawing/2014/main" id="{0939CEC0-0D0F-4548-81B5-E1C49291F215}"/>
              </a:ext>
            </a:extLst>
          </p:cNvPr>
          <p:cNvSpPr txBox="1"/>
          <p:nvPr/>
        </p:nvSpPr>
        <p:spPr>
          <a:xfrm>
            <a:off x="4221534" y="3456085"/>
            <a:ext cx="1107996" cy="646331"/>
          </a:xfrm>
          <a:prstGeom prst="rect">
            <a:avLst/>
          </a:prstGeom>
          <a:noFill/>
        </p:spPr>
        <p:txBody>
          <a:bodyPr wrap="none" rtlCol="0">
            <a:spAutoFit/>
          </a:bodyPr>
          <a:lstStyle/>
          <a:p>
            <a:pPr algn="ctr"/>
            <a:r>
              <a:rPr lang="en-US" altLang="ja-JP" sz="1200" dirty="0">
                <a:solidFill>
                  <a:srgbClr val="34CDD7"/>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solidFill>
                  <a:srgbClr val="34CDD7"/>
                </a:solidFill>
                <a:latin typeface="Noto Sans JP Regular" panose="020B0500000000000000" pitchFamily="34" charset="-128"/>
                <a:ea typeface="Noto Sans JP Regular" panose="020B0500000000000000" pitchFamily="34" charset="-128"/>
                <a:cs typeface="ヒラギノ角ゴ ProN W6"/>
              </a:rPr>
              <a:t>Inventory</a:t>
            </a:r>
          </a:p>
          <a:p>
            <a:pPr algn="ctr"/>
            <a:r>
              <a:rPr lang="ja-JP" altLang="en-US" sz="1200" dirty="0">
                <a:solidFill>
                  <a:srgbClr val="34CDD7"/>
                </a:solidFill>
                <a:latin typeface="Noto Sans JP Regular" panose="020B0500000000000000" pitchFamily="34" charset="-128"/>
                <a:ea typeface="Noto Sans JP Regular" panose="020B0500000000000000" pitchFamily="34" charset="-128"/>
                <a:cs typeface="ヒラギノ角ゴ ProN W6"/>
              </a:rPr>
              <a:t>エージェント</a:t>
            </a:r>
            <a:endParaRPr lang="en-US" sz="1200" dirty="0">
              <a:solidFill>
                <a:srgbClr val="34CDD7"/>
              </a:solidFill>
              <a:latin typeface="Noto Sans JP Regular" panose="020B0500000000000000" pitchFamily="34" charset="-128"/>
              <a:ea typeface="Noto Sans JP Regular" panose="020B0500000000000000" pitchFamily="34" charset="-128"/>
              <a:cs typeface="ヒラギノ角ゴ ProN W6"/>
            </a:endParaRPr>
          </a:p>
        </p:txBody>
      </p:sp>
      <p:pic>
        <p:nvPicPr>
          <p:cNvPr id="16" name="Picture 30">
            <a:extLst>
              <a:ext uri="{FF2B5EF4-FFF2-40B4-BE49-F238E27FC236}">
                <a16:creationId xmlns:a16="http://schemas.microsoft.com/office/drawing/2014/main" id="{C7DD1D43-3941-A24C-A90E-B75EA1D5CB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6542" y="4073571"/>
            <a:ext cx="720000" cy="720000"/>
          </a:xfrm>
          <a:prstGeom prst="rect">
            <a:avLst/>
          </a:prstGeom>
        </p:spPr>
      </p:pic>
      <p:sp>
        <p:nvSpPr>
          <p:cNvPr id="17" name="TextBox 141">
            <a:extLst>
              <a:ext uri="{FF2B5EF4-FFF2-40B4-BE49-F238E27FC236}">
                <a16:creationId xmlns:a16="http://schemas.microsoft.com/office/drawing/2014/main" id="{7905BAAD-1CF4-4442-B084-B28BBF52D062}"/>
              </a:ext>
            </a:extLst>
          </p:cNvPr>
          <p:cNvSpPr txBox="1"/>
          <p:nvPr/>
        </p:nvSpPr>
        <p:spPr>
          <a:xfrm>
            <a:off x="4391757" y="4717397"/>
            <a:ext cx="800219"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grpSp>
        <p:nvGrpSpPr>
          <p:cNvPr id="25" name="グループ化 24">
            <a:extLst>
              <a:ext uri="{FF2B5EF4-FFF2-40B4-BE49-F238E27FC236}">
                <a16:creationId xmlns:a16="http://schemas.microsoft.com/office/drawing/2014/main" id="{EAFB2B71-6244-FB4C-8674-E36AE04FD71B}"/>
              </a:ext>
            </a:extLst>
          </p:cNvPr>
          <p:cNvGrpSpPr/>
          <p:nvPr/>
        </p:nvGrpSpPr>
        <p:grpSpPr>
          <a:xfrm>
            <a:off x="3228115" y="4725077"/>
            <a:ext cx="411318" cy="164839"/>
            <a:chOff x="3268507" y="4524636"/>
            <a:chExt cx="411318" cy="164839"/>
          </a:xfrm>
        </p:grpSpPr>
        <p:sp>
          <p:nvSpPr>
            <p:cNvPr id="20" name="角丸四角形 19">
              <a:extLst>
                <a:ext uri="{FF2B5EF4-FFF2-40B4-BE49-F238E27FC236}">
                  <a16:creationId xmlns:a16="http://schemas.microsoft.com/office/drawing/2014/main" id="{C8080C3C-8728-7F4E-ACEF-2FF11D0D4DFD}"/>
                </a:ext>
              </a:extLst>
            </p:cNvPr>
            <p:cNvSpPr/>
            <p:nvPr/>
          </p:nvSpPr>
          <p:spPr>
            <a:xfrm>
              <a:off x="3268507" y="4525472"/>
              <a:ext cx="411318" cy="164003"/>
            </a:xfrm>
            <a:prstGeom prst="round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片側の 2 つの角を丸めた四角形 20">
              <a:extLst>
                <a:ext uri="{FF2B5EF4-FFF2-40B4-BE49-F238E27FC236}">
                  <a16:creationId xmlns:a16="http://schemas.microsoft.com/office/drawing/2014/main" id="{BB5FF1B0-4080-6B4B-A641-6E46D2A1A038}"/>
                </a:ext>
              </a:extLst>
            </p:cNvPr>
            <p:cNvSpPr/>
            <p:nvPr/>
          </p:nvSpPr>
          <p:spPr>
            <a:xfrm rot="5400000">
              <a:off x="3494635" y="4504288"/>
              <a:ext cx="164005" cy="204702"/>
            </a:xfrm>
            <a:prstGeom prst="round2Same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TextBox 141">
            <a:extLst>
              <a:ext uri="{FF2B5EF4-FFF2-40B4-BE49-F238E27FC236}">
                <a16:creationId xmlns:a16="http://schemas.microsoft.com/office/drawing/2014/main" id="{B6F521A3-DC8E-234D-8642-A4D0428A0754}"/>
              </a:ext>
            </a:extLst>
          </p:cNvPr>
          <p:cNvSpPr txBox="1"/>
          <p:nvPr/>
        </p:nvSpPr>
        <p:spPr>
          <a:xfrm>
            <a:off x="3033665" y="3343993"/>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温湿度</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センサー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4" name="TextBox 141">
            <a:extLst>
              <a:ext uri="{FF2B5EF4-FFF2-40B4-BE49-F238E27FC236}">
                <a16:creationId xmlns:a16="http://schemas.microsoft.com/office/drawing/2014/main" id="{A4DCC9B9-7756-D64B-A750-4DF67C9CB05E}"/>
              </a:ext>
            </a:extLst>
          </p:cNvPr>
          <p:cNvSpPr txBox="1"/>
          <p:nvPr/>
        </p:nvSpPr>
        <p:spPr>
          <a:xfrm>
            <a:off x="3033665" y="4964586"/>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空調機器</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スイッチ</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26" name="直線矢印コネクタ 25">
            <a:extLst>
              <a:ext uri="{FF2B5EF4-FFF2-40B4-BE49-F238E27FC236}">
                <a16:creationId xmlns:a16="http://schemas.microsoft.com/office/drawing/2014/main" id="{E5CFAB32-788C-A047-9C47-6EA01F704907}"/>
              </a:ext>
            </a:extLst>
          </p:cNvPr>
          <p:cNvCxnSpPr>
            <a:cxnSpLocks/>
            <a:stCxn id="7" idx="3"/>
          </p:cNvCxnSpPr>
          <p:nvPr/>
        </p:nvCxnSpPr>
        <p:spPr>
          <a:xfrm>
            <a:off x="3793774" y="4010174"/>
            <a:ext cx="736618" cy="231626"/>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8343EF22-8E1F-3844-B256-5D6574862432}"/>
              </a:ext>
            </a:extLst>
          </p:cNvPr>
          <p:cNvCxnSpPr>
            <a:cxnSpLocks/>
          </p:cNvCxnSpPr>
          <p:nvPr/>
        </p:nvCxnSpPr>
        <p:spPr>
          <a:xfrm flipH="1">
            <a:off x="3762737" y="4557242"/>
            <a:ext cx="704814" cy="210117"/>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A20AB65C-ED55-E849-A417-947DFF7BC4EB}"/>
              </a:ext>
            </a:extLst>
          </p:cNvPr>
          <p:cNvCxnSpPr>
            <a:cxnSpLocks/>
          </p:cNvCxnSpPr>
          <p:nvPr/>
        </p:nvCxnSpPr>
        <p:spPr>
          <a:xfrm>
            <a:off x="5365045" y="4128845"/>
            <a:ext cx="1712840"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B1B56670-F8A3-3A4C-B4B9-7561257CFB4E}"/>
              </a:ext>
            </a:extLst>
          </p:cNvPr>
          <p:cNvCxnSpPr>
            <a:cxnSpLocks/>
          </p:cNvCxnSpPr>
          <p:nvPr/>
        </p:nvCxnSpPr>
        <p:spPr>
          <a:xfrm flipH="1">
            <a:off x="5365045" y="4357371"/>
            <a:ext cx="1712840"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3CBA5F5E-E0DF-C64D-915A-626604947F61}"/>
              </a:ext>
            </a:extLst>
          </p:cNvPr>
          <p:cNvCxnSpPr>
            <a:cxnSpLocks/>
            <a:stCxn id="12" idx="1"/>
          </p:cNvCxnSpPr>
          <p:nvPr/>
        </p:nvCxnSpPr>
        <p:spPr>
          <a:xfrm flipH="1">
            <a:off x="7620000" y="4284068"/>
            <a:ext cx="759299"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角丸四角形吹き出し 49">
            <a:extLst>
              <a:ext uri="{FF2B5EF4-FFF2-40B4-BE49-F238E27FC236}">
                <a16:creationId xmlns:a16="http://schemas.microsoft.com/office/drawing/2014/main" id="{12D47EC1-AB96-5B45-AF8B-47D4CA9A55E8}"/>
              </a:ext>
            </a:extLst>
          </p:cNvPr>
          <p:cNvSpPr/>
          <p:nvPr/>
        </p:nvSpPr>
        <p:spPr>
          <a:xfrm>
            <a:off x="5791961" y="3388108"/>
            <a:ext cx="1578683" cy="488553"/>
          </a:xfrm>
          <a:prstGeom prst="wedgeRoundRectCallout">
            <a:avLst>
              <a:gd name="adj1" fmla="val -53021"/>
              <a:gd name="adj2" fmla="val 85453"/>
              <a:gd name="adj3" fmla="val 16667"/>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センサーデータを</a:t>
            </a:r>
            <a:endParaRPr lang="en-US" altLang="ja-JP" sz="1200" dirty="0">
              <a:solidFill>
                <a:schemeClr val="bg1"/>
              </a:solidFill>
              <a:latin typeface="Noto Sans JP Regular" panose="020B0500000000000000" pitchFamily="34" charset="-128"/>
              <a:ea typeface="Noto Sans JP Regular" panose="020B0500000000000000" pitchFamily="34" charset="-128"/>
            </a:endParaRPr>
          </a:p>
          <a:p>
            <a:pPr algn="ctr"/>
            <a:r>
              <a:rPr lang="ja-JP" altLang="en-US" sz="1200">
                <a:solidFill>
                  <a:schemeClr val="bg1"/>
                </a:solidFill>
                <a:latin typeface="Noto Sans JP Regular" panose="020B0500000000000000" pitchFamily="34" charset="-128"/>
                <a:ea typeface="Noto Sans JP Regular" panose="020B0500000000000000" pitchFamily="34" charset="-128"/>
              </a:rPr>
              <a:t>送信</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51" name="角丸四角形吹き出し 50">
            <a:extLst>
              <a:ext uri="{FF2B5EF4-FFF2-40B4-BE49-F238E27FC236}">
                <a16:creationId xmlns:a16="http://schemas.microsoft.com/office/drawing/2014/main" id="{99F2DB6D-F7EB-4941-A38B-88832D46303F}"/>
              </a:ext>
            </a:extLst>
          </p:cNvPr>
          <p:cNvSpPr/>
          <p:nvPr/>
        </p:nvSpPr>
        <p:spPr>
          <a:xfrm>
            <a:off x="5347796" y="4560356"/>
            <a:ext cx="1578683" cy="488553"/>
          </a:xfrm>
          <a:prstGeom prst="wedgeRoundRectCallout">
            <a:avLst>
              <a:gd name="adj1" fmla="val -6361"/>
              <a:gd name="adj2" fmla="val -78316"/>
              <a:gd name="adj3" fmla="val 16667"/>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スイッチを</a:t>
            </a:r>
            <a:endParaRPr lang="en-US" altLang="ja-JP" sz="1200" dirty="0">
              <a:solidFill>
                <a:schemeClr val="bg1"/>
              </a:solidFill>
              <a:latin typeface="Noto Sans JP Regular" panose="020B0500000000000000" pitchFamily="34" charset="-128"/>
              <a:ea typeface="Noto Sans JP Regular" panose="020B0500000000000000" pitchFamily="34" charset="-128"/>
            </a:endParaRPr>
          </a:p>
          <a:p>
            <a:pPr algn="ctr"/>
            <a:r>
              <a:rPr lang="ja-JP" altLang="en-US" sz="1200">
                <a:solidFill>
                  <a:schemeClr val="bg1"/>
                </a:solidFill>
                <a:latin typeface="Noto Sans JP Regular" panose="020B0500000000000000" pitchFamily="34" charset="-128"/>
                <a:ea typeface="Noto Sans JP Regular" panose="020B0500000000000000" pitchFamily="34" charset="-128"/>
              </a:rPr>
              <a:t>遠隔操作</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52" name="TextBox 106">
            <a:extLst>
              <a:ext uri="{FF2B5EF4-FFF2-40B4-BE49-F238E27FC236}">
                <a16:creationId xmlns:a16="http://schemas.microsoft.com/office/drawing/2014/main" id="{6B8CF312-AC69-AA4E-BB58-0C0D5675910C}"/>
              </a:ext>
            </a:extLst>
          </p:cNvPr>
          <p:cNvSpPr txBox="1"/>
          <p:nvPr/>
        </p:nvSpPr>
        <p:spPr>
          <a:xfrm>
            <a:off x="3865637" y="5961772"/>
            <a:ext cx="4719562"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ビニールハウスの温湿度データをSORACOM</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 </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Inventoryに蓄積し</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a:t>
            </a:r>
          </a:p>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スイッチをエージェント経由で遠隔から操作</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4" name="Picture 3">
            <a:extLst>
              <a:ext uri="{FF2B5EF4-FFF2-40B4-BE49-F238E27FC236}">
                <a16:creationId xmlns:a16="http://schemas.microsoft.com/office/drawing/2014/main" id="{85EB11CE-BC74-F345-8976-A1FEF42C9F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8000" y="3852038"/>
            <a:ext cx="720000" cy="720000"/>
          </a:xfrm>
          <a:prstGeom prst="rect">
            <a:avLst/>
          </a:prstGeom>
        </p:spPr>
      </p:pic>
    </p:spTree>
    <p:extLst>
      <p:ext uri="{BB962C8B-B14F-4D97-AF65-F5344CB8AC3E}">
        <p14:creationId xmlns:p14="http://schemas.microsoft.com/office/powerpoint/2010/main" val="1761404846"/>
      </p:ext>
    </p:extLst>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Cloud A</a:t>
            </a:r>
          </a:p>
        </p:txBody>
      </p:sp>
      <p:pic>
        <p:nvPicPr>
          <p:cNvPr id="4" name="Picture 3" descr="SIS000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Cloud B</a:t>
            </a:r>
          </a:p>
        </p:txBody>
      </p:sp>
      <p:pic>
        <p:nvPicPr>
          <p:cNvPr id="6" name="Picture 5" descr="SIS000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交換局</a:t>
            </a:r>
          </a:p>
        </p:txBody>
      </p:sp>
      <p:pic>
        <p:nvPicPr>
          <p:cNvPr id="8" name="Picture 7" descr="SIS000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基地局</a:t>
            </a:r>
          </a:p>
        </p:txBody>
      </p:sp>
      <p:pic>
        <p:nvPicPr>
          <p:cNvPr id="10" name="Picture 9" descr="SIS000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インターネット</a:t>
            </a:r>
          </a:p>
        </p:txBody>
      </p:sp>
      <p:pic>
        <p:nvPicPr>
          <p:cNvPr id="12" name="Picture 11" descr="SIS000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SIM</a:t>
            </a:r>
          </a:p>
        </p:txBody>
      </p:sp>
      <p:pic>
        <p:nvPicPr>
          <p:cNvPr id="14" name="Picture 13" descr="SIS000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PC</a:t>
            </a:r>
          </a:p>
        </p:txBody>
      </p:sp>
      <p:pic>
        <p:nvPicPr>
          <p:cNvPr id="16" name="Picture 15" descr="SIS000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LAPTOP</a:t>
            </a:r>
          </a:p>
        </p:txBody>
      </p:sp>
      <p:pic>
        <p:nvPicPr>
          <p:cNvPr id="18" name="Picture 17" descr="SIS000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スマホ</a:t>
            </a:r>
          </a:p>
        </p:txBody>
      </p:sp>
      <p:pic>
        <p:nvPicPr>
          <p:cNvPr id="20" name="Picture 19" descr="SIS001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タブレット</a:t>
            </a:r>
          </a:p>
        </p:txBody>
      </p:sp>
      <p:pic>
        <p:nvPicPr>
          <p:cNvPr id="22" name="Picture 21" descr="SIS001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ガラケー</a:t>
            </a:r>
          </a:p>
        </p:txBody>
      </p:sp>
      <p:pic>
        <p:nvPicPr>
          <p:cNvPr id="24" name="Picture 23" descr="SIS001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カメラ</a:t>
            </a:r>
          </a:p>
        </p:txBody>
      </p:sp>
      <p:pic>
        <p:nvPicPr>
          <p:cNvPr id="26" name="Picture 25" descr="SIS001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監視カメラ</a:t>
            </a:r>
          </a:p>
        </p:txBody>
      </p:sp>
      <p:pic>
        <p:nvPicPr>
          <p:cNvPr id="28" name="Picture 27" descr="SIS001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ドローン</a:t>
            </a:r>
          </a:p>
        </p:txBody>
      </p:sp>
      <p:pic>
        <p:nvPicPr>
          <p:cNvPr id="30" name="Picture 29" descr="SIS001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スマートウォッチ</a:t>
            </a:r>
          </a:p>
        </p:txBody>
      </p:sp>
      <p:pic>
        <p:nvPicPr>
          <p:cNvPr id="32" name="Picture 31" descr="SIS001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基板</a:t>
            </a:r>
          </a:p>
        </p:txBody>
      </p:sp>
      <p:pic>
        <p:nvPicPr>
          <p:cNvPr id="34" name="Picture 33" descr="SIS001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ドングル</a:t>
            </a:r>
          </a:p>
        </p:txBody>
      </p:sp>
      <p:pic>
        <p:nvPicPr>
          <p:cNvPr id="36" name="Picture 35" descr="SIS001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送信機A</a:t>
            </a:r>
          </a:p>
        </p:txBody>
      </p:sp>
      <p:pic>
        <p:nvPicPr>
          <p:cNvPr id="38" name="Picture 37" descr="SIS001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送信機B</a:t>
            </a:r>
          </a:p>
        </p:txBody>
      </p:sp>
      <p:pic>
        <p:nvPicPr>
          <p:cNvPr id="40" name="Picture 39" descr="SIS002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コントローラーA</a:t>
            </a:r>
          </a:p>
        </p:txBody>
      </p:sp>
      <p:pic>
        <p:nvPicPr>
          <p:cNvPr id="42" name="Picture 41" descr="SIS002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コントローラーB</a:t>
            </a:r>
          </a:p>
        </p:txBody>
      </p:sp>
      <p:pic>
        <p:nvPicPr>
          <p:cNvPr id="44" name="Picture 43" descr="SIS002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IoTデバイス群</a:t>
            </a:r>
          </a:p>
        </p:txBody>
      </p:sp>
      <p:pic>
        <p:nvPicPr>
          <p:cNvPr id="46" name="Picture 45" descr="SIS002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サーバーA</a:t>
            </a:r>
          </a:p>
        </p:txBody>
      </p:sp>
      <p:pic>
        <p:nvPicPr>
          <p:cNvPr id="48" name="Picture 47" descr="SIS002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サーバーB</a:t>
            </a:r>
          </a:p>
        </p:txBody>
      </p:sp>
      <p:pic>
        <p:nvPicPr>
          <p:cNvPr id="50" name="Picture 49" descr="SIS002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サーバーC</a:t>
            </a:r>
          </a:p>
        </p:txBody>
      </p:sp>
      <p:pic>
        <p:nvPicPr>
          <p:cNvPr id="52" name="Picture 51" descr="SIS002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データベース</a:t>
            </a:r>
          </a:p>
        </p:txBody>
      </p:sp>
      <p:pic>
        <p:nvPicPr>
          <p:cNvPr id="54" name="Picture 53" descr="SIS002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ユーザーA</a:t>
            </a:r>
          </a:p>
        </p:txBody>
      </p:sp>
      <p:pic>
        <p:nvPicPr>
          <p:cNvPr id="56" name="Picture 55" descr="SIS002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ユーザーB</a:t>
            </a:r>
          </a:p>
        </p:txBody>
      </p:sp>
      <p:pic>
        <p:nvPicPr>
          <p:cNvPr id="58" name="Picture 57" descr="SIS002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セキュリティA</a:t>
            </a:r>
          </a:p>
        </p:txBody>
      </p:sp>
      <p:pic>
        <p:nvPicPr>
          <p:cNvPr id="60" name="Picture 59" descr="SIS003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セキュリティB</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セキュリティC</a:t>
            </a:r>
          </a:p>
        </p:txBody>
      </p:sp>
      <p:pic>
        <p:nvPicPr>
          <p:cNvPr id="4" name="Picture 3" descr="SIS003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セキュリティD</a:t>
            </a:r>
          </a:p>
        </p:txBody>
      </p:sp>
      <p:pic>
        <p:nvPicPr>
          <p:cNvPr id="6" name="Picture 5" descr="SIS003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リンクA</a:t>
            </a:r>
          </a:p>
        </p:txBody>
      </p:sp>
      <p:pic>
        <p:nvPicPr>
          <p:cNvPr id="8" name="Picture 7" descr="SIS003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リンクB</a:t>
            </a:r>
          </a:p>
        </p:txBody>
      </p:sp>
      <p:pic>
        <p:nvPicPr>
          <p:cNvPr id="10" name="Picture 9" descr="SIS003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コード</a:t>
            </a:r>
          </a:p>
        </p:txBody>
      </p:sp>
      <p:pic>
        <p:nvPicPr>
          <p:cNvPr id="12" name="Picture 11" descr="SIS003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設定A</a:t>
            </a:r>
          </a:p>
        </p:txBody>
      </p:sp>
      <p:pic>
        <p:nvPicPr>
          <p:cNvPr id="14" name="Picture 13" descr="SIS003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設定B</a:t>
            </a:r>
          </a:p>
        </p:txBody>
      </p:sp>
      <p:pic>
        <p:nvPicPr>
          <p:cNvPr id="16" name="Picture 15" descr="SIS003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設定C</a:t>
            </a:r>
          </a:p>
        </p:txBody>
      </p:sp>
      <p:pic>
        <p:nvPicPr>
          <p:cNvPr id="18" name="Picture 17" descr="SIS003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電源</a:t>
            </a:r>
          </a:p>
        </p:txBody>
      </p:sp>
      <p:pic>
        <p:nvPicPr>
          <p:cNvPr id="20" name="Picture 19" descr="SIS004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監視</a:t>
            </a:r>
          </a:p>
        </p:txBody>
      </p:sp>
      <p:pic>
        <p:nvPicPr>
          <p:cNvPr id="22" name="Picture 21" descr="SIS004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アラート</a:t>
            </a:r>
          </a:p>
        </p:txBody>
      </p:sp>
      <p:pic>
        <p:nvPicPr>
          <p:cNvPr id="24" name="Picture 23" descr="SIS004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送信</a:t>
            </a:r>
          </a:p>
        </p:txBody>
      </p:sp>
      <p:pic>
        <p:nvPicPr>
          <p:cNvPr id="26" name="Picture 25" descr="SIS004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注目A</a:t>
            </a:r>
          </a:p>
        </p:txBody>
      </p:sp>
      <p:pic>
        <p:nvPicPr>
          <p:cNvPr id="28" name="Picture 27" descr="SIS004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注目B</a:t>
            </a:r>
          </a:p>
        </p:txBody>
      </p:sp>
      <p:pic>
        <p:nvPicPr>
          <p:cNvPr id="30" name="Picture 29" descr="SIS004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時間</a:t>
            </a:r>
          </a:p>
        </p:txBody>
      </p:sp>
      <p:pic>
        <p:nvPicPr>
          <p:cNvPr id="32" name="Picture 31" descr="SIS004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日中</a:t>
            </a:r>
          </a:p>
        </p:txBody>
      </p:sp>
      <p:pic>
        <p:nvPicPr>
          <p:cNvPr id="34" name="Picture 33" descr="SIS004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夜間</a:t>
            </a:r>
          </a:p>
        </p:txBody>
      </p:sp>
      <p:pic>
        <p:nvPicPr>
          <p:cNvPr id="36" name="Picture 35" descr="SIS004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認証キー</a:t>
            </a:r>
          </a:p>
        </p:txBody>
      </p:sp>
      <p:pic>
        <p:nvPicPr>
          <p:cNvPr id="38" name="Picture 37" descr="SIS004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認証済み</a:t>
            </a:r>
          </a:p>
        </p:txBody>
      </p:sp>
      <p:pic>
        <p:nvPicPr>
          <p:cNvPr id="40" name="Picture 39" descr="SIS005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認証</a:t>
            </a:r>
          </a:p>
        </p:txBody>
      </p:sp>
      <p:pic>
        <p:nvPicPr>
          <p:cNvPr id="42" name="Picture 41" descr="SIS005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保護</a:t>
            </a:r>
          </a:p>
        </p:txBody>
      </p:sp>
      <p:pic>
        <p:nvPicPr>
          <p:cNvPr id="44" name="Picture 43" descr="SIS005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保護</a:t>
            </a:r>
          </a:p>
          <a:p>
            <a:pPr algn="ctr">
              <a:defRPr sz="1000">
                <a:solidFill>
                  <a:srgbClr val="FFFFFF"/>
                </a:solidFill>
              </a:defRPr>
            </a:pPr>
            <a:r>
              <a:t>(鍵あり)</a:t>
            </a:r>
          </a:p>
        </p:txBody>
      </p:sp>
      <p:pic>
        <p:nvPicPr>
          <p:cNvPr id="46" name="Picture 45" descr="SIS005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API</a:t>
            </a:r>
          </a:p>
        </p:txBody>
      </p:sp>
      <p:pic>
        <p:nvPicPr>
          <p:cNvPr id="48" name="Picture 47" descr="SIS005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プロトコル</a:t>
            </a:r>
          </a:p>
        </p:txBody>
      </p:sp>
      <p:pic>
        <p:nvPicPr>
          <p:cNvPr id="50" name="Picture 49" descr="SIS005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コントローラブル</a:t>
            </a:r>
          </a:p>
        </p:txBody>
      </p:sp>
      <p:pic>
        <p:nvPicPr>
          <p:cNvPr id="52" name="Picture 51" descr="SIS005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SDK</a:t>
            </a:r>
          </a:p>
        </p:txBody>
      </p:sp>
      <p:pic>
        <p:nvPicPr>
          <p:cNvPr id="54" name="Picture 53" descr="SIS005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ビックデータ</a:t>
            </a:r>
          </a:p>
        </p:txBody>
      </p:sp>
      <p:pic>
        <p:nvPicPr>
          <p:cNvPr id="56" name="Picture 55" descr="SIS005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グラフ</a:t>
            </a:r>
          </a:p>
        </p:txBody>
      </p:sp>
      <p:pic>
        <p:nvPicPr>
          <p:cNvPr id="58" name="Picture 57" descr="SIS005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メール</a:t>
            </a:r>
          </a:p>
        </p:txBody>
      </p:sp>
      <p:pic>
        <p:nvPicPr>
          <p:cNvPr id="60" name="Picture 59" descr="SIS006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読み込み</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再読み込み</a:t>
            </a:r>
          </a:p>
        </p:txBody>
      </p:sp>
      <p:pic>
        <p:nvPicPr>
          <p:cNvPr id="4" name="Picture 3" descr="SIS006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拡大</a:t>
            </a:r>
          </a:p>
        </p:txBody>
      </p:sp>
      <p:pic>
        <p:nvPicPr>
          <p:cNvPr id="6" name="Picture 5" descr="SIS006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縮小</a:t>
            </a:r>
          </a:p>
        </p:txBody>
      </p:sp>
      <p:pic>
        <p:nvPicPr>
          <p:cNvPr id="8" name="Picture 7" descr="SIS006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矢印A</a:t>
            </a:r>
          </a:p>
        </p:txBody>
      </p:sp>
      <p:pic>
        <p:nvPicPr>
          <p:cNvPr id="10" name="Picture 9" descr="SIS006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矢印B</a:t>
            </a:r>
          </a:p>
        </p:txBody>
      </p:sp>
      <p:pic>
        <p:nvPicPr>
          <p:cNvPr id="12" name="Picture 11" descr="SIS006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矢印C</a:t>
            </a:r>
          </a:p>
        </p:txBody>
      </p:sp>
      <p:pic>
        <p:nvPicPr>
          <p:cNvPr id="14" name="Picture 13" descr="SIS006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矢印D</a:t>
            </a:r>
          </a:p>
          <a:p>
            <a:pPr algn="ctr">
              <a:defRPr sz="1000">
                <a:solidFill>
                  <a:srgbClr val="FFFFFF"/>
                </a:solidFill>
              </a:defRPr>
            </a:pPr>
            <a:r>
              <a:t>(アップロード・ダウンロード)</a:t>
            </a:r>
          </a:p>
        </p:txBody>
      </p:sp>
      <p:pic>
        <p:nvPicPr>
          <p:cNvPr id="16" name="Picture 15" descr="SIS006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システム処理A</a:t>
            </a:r>
          </a:p>
          <a:p>
            <a:pPr algn="ctr">
              <a:defRPr sz="1000">
                <a:solidFill>
                  <a:srgbClr val="FFFFFF"/>
                </a:solidFill>
              </a:defRPr>
            </a:pPr>
            <a:r>
              <a:t>(ゲートウェイ)</a:t>
            </a:r>
          </a:p>
        </p:txBody>
      </p:sp>
      <p:pic>
        <p:nvPicPr>
          <p:cNvPr id="18" name="Picture 17" descr="SIS006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システム処理B</a:t>
            </a:r>
          </a:p>
        </p:txBody>
      </p:sp>
      <p:pic>
        <p:nvPicPr>
          <p:cNvPr id="20" name="Picture 19" descr="SIS007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システム処理C</a:t>
            </a:r>
          </a:p>
        </p:txBody>
      </p:sp>
      <p:pic>
        <p:nvPicPr>
          <p:cNvPr id="22" name="Picture 21" descr="SIS007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システム処理D</a:t>
            </a:r>
          </a:p>
        </p:txBody>
      </p:sp>
      <p:pic>
        <p:nvPicPr>
          <p:cNvPr id="24" name="Picture 23" descr="SIS007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システム処理E</a:t>
            </a:r>
          </a:p>
        </p:txBody>
      </p:sp>
      <p:pic>
        <p:nvPicPr>
          <p:cNvPr id="26" name="Picture 25" descr="SIS007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(稼動)</a:t>
            </a:r>
          </a:p>
        </p:txBody>
      </p:sp>
      <p:pic>
        <p:nvPicPr>
          <p:cNvPr id="28" name="Picture 27" descr="SIS007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(停止)</a:t>
            </a:r>
          </a:p>
        </p:txBody>
      </p:sp>
      <p:pic>
        <p:nvPicPr>
          <p:cNvPr id="30" name="Picture 29" descr="SIS007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(休止)</a:t>
            </a:r>
          </a:p>
        </p:txBody>
      </p:sp>
      <p:pic>
        <p:nvPicPr>
          <p:cNvPr id="32" name="Picture 31" descr="SIS007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(低速)</a:t>
            </a:r>
          </a:p>
        </p:txBody>
      </p:sp>
      <p:pic>
        <p:nvPicPr>
          <p:cNvPr id="34" name="Picture 33" descr="SIS007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(高速)</a:t>
            </a:r>
          </a:p>
        </p:txBody>
      </p:sp>
      <p:pic>
        <p:nvPicPr>
          <p:cNvPr id="36" name="Picture 35" descr="SIS007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(チェック済み)</a:t>
            </a:r>
          </a:p>
        </p:txBody>
      </p:sp>
      <p:pic>
        <p:nvPicPr>
          <p:cNvPr id="38" name="Picture 37" descr="SIS007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(Fast)</a:t>
            </a:r>
          </a:p>
        </p:txBody>
      </p:sp>
      <p:pic>
        <p:nvPicPr>
          <p:cNvPr id="40" name="Picture 39" descr="SIS008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(Slow)</a:t>
            </a:r>
          </a:p>
        </p:txBody>
      </p:sp>
      <p:pic>
        <p:nvPicPr>
          <p:cNvPr id="42" name="Picture 41" descr="SIS008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(Standard)</a:t>
            </a:r>
          </a:p>
        </p:txBody>
      </p:sp>
      <p:pic>
        <p:nvPicPr>
          <p:cNvPr id="44" name="Picture 43" descr="SIS008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(Minimum)</a:t>
            </a:r>
          </a:p>
        </p:txBody>
      </p:sp>
      <p:pic>
        <p:nvPicPr>
          <p:cNvPr id="46" name="Picture 45" descr="SIS008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(Live)</a:t>
            </a:r>
          </a:p>
        </p:txBody>
      </p:sp>
      <p:pic>
        <p:nvPicPr>
          <p:cNvPr id="48" name="Picture 47" descr="SIS008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(Dead)</a:t>
            </a:r>
          </a:p>
        </p:txBody>
      </p:sp>
      <p:pic>
        <p:nvPicPr>
          <p:cNvPr id="50" name="Picture 49" descr="SIS008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(不明)</a:t>
            </a:r>
          </a:p>
        </p:txBody>
      </p:sp>
      <p:pic>
        <p:nvPicPr>
          <p:cNvPr id="52" name="Picture 51" descr="SIS008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(フリー)</a:t>
            </a:r>
          </a:p>
        </p:txBody>
      </p:sp>
      <p:pic>
        <p:nvPicPr>
          <p:cNvPr id="54" name="Picture 53" descr="SIS008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(分岐)</a:t>
            </a:r>
          </a:p>
        </p:txBody>
      </p:sp>
      <p:pic>
        <p:nvPicPr>
          <p:cNvPr id="56" name="Picture 55" descr="SIS008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(変換)</a:t>
            </a:r>
          </a:p>
        </p:txBody>
      </p:sp>
      <p:pic>
        <p:nvPicPr>
          <p:cNvPr id="58" name="Picture 57" descr="SIS008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(集約)</a:t>
            </a:r>
          </a:p>
        </p:txBody>
      </p:sp>
      <p:pic>
        <p:nvPicPr>
          <p:cNvPr id="60" name="Picture 59" descr="SIS009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SBR A</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SBR B</a:t>
            </a:r>
          </a:p>
        </p:txBody>
      </p:sp>
      <p:pic>
        <p:nvPicPr>
          <p:cNvPr id="4" name="Picture 3" descr="SIS009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Global</a:t>
            </a:r>
          </a:p>
        </p:txBody>
      </p:sp>
      <p:pic>
        <p:nvPicPr>
          <p:cNvPr id="6" name="Picture 5" descr="SIS009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LoRa ゲートウェイ A</a:t>
            </a:r>
          </a:p>
        </p:txBody>
      </p:sp>
      <p:pic>
        <p:nvPicPr>
          <p:cNvPr id="8" name="Picture 7" descr="SIS009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LoRa ゲートウェイ B</a:t>
            </a:r>
          </a:p>
        </p:txBody>
      </p:sp>
      <p:pic>
        <p:nvPicPr>
          <p:cNvPr id="10" name="Picture 9" descr="SIS009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LoRa デバイス A</a:t>
            </a:r>
          </a:p>
        </p:txBody>
      </p:sp>
      <p:pic>
        <p:nvPicPr>
          <p:cNvPr id="12" name="Picture 11" descr="SIS009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LoRa デバイス B</a:t>
            </a:r>
          </a:p>
        </p:txBody>
      </p:sp>
      <p:pic>
        <p:nvPicPr>
          <p:cNvPr id="14" name="Picture 13" descr="SIS009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LoRa A</a:t>
            </a:r>
          </a:p>
        </p:txBody>
      </p:sp>
      <p:pic>
        <p:nvPicPr>
          <p:cNvPr id="16" name="Picture 15" descr="SIS009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LoRa B</a:t>
            </a:r>
          </a:p>
        </p:txBody>
      </p:sp>
      <p:pic>
        <p:nvPicPr>
          <p:cNvPr id="18" name="Picture 17" descr="SIS009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VPG</a:t>
            </a:r>
          </a:p>
        </p:txBody>
      </p:sp>
      <p:pic>
        <p:nvPicPr>
          <p:cNvPr id="20" name="Picture 19" descr="SIS010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ゲートウェイ</a:t>
            </a:r>
          </a:p>
        </p:txBody>
      </p:sp>
      <p:pic>
        <p:nvPicPr>
          <p:cNvPr id="22" name="Picture 21" descr="SIS010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相互接続網</a:t>
            </a:r>
          </a:p>
        </p:txBody>
      </p:sp>
      <p:pic>
        <p:nvPicPr>
          <p:cNvPr id="24" name="Picture 23" descr="SIS010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Safe</a:t>
            </a:r>
          </a:p>
        </p:txBody>
      </p:sp>
      <p:pic>
        <p:nvPicPr>
          <p:cNvPr id="26" name="Picture 25" descr="SIS010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Danger</a:t>
            </a:r>
          </a:p>
        </p:txBody>
      </p:sp>
      <p:pic>
        <p:nvPicPr>
          <p:cNvPr id="28" name="Picture 27" descr="SIS010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Connect A</a:t>
            </a:r>
          </a:p>
        </p:txBody>
      </p:sp>
      <p:pic>
        <p:nvPicPr>
          <p:cNvPr id="30" name="Picture 29" descr="SIS010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Connect B</a:t>
            </a:r>
          </a:p>
        </p:txBody>
      </p:sp>
      <p:pic>
        <p:nvPicPr>
          <p:cNvPr id="32" name="Picture 31" descr="SIS010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Connect C</a:t>
            </a:r>
          </a:p>
        </p:txBody>
      </p:sp>
      <p:pic>
        <p:nvPicPr>
          <p:cNvPr id="34" name="Picture 33" descr="SIS010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Beer</a:t>
            </a:r>
          </a:p>
        </p:txBody>
      </p:sp>
      <p:pic>
        <p:nvPicPr>
          <p:cNvPr id="36" name="Picture 35" descr="SIS010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Sigfox デバイス A</a:t>
            </a:r>
          </a:p>
        </p:txBody>
      </p:sp>
      <p:pic>
        <p:nvPicPr>
          <p:cNvPr id="38" name="Picture 37" descr="SIS010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Sigfox デバイス B</a:t>
            </a:r>
          </a:p>
        </p:txBody>
      </p:sp>
      <p:pic>
        <p:nvPicPr>
          <p:cNvPr id="40" name="Picture 39" descr="SIS011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Sigfox A</a:t>
            </a:r>
          </a:p>
        </p:txBody>
      </p:sp>
      <p:pic>
        <p:nvPicPr>
          <p:cNvPr id="42" name="Picture 41" descr="SIS011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Sigfox B</a:t>
            </a:r>
          </a:p>
        </p:txBody>
      </p:sp>
      <p:pic>
        <p:nvPicPr>
          <p:cNvPr id="44" name="Picture 43" descr="SIS011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自動車</a:t>
            </a:r>
          </a:p>
        </p:txBody>
      </p:sp>
      <p:pic>
        <p:nvPicPr>
          <p:cNvPr id="46" name="Picture 45" descr="SIS011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タクシー</a:t>
            </a:r>
          </a:p>
        </p:txBody>
      </p:sp>
      <p:pic>
        <p:nvPicPr>
          <p:cNvPr id="48" name="Picture 47" descr="SIS011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トラック</a:t>
            </a:r>
          </a:p>
        </p:txBody>
      </p:sp>
      <p:pic>
        <p:nvPicPr>
          <p:cNvPr id="50" name="Picture 49" descr="SIS011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バス</a:t>
            </a:r>
          </a:p>
        </p:txBody>
      </p:sp>
      <p:pic>
        <p:nvPicPr>
          <p:cNvPr id="52" name="Picture 51" descr="SIS011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電車</a:t>
            </a:r>
          </a:p>
        </p:txBody>
      </p:sp>
      <p:pic>
        <p:nvPicPr>
          <p:cNvPr id="54" name="Picture 53" descr="SIS011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原付</a:t>
            </a:r>
          </a:p>
        </p:txBody>
      </p:sp>
      <p:pic>
        <p:nvPicPr>
          <p:cNvPr id="56" name="Picture 55" descr="SIS011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オートバイ</a:t>
            </a:r>
          </a:p>
        </p:txBody>
      </p:sp>
      <p:pic>
        <p:nvPicPr>
          <p:cNvPr id="58" name="Picture 57" descr="SIS011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自転車</a:t>
            </a:r>
          </a:p>
        </p:txBody>
      </p:sp>
      <p:pic>
        <p:nvPicPr>
          <p:cNvPr id="60" name="Picture 59" descr="SIS012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飛行機</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ヘリコプター</a:t>
            </a:r>
          </a:p>
        </p:txBody>
      </p:sp>
      <p:pic>
        <p:nvPicPr>
          <p:cNvPr id="4" name="Picture 3" descr="SIS012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ショベルカー</a:t>
            </a:r>
          </a:p>
        </p:txBody>
      </p:sp>
      <p:pic>
        <p:nvPicPr>
          <p:cNvPr id="6" name="Picture 5" descr="SIS012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クレーン</a:t>
            </a:r>
          </a:p>
        </p:txBody>
      </p:sp>
      <p:pic>
        <p:nvPicPr>
          <p:cNvPr id="8" name="Picture 7" descr="SIS012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ブルドーザー</a:t>
            </a:r>
          </a:p>
        </p:txBody>
      </p:sp>
      <p:pic>
        <p:nvPicPr>
          <p:cNvPr id="10" name="Picture 9" descr="SIS012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ダンプカー</a:t>
            </a:r>
          </a:p>
        </p:txBody>
      </p:sp>
      <p:pic>
        <p:nvPicPr>
          <p:cNvPr id="12" name="Picture 11" descr="SIS012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トラクター</a:t>
            </a:r>
          </a:p>
        </p:txBody>
      </p:sp>
      <p:pic>
        <p:nvPicPr>
          <p:cNvPr id="14" name="Picture 13" descr="SIS012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除雪車</a:t>
            </a:r>
          </a:p>
        </p:txBody>
      </p:sp>
      <p:pic>
        <p:nvPicPr>
          <p:cNvPr id="16" name="Picture 15" descr="SIS012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ボート</a:t>
            </a:r>
          </a:p>
        </p:txBody>
      </p:sp>
      <p:pic>
        <p:nvPicPr>
          <p:cNvPr id="18" name="Picture 17" descr="SIS012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船</a:t>
            </a:r>
          </a:p>
        </p:txBody>
      </p:sp>
      <p:pic>
        <p:nvPicPr>
          <p:cNvPr id="20" name="Picture 19" descr="SIS013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タンカー</a:t>
            </a:r>
          </a:p>
        </p:txBody>
      </p:sp>
      <p:pic>
        <p:nvPicPr>
          <p:cNvPr id="22" name="Picture 21" descr="SIS013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気球</a:t>
            </a:r>
          </a:p>
        </p:txBody>
      </p:sp>
      <p:pic>
        <p:nvPicPr>
          <p:cNvPr id="24" name="Picture 23" descr="SIS013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スペースシャトル</a:t>
            </a:r>
          </a:p>
        </p:txBody>
      </p:sp>
      <p:pic>
        <p:nvPicPr>
          <p:cNvPr id="26" name="Picture 25" descr="SIS013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UFO</a:t>
            </a:r>
          </a:p>
        </p:txBody>
      </p:sp>
      <p:pic>
        <p:nvPicPr>
          <p:cNvPr id="28" name="Picture 27" descr="SIS013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衛星</a:t>
            </a:r>
          </a:p>
        </p:txBody>
      </p:sp>
      <p:pic>
        <p:nvPicPr>
          <p:cNvPr id="30" name="Picture 29" descr="SIS013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eSIM A</a:t>
            </a:r>
          </a:p>
        </p:txBody>
      </p:sp>
      <p:pic>
        <p:nvPicPr>
          <p:cNvPr id="32" name="Picture 31" descr="SIS013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Air eSIM A</a:t>
            </a:r>
          </a:p>
        </p:txBody>
      </p:sp>
      <p:pic>
        <p:nvPicPr>
          <p:cNvPr id="34" name="Picture 33" descr="SIS013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Air eSIM B</a:t>
            </a:r>
          </a:p>
        </p:txBody>
      </p:sp>
      <p:pic>
        <p:nvPicPr>
          <p:cNvPr id="36" name="Picture 35" descr="SIS013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Funnel アダプタ</a:t>
            </a:r>
          </a:p>
        </p:txBody>
      </p:sp>
      <p:pic>
        <p:nvPicPr>
          <p:cNvPr id="38" name="Picture 37" descr="SIS013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SPS Partner A</a:t>
            </a:r>
          </a:p>
        </p:txBody>
      </p:sp>
      <p:pic>
        <p:nvPicPr>
          <p:cNvPr id="40" name="Picture 39" descr="SIS014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SPS Partner B</a:t>
            </a:r>
          </a:p>
        </p:txBody>
      </p:sp>
      <p:pic>
        <p:nvPicPr>
          <p:cNvPr id="42" name="Picture 41" descr="SIS014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LTE デバイス A</a:t>
            </a:r>
          </a:p>
        </p:txBody>
      </p:sp>
      <p:pic>
        <p:nvPicPr>
          <p:cNvPr id="44" name="Picture 43" descr="SIS014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LTE デバイス B</a:t>
            </a:r>
          </a:p>
        </p:txBody>
      </p:sp>
      <p:pic>
        <p:nvPicPr>
          <p:cNvPr id="46" name="Picture 45" descr="SIS014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LTE A</a:t>
            </a:r>
          </a:p>
        </p:txBody>
      </p:sp>
      <p:pic>
        <p:nvPicPr>
          <p:cNvPr id="48" name="Picture 47" descr="SIS014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LTE B</a:t>
            </a:r>
          </a:p>
        </p:txBody>
      </p:sp>
      <p:pic>
        <p:nvPicPr>
          <p:cNvPr id="50" name="Picture 49" descr="SIS014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3G デバイス A</a:t>
            </a:r>
          </a:p>
        </p:txBody>
      </p:sp>
      <p:pic>
        <p:nvPicPr>
          <p:cNvPr id="52" name="Picture 51" descr="SIS014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3G デバイス B</a:t>
            </a:r>
          </a:p>
        </p:txBody>
      </p:sp>
      <p:pic>
        <p:nvPicPr>
          <p:cNvPr id="54" name="Picture 53" descr="SIS014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3G A</a:t>
            </a:r>
          </a:p>
        </p:txBody>
      </p:sp>
      <p:pic>
        <p:nvPicPr>
          <p:cNvPr id="56" name="Picture 55" descr="SIS014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3G B</a:t>
            </a:r>
          </a:p>
        </p:txBody>
      </p:sp>
      <p:pic>
        <p:nvPicPr>
          <p:cNvPr id="58" name="Picture 57" descr="SIS014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マイコン</a:t>
            </a:r>
          </a:p>
        </p:txBody>
      </p:sp>
      <p:pic>
        <p:nvPicPr>
          <p:cNvPr id="60" name="Picture 59" descr="SIS015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Wio LTE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Wio 3G</a:t>
            </a:r>
          </a:p>
        </p:txBody>
      </p:sp>
      <p:pic>
        <p:nvPicPr>
          <p:cNvPr id="4" name="Picture 3" descr="SIS015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プロセッサ</a:t>
            </a:r>
          </a:p>
        </p:txBody>
      </p:sp>
      <p:pic>
        <p:nvPicPr>
          <p:cNvPr id="6" name="Picture 5" descr="SIS015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ボタン</a:t>
            </a:r>
          </a:p>
        </p:txBody>
      </p:sp>
      <p:pic>
        <p:nvPicPr>
          <p:cNvPr id="8" name="Picture 7" descr="SIS015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ブザー</a:t>
            </a:r>
          </a:p>
        </p:txBody>
      </p:sp>
      <p:pic>
        <p:nvPicPr>
          <p:cNvPr id="10" name="Picture 9" descr="SIS015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計測器</a:t>
            </a:r>
          </a:p>
        </p:txBody>
      </p:sp>
      <p:pic>
        <p:nvPicPr>
          <p:cNvPr id="12" name="Picture 11" descr="SIS015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温度計</a:t>
            </a:r>
          </a:p>
        </p:txBody>
      </p:sp>
      <p:pic>
        <p:nvPicPr>
          <p:cNvPr id="14" name="Picture 13" descr="SIS015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湿度計</a:t>
            </a:r>
          </a:p>
        </p:txBody>
      </p:sp>
      <p:pic>
        <p:nvPicPr>
          <p:cNvPr id="16" name="Picture 15" descr="SIS015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音波</a:t>
            </a:r>
          </a:p>
        </p:txBody>
      </p:sp>
      <p:pic>
        <p:nvPicPr>
          <p:cNvPr id="18" name="Picture 17" descr="SIS015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加速度</a:t>
            </a:r>
          </a:p>
        </p:txBody>
      </p:sp>
      <p:pic>
        <p:nvPicPr>
          <p:cNvPr id="20" name="Picture 19" descr="SIS016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ジャイロ</a:t>
            </a:r>
          </a:p>
        </p:txBody>
      </p:sp>
      <p:pic>
        <p:nvPicPr>
          <p:cNvPr id="22" name="Picture 21" descr="SIS016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機械学習エンジンA</a:t>
            </a:r>
          </a:p>
        </p:txBody>
      </p:sp>
      <p:pic>
        <p:nvPicPr>
          <p:cNvPr id="24" name="Picture 23" descr="SIS016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機械学習モデルA</a:t>
            </a:r>
          </a:p>
        </p:txBody>
      </p:sp>
      <p:pic>
        <p:nvPicPr>
          <p:cNvPr id="26" name="Picture 25" descr="SIS016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機械学習エンジンB</a:t>
            </a:r>
          </a:p>
        </p:txBody>
      </p:sp>
      <p:pic>
        <p:nvPicPr>
          <p:cNvPr id="28" name="Picture 27" descr="SIS016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機械学習モデルB</a:t>
            </a:r>
          </a:p>
        </p:txBody>
      </p:sp>
      <p:pic>
        <p:nvPicPr>
          <p:cNvPr id="30" name="Picture 29" descr="SIS016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グラフB</a:t>
            </a:r>
          </a:p>
        </p:txBody>
      </p:sp>
      <p:pic>
        <p:nvPicPr>
          <p:cNvPr id="32" name="Picture 31" descr="SIS016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グラフC</a:t>
            </a:r>
          </a:p>
        </p:txBody>
      </p:sp>
      <p:pic>
        <p:nvPicPr>
          <p:cNvPr id="34" name="Picture 33" descr="SIS016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グラフD</a:t>
            </a:r>
          </a:p>
        </p:txBody>
      </p:sp>
      <p:pic>
        <p:nvPicPr>
          <p:cNvPr id="36" name="Picture 35" descr="SIS016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グラフE</a:t>
            </a:r>
          </a:p>
        </p:txBody>
      </p:sp>
      <p:pic>
        <p:nvPicPr>
          <p:cNvPr id="38" name="Picture 37" descr="SIS016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通貨A</a:t>
            </a:r>
          </a:p>
        </p:txBody>
      </p:sp>
      <p:pic>
        <p:nvPicPr>
          <p:cNvPr id="40" name="Picture 39" descr="SIS017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通貨B</a:t>
            </a:r>
          </a:p>
        </p:txBody>
      </p:sp>
      <p:pic>
        <p:nvPicPr>
          <p:cNvPr id="42" name="Picture 41" descr="SIS017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通貨C</a:t>
            </a:r>
          </a:p>
        </p:txBody>
      </p:sp>
      <p:pic>
        <p:nvPicPr>
          <p:cNvPr id="44" name="Picture 43" descr="SIS017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グラフF</a:t>
            </a:r>
          </a:p>
        </p:txBody>
      </p:sp>
      <p:pic>
        <p:nvPicPr>
          <p:cNvPr id="46" name="Picture 45" descr="SIS017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グラフG</a:t>
            </a:r>
          </a:p>
        </p:txBody>
      </p:sp>
      <p:pic>
        <p:nvPicPr>
          <p:cNvPr id="48" name="Picture 47" descr="SIS017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矢印E</a:t>
            </a:r>
          </a:p>
        </p:txBody>
      </p:sp>
      <p:pic>
        <p:nvPicPr>
          <p:cNvPr id="50" name="Picture 49" descr="SIS017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矢印F</a:t>
            </a:r>
          </a:p>
        </p:txBody>
      </p:sp>
      <p:pic>
        <p:nvPicPr>
          <p:cNvPr id="52" name="Picture 51" descr="SIS017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ルーターC</a:t>
            </a:r>
          </a:p>
        </p:txBody>
      </p:sp>
      <p:pic>
        <p:nvPicPr>
          <p:cNvPr id="54" name="Picture 53" descr="SIS017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スイッチングハブ B</a:t>
            </a:r>
          </a:p>
        </p:txBody>
      </p:sp>
      <p:pic>
        <p:nvPicPr>
          <p:cNvPr id="56" name="Picture 55" descr="SIS017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ルーターA</a:t>
            </a:r>
          </a:p>
        </p:txBody>
      </p:sp>
      <p:pic>
        <p:nvPicPr>
          <p:cNvPr id="58" name="Picture 57" descr="SIS017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スイッチングハブ A</a:t>
            </a:r>
          </a:p>
        </p:txBody>
      </p:sp>
      <p:pic>
        <p:nvPicPr>
          <p:cNvPr id="60" name="Picture 59" descr="SIS018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ルーターB</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エクスカリバー</a:t>
            </a:r>
          </a:p>
        </p:txBody>
      </p:sp>
      <p:pic>
        <p:nvPicPr>
          <p:cNvPr id="4" name="Picture 3" descr="SIS018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スライム</a:t>
            </a:r>
          </a:p>
        </p:txBody>
      </p:sp>
      <p:pic>
        <p:nvPicPr>
          <p:cNvPr id="6" name="Picture 5" descr="SIS018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住居</a:t>
            </a:r>
          </a:p>
        </p:txBody>
      </p:sp>
      <p:pic>
        <p:nvPicPr>
          <p:cNvPr id="8" name="Picture 7" descr="SIS018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店舗</a:t>
            </a:r>
          </a:p>
        </p:txBody>
      </p:sp>
      <p:pic>
        <p:nvPicPr>
          <p:cNvPr id="10" name="Picture 9" descr="SIS018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工場 A</a:t>
            </a:r>
          </a:p>
        </p:txBody>
      </p:sp>
      <p:pic>
        <p:nvPicPr>
          <p:cNvPr id="12" name="Picture 11" descr="SIS018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工場 B</a:t>
            </a:r>
          </a:p>
        </p:txBody>
      </p:sp>
      <p:pic>
        <p:nvPicPr>
          <p:cNvPr id="14" name="Picture 13" descr="SIS018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メーター</a:t>
            </a:r>
          </a:p>
          <a:p>
            <a:pPr algn="ctr">
              <a:defRPr sz="1000">
                <a:solidFill>
                  <a:srgbClr val="FFFFFF"/>
                </a:solidFill>
              </a:defRPr>
            </a:pPr>
            <a:r>
              <a:t>(ガス・電気)</a:t>
            </a:r>
          </a:p>
        </p:txBody>
      </p:sp>
      <p:pic>
        <p:nvPicPr>
          <p:cNvPr id="16" name="Picture 15" descr="SIS018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自動販売機</a:t>
            </a:r>
          </a:p>
        </p:txBody>
      </p:sp>
      <p:pic>
        <p:nvPicPr>
          <p:cNvPr id="18" name="Picture 17" descr="SIS018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踏切</a:t>
            </a:r>
          </a:p>
        </p:txBody>
      </p:sp>
      <p:pic>
        <p:nvPicPr>
          <p:cNvPr id="20" name="Picture 19" descr="SIS019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ハンディターミナル</a:t>
            </a:r>
          </a:p>
        </p:txBody>
      </p:sp>
      <p:pic>
        <p:nvPicPr>
          <p:cNvPr id="22" name="Picture 21" descr="SIS019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POSレジ</a:t>
            </a:r>
          </a:p>
        </p:txBody>
      </p:sp>
      <p:pic>
        <p:nvPicPr>
          <p:cNvPr id="24" name="Picture 23" descr="SIS019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発電機</a:t>
            </a:r>
          </a:p>
        </p:txBody>
      </p:sp>
      <p:pic>
        <p:nvPicPr>
          <p:cNvPr id="26" name="Picture 25" descr="SIS019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PLC</a:t>
            </a:r>
          </a:p>
        </p:txBody>
      </p:sp>
      <p:pic>
        <p:nvPicPr>
          <p:cNvPr id="28" name="Picture 27" descr="SIS019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アナログメーター</a:t>
            </a:r>
          </a:p>
        </p:txBody>
      </p:sp>
      <p:pic>
        <p:nvPicPr>
          <p:cNvPr id="30" name="Picture 29" descr="SIS019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7セグパネル</a:t>
            </a:r>
          </a:p>
        </p:txBody>
      </p:sp>
      <p:pic>
        <p:nvPicPr>
          <p:cNvPr id="32" name="Picture 31" descr="SIS019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ロボットアーム</a:t>
            </a:r>
          </a:p>
        </p:txBody>
      </p:sp>
      <p:pic>
        <p:nvPicPr>
          <p:cNvPr id="34" name="Picture 33" descr="SIS019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ロボット</a:t>
            </a:r>
          </a:p>
        </p:txBody>
      </p:sp>
      <p:pic>
        <p:nvPicPr>
          <p:cNvPr id="36" name="Picture 35" descr="SIS019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ベルトコンベア</a:t>
            </a:r>
          </a:p>
        </p:txBody>
      </p:sp>
      <p:pic>
        <p:nvPicPr>
          <p:cNvPr id="38" name="Picture 37" descr="SIS019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信号灯</a:t>
            </a:r>
          </a:p>
        </p:txBody>
      </p:sp>
      <p:pic>
        <p:nvPicPr>
          <p:cNvPr id="40" name="Picture 39" descr="SIS020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SIM</a:t>
            </a:r>
          </a:p>
          <a:p>
            <a:pPr algn="ctr">
              <a:defRPr sz="1000">
                <a:solidFill>
                  <a:srgbClr val="FFFFFF"/>
                </a:solidFill>
              </a:defRPr>
            </a:pPr>
            <a:r>
              <a:t>(中断中)</a:t>
            </a:r>
          </a:p>
        </p:txBody>
      </p:sp>
      <p:pic>
        <p:nvPicPr>
          <p:cNvPr id="42" name="Picture 41" descr="SIS020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マップ</a:t>
            </a:r>
          </a:p>
        </p:txBody>
      </p:sp>
      <p:pic>
        <p:nvPicPr>
          <p:cNvPr id="44" name="Picture 43" descr="SIS020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有線LAN</a:t>
            </a:r>
          </a:p>
        </p:txBody>
      </p:sp>
      <p:pic>
        <p:nvPicPr>
          <p:cNvPr id="46" name="Picture 45" descr="SIS020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LTE-M デバイス A</a:t>
            </a:r>
          </a:p>
        </p:txBody>
      </p:sp>
      <p:pic>
        <p:nvPicPr>
          <p:cNvPr id="48" name="Picture 47" descr="SIS020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LTE-M デバイス B</a:t>
            </a:r>
          </a:p>
        </p:txBody>
      </p:sp>
      <p:pic>
        <p:nvPicPr>
          <p:cNvPr id="50" name="Picture 49" descr="SIS020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LTE-M A</a:t>
            </a:r>
          </a:p>
        </p:txBody>
      </p:sp>
      <p:pic>
        <p:nvPicPr>
          <p:cNvPr id="52" name="Picture 51" descr="SIS020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LTE-M B</a:t>
            </a:r>
          </a:p>
        </p:txBody>
      </p:sp>
      <p:pic>
        <p:nvPicPr>
          <p:cNvPr id="54" name="Picture 53" descr="SIS020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不届き者</a:t>
            </a:r>
          </a:p>
        </p:txBody>
      </p:sp>
      <p:pic>
        <p:nvPicPr>
          <p:cNvPr id="56" name="Picture 55" descr="SIS020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エッジ AI カメラ</a:t>
            </a:r>
          </a:p>
        </p:txBody>
      </p:sp>
      <p:pic>
        <p:nvPicPr>
          <p:cNvPr id="58" name="Picture 57" descr="SIS0210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VPG Type-C</a:t>
            </a:r>
          </a:p>
        </p:txBody>
      </p:sp>
      <p:pic>
        <p:nvPicPr>
          <p:cNvPr id="60" name="Picture 59" descr="SIS0211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VPG Type-D</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VPG Type-E</a:t>
            </a:r>
          </a:p>
        </p:txBody>
      </p:sp>
      <p:pic>
        <p:nvPicPr>
          <p:cNvPr id="4" name="Picture 3" descr="SIS0213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VPG Type-F</a:t>
            </a:r>
          </a:p>
        </p:txBody>
      </p:sp>
      <p:pic>
        <p:nvPicPr>
          <p:cNvPr id="6" name="Picture 5" descr="SIS0214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コネクタ</a:t>
            </a:r>
          </a:p>
        </p:txBody>
      </p:sp>
      <p:pic>
        <p:nvPicPr>
          <p:cNvPr id="8" name="Picture 7" descr="SIS0215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GPS マルチユニット SORACOM Edition</a:t>
            </a:r>
          </a:p>
        </p:txBody>
      </p:sp>
      <p:pic>
        <p:nvPicPr>
          <p:cNvPr id="10" name="Picture 9" descr="SIS0216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5G デバイス A</a:t>
            </a:r>
          </a:p>
        </p:txBody>
      </p:sp>
      <p:pic>
        <p:nvPicPr>
          <p:cNvPr id="12" name="Picture 11" descr="SIS0217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5G デバイス B</a:t>
            </a:r>
          </a:p>
        </p:txBody>
      </p:sp>
      <p:pic>
        <p:nvPicPr>
          <p:cNvPr id="14" name="Picture 13" descr="SIS0218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5G A</a:t>
            </a:r>
          </a:p>
        </p:txBody>
      </p:sp>
      <p:pic>
        <p:nvPicPr>
          <p:cNvPr id="16" name="Picture 15" descr="SIS0219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5G B</a:t>
            </a:r>
          </a:p>
        </p:txBody>
      </p:sp>
      <p:pic>
        <p:nvPicPr>
          <p:cNvPr id="18" name="Picture 17" descr="SIS0220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バーチャルSIM</a:t>
            </a:r>
          </a:p>
        </p:txBody>
      </p:sp>
      <p:pic>
        <p:nvPicPr>
          <p:cNvPr id="20" name="Picture 19" descr="SIS0221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診断</a:t>
            </a:r>
          </a:p>
        </p:txBody>
      </p:sp>
      <p:pic>
        <p:nvPicPr>
          <p:cNvPr id="22" name="Picture 21" descr="SIS0222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soratun</a:t>
            </a:r>
          </a:p>
        </p:txBody>
      </p:sp>
      <p:pic>
        <p:nvPicPr>
          <p:cNvPr id="24" name="Picture 23" descr="SIS0223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Soracom Cloud Camera Services</a:t>
            </a:r>
          </a:p>
        </p:txBody>
      </p:sp>
      <p:pic>
        <p:nvPicPr>
          <p:cNvPr id="26" name="Picture 25" descr="SIS0224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ATOM Cam 2</a:t>
            </a:r>
          </a:p>
        </p:txBody>
      </p:sp>
      <p:pic>
        <p:nvPicPr>
          <p:cNvPr id="28" name="Picture 27" descr="SIS0226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(残量フル)</a:t>
            </a:r>
          </a:p>
        </p:txBody>
      </p:sp>
      <p:pic>
        <p:nvPicPr>
          <p:cNvPr id="30" name="Picture 29" descr="SIS0227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(残量半分)</a:t>
            </a:r>
          </a:p>
        </p:txBody>
      </p:sp>
      <p:pic>
        <p:nvPicPr>
          <p:cNvPr id="32" name="Picture 31" descr="SIS0228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(残量なし)</a:t>
            </a:r>
          </a:p>
        </p:txBody>
      </p:sp>
      <p:pic>
        <p:nvPicPr>
          <p:cNvPr id="34" name="Picture 33" descr="SIS0229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静止画</a:t>
            </a:r>
          </a:p>
          <a:p>
            <a:pPr algn="ctr">
              <a:defRPr sz="1000">
                <a:solidFill>
                  <a:srgbClr val="FFFFFF"/>
                </a:solidFill>
              </a:defRPr>
            </a:pPr>
            <a:r>
              <a:t>(屋外)</a:t>
            </a:r>
          </a:p>
        </p:txBody>
      </p:sp>
      <p:pic>
        <p:nvPicPr>
          <p:cNvPr id="36" name="Picture 35" descr="SIS0230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静止画</a:t>
            </a:r>
          </a:p>
          <a:p>
            <a:pPr algn="ctr">
              <a:defRPr sz="1000">
                <a:solidFill>
                  <a:srgbClr val="FFFFFF"/>
                </a:solidFill>
              </a:defRPr>
            </a:pPr>
            <a:r>
              <a:t>(屋内)</a:t>
            </a:r>
          </a:p>
        </p:txBody>
      </p:sp>
      <p:pic>
        <p:nvPicPr>
          <p:cNvPr id="38" name="Picture 37" descr="SIS0231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動画</a:t>
            </a:r>
          </a:p>
        </p:txBody>
      </p:sp>
      <p:pic>
        <p:nvPicPr>
          <p:cNvPr id="40" name="Picture 39" descr="SIS0232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コンソール</a:t>
            </a:r>
          </a:p>
        </p:txBody>
      </p:sp>
      <p:pic>
        <p:nvPicPr>
          <p:cNvPr id="42" name="Picture 41" descr="SIS0233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SORACOM CLI</a:t>
            </a:r>
          </a:p>
        </p:txBody>
      </p:sp>
      <p:pic>
        <p:nvPicPr>
          <p:cNvPr id="44" name="Picture 43" descr="SIS0234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署名</a:t>
            </a:r>
          </a:p>
        </p:txBody>
      </p:sp>
      <p:pic>
        <p:nvPicPr>
          <p:cNvPr id="46" name="Picture 45" descr="SIS0235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VPG Type-G</a:t>
            </a:r>
          </a:p>
        </p:txBody>
      </p:sp>
      <p:pic>
        <p:nvPicPr>
          <p:cNvPr id="48" name="Picture 47" descr="SIS0236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iSIM A</a:t>
            </a:r>
          </a:p>
        </p:txBody>
      </p:sp>
      <p:pic>
        <p:nvPicPr>
          <p:cNvPr id="50" name="Picture 49" descr="SIS0237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iSIM B</a:t>
            </a:r>
          </a:p>
        </p:txBody>
      </p:sp>
      <p:pic>
        <p:nvPicPr>
          <p:cNvPr id="52" name="Picture 51" descr="SIS0238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iSIM C</a:t>
            </a:r>
          </a:p>
        </p:txBody>
      </p:sp>
      <p:pic>
        <p:nvPicPr>
          <p:cNvPr id="54" name="Picture 53" descr="SIS0239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VPG Type-F2</a:t>
            </a:r>
          </a:p>
        </p:txBody>
      </p:sp>
      <p:pic>
        <p:nvPicPr>
          <p:cNvPr id="56" name="Picture 55" descr="SIS0240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管理者</a:t>
            </a:r>
          </a:p>
        </p:txBody>
      </p:sp>
      <p:pic>
        <p:nvPicPr>
          <p:cNvPr id="58" name="Picture 57" descr="SIS0241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チャット</a:t>
            </a:r>
          </a:p>
        </p:txBody>
      </p:sp>
      <p:pic>
        <p:nvPicPr>
          <p:cNvPr id="60" name="Picture 59" descr="SIS0242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チャットモード</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3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Air</a:t>
            </a:r>
          </a:p>
          <a:p>
            <a:pPr algn="ctr">
              <a:defRPr sz="1000">
                <a:solidFill>
                  <a:srgbClr val="FFFFFF"/>
                </a:solidFill>
              </a:defRPr>
            </a:pPr>
            <a:r>
              <a:t>(テスト中)</a:t>
            </a:r>
          </a:p>
        </p:txBody>
      </p:sp>
      <p:pic>
        <p:nvPicPr>
          <p:cNvPr id="4" name="Picture 3" descr="SIS0244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EV 充電器</a:t>
            </a:r>
          </a:p>
        </p:txBody>
      </p:sp>
      <p:pic>
        <p:nvPicPr>
          <p:cNvPr id="6" name="Picture 5" descr="SIS0245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地上局</a:t>
            </a:r>
          </a:p>
          <a:p>
            <a:pPr algn="ctr">
              <a:defRPr sz="1000">
                <a:solidFill>
                  <a:srgbClr val="FFFFFF"/>
                </a:solidFill>
              </a:defRPr>
            </a:pPr>
            <a:r>
              <a:t>(衛星)</a:t>
            </a:r>
          </a:p>
        </p:txBody>
      </p:sp>
      <p:pic>
        <p:nvPicPr>
          <p:cNvPr id="8" name="Picture 7" descr="SIS0246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冷蔵庫</a:t>
            </a:r>
          </a:p>
        </p:txBody>
      </p:sp>
      <p:pic>
        <p:nvPicPr>
          <p:cNvPr id="10" name="Picture 9" descr="SIS0247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SQL</a:t>
            </a:r>
          </a:p>
        </p:txBody>
      </p:sp>
      <p:pic>
        <p:nvPicPr>
          <p:cNvPr id="12" name="Picture 11" descr="SIS0248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バイナリ</a:t>
            </a:r>
          </a:p>
        </p:txBody>
      </p:sp>
      <p:pic>
        <p:nvPicPr>
          <p:cNvPr id="14" name="Picture 13" descr="SIS0249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バイナリパーサー</a:t>
            </a:r>
          </a:p>
        </p:txBody>
      </p:sp>
      <p:pic>
        <p:nvPicPr>
          <p:cNvPr id="16" name="Picture 15" descr="SIS0250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メタデータサービス</a:t>
            </a:r>
          </a:p>
        </p:txBody>
      </p:sp>
      <p:pic>
        <p:nvPicPr>
          <p:cNvPr id="18" name="Picture 17" descr="SIS0251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画面</a:t>
            </a:r>
          </a:p>
        </p:txBody>
      </p:sp>
      <p:pic>
        <p:nvPicPr>
          <p:cNvPr id="20" name="Picture 19" descr="SIS0252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ソラカメ Pro</a:t>
            </a:r>
          </a:p>
        </p:txBody>
      </p:sp>
      <p:pic>
        <p:nvPicPr>
          <p:cNvPr id="22" name="Picture 21" descr="SIS0253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Connectivity Hypervisor 対応 IoT SIM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en-US" altLang="ja-JP" sz="3200" dirty="0">
                <a:latin typeface="Noto Sans JP Regular" panose="020B0500000000000000" pitchFamily="34" charset="-128"/>
                <a:ea typeface="Noto Sans JP Regular" panose="020B0500000000000000" pitchFamily="34" charset="-128"/>
                <a:cs typeface="Helvetica Neue"/>
              </a:rPr>
              <a:t>SORACOM</a:t>
            </a:r>
            <a:r>
              <a:rPr lang="en-US" sz="3200" dirty="0">
                <a:latin typeface="Noto Sans JP Regular" panose="020B0500000000000000" pitchFamily="34" charset="-128"/>
                <a:ea typeface="Noto Sans JP Regular" panose="020B0500000000000000" pitchFamily="34" charset="-128"/>
                <a:cs typeface="Helvetica Neue"/>
              </a:rPr>
              <a:t> Icon</a:t>
            </a:r>
            <a:r>
              <a:rPr lang="ja-JP" altLang="en-US" sz="3200" dirty="0">
                <a:latin typeface="Noto Sans JP Regular" panose="020B0500000000000000" pitchFamily="34" charset="-128"/>
                <a:ea typeface="Noto Sans JP Regular" panose="020B0500000000000000" pitchFamily="34" charset="-128"/>
                <a:cs typeface="Helvetica Neue"/>
              </a:rPr>
              <a:t> </a:t>
            </a:r>
            <a:r>
              <a:rPr lang="en-US" altLang="ja-JP" sz="3200" dirty="0">
                <a:latin typeface="Noto Sans JP Regular" panose="020B0500000000000000" pitchFamily="34" charset="-128"/>
                <a:ea typeface="Noto Sans JP Regular" panose="020B0500000000000000" pitchFamily="34" charset="-128"/>
                <a:cs typeface="Helvetica Neue"/>
              </a:rPr>
              <a:t>Set </a:t>
            </a:r>
            <a:r>
              <a:rPr lang="ja-JP" altLang="en-US" sz="3200" dirty="0">
                <a:latin typeface="Noto Sans JP Regular" panose="020B0500000000000000" pitchFamily="34" charset="-128"/>
                <a:ea typeface="Noto Sans JP Regular" panose="020B0500000000000000" pitchFamily="34" charset="-128"/>
                <a:cs typeface="Helvetica Neue"/>
              </a:rPr>
              <a:t>活用の手引き</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4217345"/>
            <a:ext cx="1947969" cy="92333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図の構成</a:t>
            </a:r>
            <a:endParaRPr kumimoji="1"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配色</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フォント</a:t>
            </a:r>
            <a:endParaRPr kumimoji="1"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構成図例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テキスト ボックス 4">
            <a:extLst>
              <a:ext uri="{FF2B5EF4-FFF2-40B4-BE49-F238E27FC236}">
                <a16:creationId xmlns:a16="http://schemas.microsoft.com/office/drawing/2014/main" id="{8E61639E-71AC-B84C-97CB-14F9EF270360}"/>
              </a:ext>
            </a:extLst>
          </p:cNvPr>
          <p:cNvSpPr txBox="1"/>
          <p:nvPr/>
        </p:nvSpPr>
        <p:spPr>
          <a:xfrm>
            <a:off x="371475" y="2352657"/>
            <a:ext cx="5724525" cy="1077218"/>
          </a:xfrm>
          <a:prstGeom prst="rect">
            <a:avLst/>
          </a:prstGeom>
          <a:noFill/>
        </p:spPr>
        <p:txBody>
          <a:bodyPr wrap="square" rtlCol="0">
            <a:spAutoFit/>
          </a:bodyPr>
          <a:lstStyle/>
          <a:p>
            <a:pPr>
              <a:spcAft>
                <a:spcPts val="1200"/>
              </a:spcAft>
            </a:pPr>
            <a:r>
              <a:rPr lang="en-US" altLang="ja-JP" dirty="0">
                <a:latin typeface="Noto Sans JP Regular" panose="020B0500000000000000" pitchFamily="34" charset="-128"/>
                <a:ea typeface="Noto Sans JP Regular" panose="020B0500000000000000" pitchFamily="34" charset="-128"/>
              </a:rPr>
              <a:t>IoT</a:t>
            </a:r>
            <a:r>
              <a:rPr lang="ja-JP" altLang="en-US">
                <a:latin typeface="Noto Sans JP Regular" panose="020B0500000000000000" pitchFamily="34" charset="-128"/>
                <a:ea typeface="Noto Sans JP Regular" panose="020B0500000000000000" pitchFamily="34" charset="-128"/>
              </a:rPr>
              <a:t>システムの構成図を描くために</a:t>
            </a:r>
            <a:r>
              <a:rPr kumimoji="1" lang="en-US" altLang="ja-JP" dirty="0">
                <a:latin typeface="Noto Sans JP Regular" panose="020B0500000000000000" pitchFamily="34" charset="-128"/>
                <a:ea typeface="Noto Sans JP Regular" panose="020B0500000000000000" pitchFamily="34" charset="-128"/>
              </a:rPr>
              <a:t>Icon Set</a:t>
            </a:r>
            <a:r>
              <a:rPr kumimoji="1" lang="ja-JP" altLang="en-US">
                <a:latin typeface="Noto Sans JP Regular" panose="020B0500000000000000" pitchFamily="34" charset="-128"/>
                <a:ea typeface="Noto Sans JP Regular" panose="020B0500000000000000" pitchFamily="34" charset="-128"/>
              </a:rPr>
              <a:t>を効果的に利用するためのポイントを示します</a:t>
            </a:r>
            <a:endParaRPr kumimoji="1" lang="en-US" altLang="ja-JP" dirty="0">
              <a:latin typeface="Noto Sans JP Regular" panose="020B0500000000000000" pitchFamily="34" charset="-128"/>
              <a:ea typeface="Noto Sans JP Regular" panose="020B0500000000000000" pitchFamily="34" charset="-128"/>
            </a:endParaRPr>
          </a:p>
          <a:p>
            <a:pPr>
              <a:spcAft>
                <a:spcPts val="1200"/>
              </a:spcAft>
            </a:pPr>
            <a:r>
              <a:rPr lang="ja-JP" altLang="en-US">
                <a:latin typeface="Noto Sans JP Regular" panose="020B0500000000000000" pitchFamily="34" charset="-128"/>
                <a:ea typeface="Noto Sans JP Regular" panose="020B0500000000000000" pitchFamily="34" charset="-128"/>
              </a:rPr>
              <a:t>構成図を描くときの参考としてご利用ください</a:t>
            </a:r>
            <a:endParaRPr kumimoji="1" lang="ja-JP" altLang="en-US" dirty="0">
              <a:latin typeface="Noto Sans JP Regular" panose="020B0500000000000000" pitchFamily="34" charset="-128"/>
              <a:ea typeface="Noto Sans JP Regular" panose="020B0500000000000000" pitchFamily="34" charset="-128"/>
            </a:endParaRPr>
          </a:p>
        </p:txBody>
      </p:sp>
      <p:pic>
        <p:nvPicPr>
          <p:cNvPr id="7" name="図 6" descr="SIS0090GY.png">
            <a:extLst>
              <a:ext uri="{FF2B5EF4-FFF2-40B4-BE49-F238E27FC236}">
                <a16:creationId xmlns:a16="http://schemas.microsoft.com/office/drawing/2014/main" id="{750025AF-2C45-7F4E-8F53-39B806392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3742" y="4750498"/>
            <a:ext cx="720000" cy="720000"/>
          </a:xfrm>
          <a:prstGeom prst="rect">
            <a:avLst/>
          </a:prstGeom>
        </p:spPr>
      </p:pic>
      <p:pic>
        <p:nvPicPr>
          <p:cNvPr id="8" name="Picture 90">
            <a:extLst>
              <a:ext uri="{FF2B5EF4-FFF2-40B4-BE49-F238E27FC236}">
                <a16:creationId xmlns:a16="http://schemas.microsoft.com/office/drawing/2014/main" id="{70804F38-E0A5-B94C-91A7-C5C128749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2993" y="5393951"/>
            <a:ext cx="961498" cy="961498"/>
          </a:xfrm>
          <a:prstGeom prst="rect">
            <a:avLst/>
          </a:prstGeom>
        </p:spPr>
      </p:pic>
      <p:pic>
        <p:nvPicPr>
          <p:cNvPr id="9" name="Picture 69">
            <a:extLst>
              <a:ext uri="{FF2B5EF4-FFF2-40B4-BE49-F238E27FC236}">
                <a16:creationId xmlns:a16="http://schemas.microsoft.com/office/drawing/2014/main" id="{6E12E3AE-D31D-584C-A4D5-733967754E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742" y="4750498"/>
            <a:ext cx="720000" cy="720000"/>
          </a:xfrm>
          <a:prstGeom prst="rect">
            <a:avLst/>
          </a:prstGeom>
        </p:spPr>
      </p:pic>
      <p:pic>
        <p:nvPicPr>
          <p:cNvPr id="10" name="Picture 67">
            <a:extLst>
              <a:ext uri="{FF2B5EF4-FFF2-40B4-BE49-F238E27FC236}">
                <a16:creationId xmlns:a16="http://schemas.microsoft.com/office/drawing/2014/main" id="{560FE634-1CE3-BE43-BE01-FA0705C26D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3742" y="4750498"/>
            <a:ext cx="720000" cy="720000"/>
          </a:xfrm>
          <a:prstGeom prst="rect">
            <a:avLst/>
          </a:prstGeom>
        </p:spPr>
      </p:pic>
      <p:sp>
        <p:nvSpPr>
          <p:cNvPr id="2" name="正方形/長方形 1">
            <a:extLst>
              <a:ext uri="{FF2B5EF4-FFF2-40B4-BE49-F238E27FC236}">
                <a16:creationId xmlns:a16="http://schemas.microsoft.com/office/drawing/2014/main" id="{96A28D95-AF53-5F41-956C-11E156B8D296}"/>
              </a:ext>
            </a:extLst>
          </p:cNvPr>
          <p:cNvSpPr>
            <a:spLocks noChangeAspect="1"/>
          </p:cNvSpPr>
          <p:nvPr/>
        </p:nvSpPr>
        <p:spPr>
          <a:xfrm>
            <a:off x="9499077" y="3429000"/>
            <a:ext cx="1709330" cy="961498"/>
          </a:xfrm>
          <a:prstGeom prst="rect">
            <a:avLst/>
          </a:pr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1D19751B-6E16-5746-9BC9-C6993B543989}"/>
              </a:ext>
            </a:extLst>
          </p:cNvPr>
          <p:cNvCxnSpPr>
            <a:stCxn id="9" idx="0"/>
          </p:cNvCxnSpPr>
          <p:nvPr/>
        </p:nvCxnSpPr>
        <p:spPr>
          <a:xfrm flipV="1">
            <a:off x="9633742" y="4072453"/>
            <a:ext cx="360000" cy="678045"/>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E8381A67-8CFF-E345-BA5E-995C0769FA73}"/>
              </a:ext>
            </a:extLst>
          </p:cNvPr>
          <p:cNvCxnSpPr>
            <a:cxnSpLocks/>
            <a:stCxn id="7" idx="0"/>
          </p:cNvCxnSpPr>
          <p:nvPr/>
        </p:nvCxnSpPr>
        <p:spPr>
          <a:xfrm flipV="1">
            <a:off x="10353742" y="4072454"/>
            <a:ext cx="10875" cy="678044"/>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B1ABA89E-AD8B-3B4D-8843-6B416A54CF86}"/>
              </a:ext>
            </a:extLst>
          </p:cNvPr>
          <p:cNvCxnSpPr>
            <a:cxnSpLocks/>
          </p:cNvCxnSpPr>
          <p:nvPr/>
        </p:nvCxnSpPr>
        <p:spPr>
          <a:xfrm flipH="1" flipV="1">
            <a:off x="10658542" y="4072453"/>
            <a:ext cx="393450" cy="678046"/>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488833"/>
      </p:ext>
    </p:extLst>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SORACOM プラットフォーム A</a:t>
            </a:r>
          </a:p>
        </p:txBody>
      </p:sp>
      <p:pic>
        <p:nvPicPr>
          <p:cNvPr id="4" name="Picture 3" descr="SISS00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SORACOM プラットフォーム B</a:t>
            </a:r>
          </a:p>
        </p:txBody>
      </p:sp>
      <p:pic>
        <p:nvPicPr>
          <p:cNvPr id="6" name="Picture 5" descr="SISS00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IoT SIM A</a:t>
            </a:r>
          </a:p>
        </p:txBody>
      </p:sp>
      <p:pic>
        <p:nvPicPr>
          <p:cNvPr id="8" name="Picture 7" descr="SISS00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IoT SIM B</a:t>
            </a:r>
          </a:p>
        </p:txBody>
      </p:sp>
      <p:pic>
        <p:nvPicPr>
          <p:cNvPr id="10" name="Picture 9" descr="SISS00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SORACOM Beam</a:t>
            </a:r>
          </a:p>
        </p:txBody>
      </p:sp>
      <p:pic>
        <p:nvPicPr>
          <p:cNvPr id="12" name="Picture 11" descr="SISS00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SORACOM Canal</a:t>
            </a:r>
          </a:p>
        </p:txBody>
      </p:sp>
      <p:pic>
        <p:nvPicPr>
          <p:cNvPr id="14" name="Picture 13" descr="SISS00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SORACOM Direct</a:t>
            </a:r>
          </a:p>
        </p:txBody>
      </p:sp>
      <p:pic>
        <p:nvPicPr>
          <p:cNvPr id="16" name="Picture 15" descr="SISS00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SORACOM Endorse</a:t>
            </a:r>
          </a:p>
        </p:txBody>
      </p:sp>
      <p:pic>
        <p:nvPicPr>
          <p:cNvPr id="18" name="Picture 17" descr="SISS00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SORACOM Funnel</a:t>
            </a:r>
          </a:p>
        </p:txBody>
      </p:sp>
      <p:pic>
        <p:nvPicPr>
          <p:cNvPr id="20" name="Picture 19" descr="SISS01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SORACOM Door</a:t>
            </a:r>
          </a:p>
        </p:txBody>
      </p:sp>
      <p:pic>
        <p:nvPicPr>
          <p:cNvPr id="22" name="Picture 21" descr="SISS01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SORACOM Gate</a:t>
            </a:r>
          </a:p>
        </p:txBody>
      </p:sp>
      <p:pic>
        <p:nvPicPr>
          <p:cNvPr id="24" name="Picture 23" descr="SISS01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IoT SIM for Global A</a:t>
            </a:r>
          </a:p>
        </p:txBody>
      </p:sp>
      <p:pic>
        <p:nvPicPr>
          <p:cNvPr id="26" name="Picture 25" descr="SISS01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IoT SIM for Global B</a:t>
            </a:r>
          </a:p>
        </p:txBody>
      </p:sp>
      <p:pic>
        <p:nvPicPr>
          <p:cNvPr id="28" name="Picture 27" descr="SISS01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SORACOM Harvest</a:t>
            </a:r>
          </a:p>
        </p:txBody>
      </p:sp>
      <p:pic>
        <p:nvPicPr>
          <p:cNvPr id="30" name="Picture 29" descr="SISS01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SORACOM Inventory</a:t>
            </a:r>
          </a:p>
        </p:txBody>
      </p:sp>
      <p:pic>
        <p:nvPicPr>
          <p:cNvPr id="32" name="Picture 31" descr="SISS01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SORACOM Inventory client</a:t>
            </a:r>
          </a:p>
        </p:txBody>
      </p:sp>
      <p:pic>
        <p:nvPicPr>
          <p:cNvPr id="34" name="Picture 33" descr="SISS01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SORACOM Junction</a:t>
            </a:r>
          </a:p>
        </p:txBody>
      </p:sp>
      <p:pic>
        <p:nvPicPr>
          <p:cNvPr id="36" name="Picture 35" descr="SISS01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Air</a:t>
            </a:r>
          </a:p>
        </p:txBody>
      </p:sp>
      <p:pic>
        <p:nvPicPr>
          <p:cNvPr id="38" name="Picture 37" descr="SISS01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SORACOM Krypton</a:t>
            </a:r>
          </a:p>
        </p:txBody>
      </p:sp>
      <p:pic>
        <p:nvPicPr>
          <p:cNvPr id="40" name="Picture 39" descr="SISS02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SORACOM Krypton key</a:t>
            </a:r>
          </a:p>
        </p:txBody>
      </p:sp>
      <p:pic>
        <p:nvPicPr>
          <p:cNvPr id="42" name="Picture 41" descr="SISS02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SORACOM Lagoon</a:t>
            </a:r>
          </a:p>
        </p:txBody>
      </p:sp>
      <p:pic>
        <p:nvPicPr>
          <p:cNvPr id="44" name="Picture 43" descr="SISS02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SORACOM Funk</a:t>
            </a:r>
          </a:p>
        </p:txBody>
      </p:sp>
      <p:pic>
        <p:nvPicPr>
          <p:cNvPr id="46" name="Picture 45" descr="SISS024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SORACOM Napter</a:t>
            </a:r>
          </a:p>
        </p:txBody>
      </p:sp>
      <p:pic>
        <p:nvPicPr>
          <p:cNvPr id="48" name="Picture 47" descr="SISS025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SORACOM Orbit</a:t>
            </a:r>
          </a:p>
        </p:txBody>
      </p:sp>
      <p:pic>
        <p:nvPicPr>
          <p:cNvPr id="50" name="Picture 49" descr="SISS026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SORACOM Peek</a:t>
            </a:r>
          </a:p>
        </p:txBody>
      </p:sp>
      <p:pic>
        <p:nvPicPr>
          <p:cNvPr id="52" name="Picture 51" descr="SISS027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SORACOM Arc</a:t>
            </a:r>
          </a:p>
        </p:txBody>
      </p:sp>
      <p:pic>
        <p:nvPicPr>
          <p:cNvPr id="54" name="Picture 53" descr="SISS028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SORACOM Relay</a:t>
            </a:r>
          </a:p>
        </p:txBody>
      </p:sp>
      <p:pic>
        <p:nvPicPr>
          <p:cNvPr id="56" name="Picture 55" descr="SISS029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SORACOM Flux</a:t>
            </a:r>
          </a:p>
        </p:txBody>
      </p:sp>
      <p:pic>
        <p:nvPicPr>
          <p:cNvPr id="58" name="Picture 57" descr="SISS030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SORACOM Query</a:t>
            </a:r>
          </a:p>
        </p:txBody>
      </p:sp>
      <p:pic>
        <p:nvPicPr>
          <p:cNvPr id="60" name="Picture 59" descr="SISS031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SORACOM Agent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Cloud A</a:t>
            </a:r>
          </a:p>
        </p:txBody>
      </p:sp>
      <p:pic>
        <p:nvPicPr>
          <p:cNvPr id="4" name="Picture 3" descr="SIS000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Cloud B</a:t>
            </a:r>
          </a:p>
        </p:txBody>
      </p:sp>
      <p:pic>
        <p:nvPicPr>
          <p:cNvPr id="6" name="Picture 5" descr="SIS000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交換局</a:t>
            </a:r>
          </a:p>
        </p:txBody>
      </p:sp>
      <p:pic>
        <p:nvPicPr>
          <p:cNvPr id="8" name="Picture 7" descr="SIS000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基地局</a:t>
            </a:r>
          </a:p>
        </p:txBody>
      </p:sp>
      <p:pic>
        <p:nvPicPr>
          <p:cNvPr id="10" name="Picture 9" descr="SIS000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インターネット</a:t>
            </a:r>
          </a:p>
        </p:txBody>
      </p:sp>
      <p:pic>
        <p:nvPicPr>
          <p:cNvPr id="12" name="Picture 11" descr="SIS000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SIM</a:t>
            </a:r>
          </a:p>
        </p:txBody>
      </p:sp>
      <p:pic>
        <p:nvPicPr>
          <p:cNvPr id="14" name="Picture 13" descr="SIS000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PC</a:t>
            </a:r>
          </a:p>
        </p:txBody>
      </p:sp>
      <p:pic>
        <p:nvPicPr>
          <p:cNvPr id="16" name="Picture 15" descr="SIS000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LAPTOP</a:t>
            </a:r>
          </a:p>
        </p:txBody>
      </p:sp>
      <p:pic>
        <p:nvPicPr>
          <p:cNvPr id="18" name="Picture 17" descr="SIS000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スマホ</a:t>
            </a:r>
          </a:p>
        </p:txBody>
      </p:sp>
      <p:pic>
        <p:nvPicPr>
          <p:cNvPr id="20" name="Picture 19" descr="SIS001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タブレット</a:t>
            </a:r>
          </a:p>
        </p:txBody>
      </p:sp>
      <p:pic>
        <p:nvPicPr>
          <p:cNvPr id="22" name="Picture 21" descr="SIS001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ガラケー</a:t>
            </a:r>
          </a:p>
        </p:txBody>
      </p:sp>
      <p:pic>
        <p:nvPicPr>
          <p:cNvPr id="24" name="Picture 23" descr="SIS001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カメラ</a:t>
            </a:r>
          </a:p>
        </p:txBody>
      </p:sp>
      <p:pic>
        <p:nvPicPr>
          <p:cNvPr id="26" name="Picture 25" descr="SIS001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監視カメラ</a:t>
            </a:r>
          </a:p>
        </p:txBody>
      </p:sp>
      <p:pic>
        <p:nvPicPr>
          <p:cNvPr id="28" name="Picture 27" descr="SIS001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ドローン</a:t>
            </a:r>
          </a:p>
        </p:txBody>
      </p:sp>
      <p:pic>
        <p:nvPicPr>
          <p:cNvPr id="30" name="Picture 29" descr="SIS001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スマートウォッチ</a:t>
            </a:r>
          </a:p>
        </p:txBody>
      </p:sp>
      <p:pic>
        <p:nvPicPr>
          <p:cNvPr id="32" name="Picture 31" descr="SIS001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基板</a:t>
            </a:r>
          </a:p>
        </p:txBody>
      </p:sp>
      <p:pic>
        <p:nvPicPr>
          <p:cNvPr id="34" name="Picture 33" descr="SIS001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ドングル</a:t>
            </a:r>
          </a:p>
        </p:txBody>
      </p:sp>
      <p:pic>
        <p:nvPicPr>
          <p:cNvPr id="36" name="Picture 35" descr="SIS001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送信機A</a:t>
            </a:r>
          </a:p>
        </p:txBody>
      </p:sp>
      <p:pic>
        <p:nvPicPr>
          <p:cNvPr id="38" name="Picture 37" descr="SIS001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送信機B</a:t>
            </a:r>
          </a:p>
        </p:txBody>
      </p:sp>
      <p:pic>
        <p:nvPicPr>
          <p:cNvPr id="40" name="Picture 39" descr="SIS002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コントローラーA</a:t>
            </a:r>
          </a:p>
        </p:txBody>
      </p:sp>
      <p:pic>
        <p:nvPicPr>
          <p:cNvPr id="42" name="Picture 41" descr="SIS002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コントローラーB</a:t>
            </a:r>
          </a:p>
        </p:txBody>
      </p:sp>
      <p:pic>
        <p:nvPicPr>
          <p:cNvPr id="44" name="Picture 43" descr="SIS002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IoTデバイス群</a:t>
            </a:r>
          </a:p>
        </p:txBody>
      </p:sp>
      <p:pic>
        <p:nvPicPr>
          <p:cNvPr id="46" name="Picture 45" descr="SIS002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サーバーA</a:t>
            </a:r>
          </a:p>
        </p:txBody>
      </p:sp>
      <p:pic>
        <p:nvPicPr>
          <p:cNvPr id="48" name="Picture 47" descr="SIS002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サーバーB</a:t>
            </a:r>
          </a:p>
        </p:txBody>
      </p:sp>
      <p:pic>
        <p:nvPicPr>
          <p:cNvPr id="50" name="Picture 49" descr="SIS002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サーバーC</a:t>
            </a:r>
          </a:p>
        </p:txBody>
      </p:sp>
      <p:pic>
        <p:nvPicPr>
          <p:cNvPr id="52" name="Picture 51" descr="SIS002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データベース</a:t>
            </a:r>
          </a:p>
        </p:txBody>
      </p:sp>
      <p:pic>
        <p:nvPicPr>
          <p:cNvPr id="54" name="Picture 53" descr="SIS002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ユーザーA</a:t>
            </a:r>
          </a:p>
        </p:txBody>
      </p:sp>
      <p:pic>
        <p:nvPicPr>
          <p:cNvPr id="56" name="Picture 55" descr="SIS002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ユーザーB</a:t>
            </a:r>
          </a:p>
        </p:txBody>
      </p:sp>
      <p:pic>
        <p:nvPicPr>
          <p:cNvPr id="58" name="Picture 57" descr="SIS002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セキュリティA</a:t>
            </a:r>
          </a:p>
        </p:txBody>
      </p:sp>
      <p:pic>
        <p:nvPicPr>
          <p:cNvPr id="60" name="Picture 59" descr="SIS003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セキュリティB</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セキュリティC</a:t>
            </a:r>
          </a:p>
        </p:txBody>
      </p:sp>
      <p:pic>
        <p:nvPicPr>
          <p:cNvPr id="4" name="Picture 3" descr="SIS003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セキュリティD</a:t>
            </a:r>
          </a:p>
        </p:txBody>
      </p:sp>
      <p:pic>
        <p:nvPicPr>
          <p:cNvPr id="6" name="Picture 5" descr="SIS003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リンクA</a:t>
            </a:r>
          </a:p>
        </p:txBody>
      </p:sp>
      <p:pic>
        <p:nvPicPr>
          <p:cNvPr id="8" name="Picture 7" descr="SIS003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リンクB</a:t>
            </a:r>
          </a:p>
        </p:txBody>
      </p:sp>
      <p:pic>
        <p:nvPicPr>
          <p:cNvPr id="10" name="Picture 9" descr="SIS003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コード</a:t>
            </a:r>
          </a:p>
        </p:txBody>
      </p:sp>
      <p:pic>
        <p:nvPicPr>
          <p:cNvPr id="12" name="Picture 11" descr="SIS003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設定A</a:t>
            </a:r>
          </a:p>
        </p:txBody>
      </p:sp>
      <p:pic>
        <p:nvPicPr>
          <p:cNvPr id="14" name="Picture 13" descr="SIS003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設定B</a:t>
            </a:r>
          </a:p>
        </p:txBody>
      </p:sp>
      <p:pic>
        <p:nvPicPr>
          <p:cNvPr id="16" name="Picture 15" descr="SIS003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設定C</a:t>
            </a:r>
          </a:p>
        </p:txBody>
      </p:sp>
      <p:pic>
        <p:nvPicPr>
          <p:cNvPr id="18" name="Picture 17" descr="SIS003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電源</a:t>
            </a:r>
          </a:p>
        </p:txBody>
      </p:sp>
      <p:pic>
        <p:nvPicPr>
          <p:cNvPr id="20" name="Picture 19" descr="SIS004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監視</a:t>
            </a:r>
          </a:p>
        </p:txBody>
      </p:sp>
      <p:pic>
        <p:nvPicPr>
          <p:cNvPr id="22" name="Picture 21" descr="SIS004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アラート</a:t>
            </a:r>
          </a:p>
        </p:txBody>
      </p:sp>
      <p:pic>
        <p:nvPicPr>
          <p:cNvPr id="24" name="Picture 23" descr="SIS004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送信</a:t>
            </a:r>
          </a:p>
        </p:txBody>
      </p:sp>
      <p:pic>
        <p:nvPicPr>
          <p:cNvPr id="26" name="Picture 25" descr="SIS004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注目A</a:t>
            </a:r>
          </a:p>
        </p:txBody>
      </p:sp>
      <p:pic>
        <p:nvPicPr>
          <p:cNvPr id="28" name="Picture 27" descr="SIS004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注目B</a:t>
            </a:r>
          </a:p>
        </p:txBody>
      </p:sp>
      <p:pic>
        <p:nvPicPr>
          <p:cNvPr id="30" name="Picture 29" descr="SIS004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時間</a:t>
            </a:r>
          </a:p>
        </p:txBody>
      </p:sp>
      <p:pic>
        <p:nvPicPr>
          <p:cNvPr id="32" name="Picture 31" descr="SIS004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日中</a:t>
            </a:r>
          </a:p>
        </p:txBody>
      </p:sp>
      <p:pic>
        <p:nvPicPr>
          <p:cNvPr id="34" name="Picture 33" descr="SIS004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夜間</a:t>
            </a:r>
          </a:p>
        </p:txBody>
      </p:sp>
      <p:pic>
        <p:nvPicPr>
          <p:cNvPr id="36" name="Picture 35" descr="SIS004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認証キー</a:t>
            </a:r>
          </a:p>
        </p:txBody>
      </p:sp>
      <p:pic>
        <p:nvPicPr>
          <p:cNvPr id="38" name="Picture 37" descr="SIS004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認証済み</a:t>
            </a:r>
          </a:p>
        </p:txBody>
      </p:sp>
      <p:pic>
        <p:nvPicPr>
          <p:cNvPr id="40" name="Picture 39" descr="SIS005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認証</a:t>
            </a:r>
          </a:p>
        </p:txBody>
      </p:sp>
      <p:pic>
        <p:nvPicPr>
          <p:cNvPr id="42" name="Picture 41" descr="SIS005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保護</a:t>
            </a:r>
          </a:p>
        </p:txBody>
      </p:sp>
      <p:pic>
        <p:nvPicPr>
          <p:cNvPr id="44" name="Picture 43" descr="SIS005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保護</a:t>
            </a:r>
          </a:p>
          <a:p>
            <a:pPr algn="ctr">
              <a:defRPr sz="1000">
                <a:solidFill>
                  <a:srgbClr val="000000"/>
                </a:solidFill>
              </a:defRPr>
            </a:pPr>
            <a:r>
              <a:t>(鍵あり)</a:t>
            </a:r>
          </a:p>
        </p:txBody>
      </p:sp>
      <p:pic>
        <p:nvPicPr>
          <p:cNvPr id="46" name="Picture 45" descr="SIS005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API</a:t>
            </a:r>
          </a:p>
        </p:txBody>
      </p:sp>
      <p:pic>
        <p:nvPicPr>
          <p:cNvPr id="48" name="Picture 47" descr="SIS005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プロトコル</a:t>
            </a:r>
          </a:p>
        </p:txBody>
      </p:sp>
      <p:pic>
        <p:nvPicPr>
          <p:cNvPr id="50" name="Picture 49" descr="SIS005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コントローラブル</a:t>
            </a:r>
          </a:p>
        </p:txBody>
      </p:sp>
      <p:pic>
        <p:nvPicPr>
          <p:cNvPr id="52" name="Picture 51" descr="SIS005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SDK</a:t>
            </a:r>
          </a:p>
        </p:txBody>
      </p:sp>
      <p:pic>
        <p:nvPicPr>
          <p:cNvPr id="54" name="Picture 53" descr="SIS005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ビックデータ</a:t>
            </a:r>
          </a:p>
        </p:txBody>
      </p:sp>
      <p:pic>
        <p:nvPicPr>
          <p:cNvPr id="56" name="Picture 55" descr="SIS005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グラフ</a:t>
            </a:r>
          </a:p>
        </p:txBody>
      </p:sp>
      <p:pic>
        <p:nvPicPr>
          <p:cNvPr id="58" name="Picture 57" descr="SIS005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メール</a:t>
            </a:r>
          </a:p>
        </p:txBody>
      </p:sp>
      <p:pic>
        <p:nvPicPr>
          <p:cNvPr id="60" name="Picture 59" descr="SIS006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読み込み</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再読み込み</a:t>
            </a:r>
          </a:p>
        </p:txBody>
      </p:sp>
      <p:pic>
        <p:nvPicPr>
          <p:cNvPr id="4" name="Picture 3" descr="SIS006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拡大</a:t>
            </a:r>
          </a:p>
        </p:txBody>
      </p:sp>
      <p:pic>
        <p:nvPicPr>
          <p:cNvPr id="6" name="Picture 5" descr="SIS006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縮小</a:t>
            </a:r>
          </a:p>
        </p:txBody>
      </p:sp>
      <p:pic>
        <p:nvPicPr>
          <p:cNvPr id="8" name="Picture 7" descr="SIS006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矢印A</a:t>
            </a:r>
          </a:p>
        </p:txBody>
      </p:sp>
      <p:pic>
        <p:nvPicPr>
          <p:cNvPr id="10" name="Picture 9" descr="SIS006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矢印B</a:t>
            </a:r>
          </a:p>
        </p:txBody>
      </p:sp>
      <p:pic>
        <p:nvPicPr>
          <p:cNvPr id="12" name="Picture 11" descr="SIS006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矢印C</a:t>
            </a:r>
          </a:p>
        </p:txBody>
      </p:sp>
      <p:pic>
        <p:nvPicPr>
          <p:cNvPr id="14" name="Picture 13" descr="SIS006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矢印D</a:t>
            </a:r>
          </a:p>
          <a:p>
            <a:pPr algn="ctr">
              <a:defRPr sz="1000">
                <a:solidFill>
                  <a:srgbClr val="000000"/>
                </a:solidFill>
              </a:defRPr>
            </a:pPr>
            <a:r>
              <a:t>(アップロード・ダウンロード)</a:t>
            </a:r>
          </a:p>
        </p:txBody>
      </p:sp>
      <p:pic>
        <p:nvPicPr>
          <p:cNvPr id="16" name="Picture 15" descr="SIS006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システム処理A</a:t>
            </a:r>
          </a:p>
          <a:p>
            <a:pPr algn="ctr">
              <a:defRPr sz="1000">
                <a:solidFill>
                  <a:srgbClr val="000000"/>
                </a:solidFill>
              </a:defRPr>
            </a:pPr>
            <a:r>
              <a:t>(ゲートウェイ)</a:t>
            </a:r>
          </a:p>
        </p:txBody>
      </p:sp>
      <p:pic>
        <p:nvPicPr>
          <p:cNvPr id="18" name="Picture 17" descr="SIS006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システム処理B</a:t>
            </a:r>
          </a:p>
        </p:txBody>
      </p:sp>
      <p:pic>
        <p:nvPicPr>
          <p:cNvPr id="20" name="Picture 19" descr="SIS007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システム処理C</a:t>
            </a:r>
          </a:p>
        </p:txBody>
      </p:sp>
      <p:pic>
        <p:nvPicPr>
          <p:cNvPr id="22" name="Picture 21" descr="SIS007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システム処理D</a:t>
            </a:r>
          </a:p>
        </p:txBody>
      </p:sp>
      <p:pic>
        <p:nvPicPr>
          <p:cNvPr id="24" name="Picture 23" descr="SIS007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システム処理E</a:t>
            </a:r>
          </a:p>
        </p:txBody>
      </p:sp>
      <p:pic>
        <p:nvPicPr>
          <p:cNvPr id="26" name="Picture 25" descr="SIS007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(稼動)</a:t>
            </a:r>
          </a:p>
        </p:txBody>
      </p:sp>
      <p:pic>
        <p:nvPicPr>
          <p:cNvPr id="28" name="Picture 27" descr="SIS007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(停止)</a:t>
            </a:r>
          </a:p>
        </p:txBody>
      </p:sp>
      <p:pic>
        <p:nvPicPr>
          <p:cNvPr id="30" name="Picture 29" descr="SIS007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(休止)</a:t>
            </a:r>
          </a:p>
        </p:txBody>
      </p:sp>
      <p:pic>
        <p:nvPicPr>
          <p:cNvPr id="32" name="Picture 31" descr="SIS007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(低速)</a:t>
            </a:r>
          </a:p>
        </p:txBody>
      </p:sp>
      <p:pic>
        <p:nvPicPr>
          <p:cNvPr id="34" name="Picture 33" descr="SIS007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(高速)</a:t>
            </a:r>
          </a:p>
        </p:txBody>
      </p:sp>
      <p:pic>
        <p:nvPicPr>
          <p:cNvPr id="36" name="Picture 35" descr="SIS007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(チェック済み)</a:t>
            </a:r>
          </a:p>
        </p:txBody>
      </p:sp>
      <p:pic>
        <p:nvPicPr>
          <p:cNvPr id="38" name="Picture 37" descr="SIS007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(Fast)</a:t>
            </a:r>
          </a:p>
        </p:txBody>
      </p:sp>
      <p:pic>
        <p:nvPicPr>
          <p:cNvPr id="40" name="Picture 39" descr="SIS008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(Slow)</a:t>
            </a:r>
          </a:p>
        </p:txBody>
      </p:sp>
      <p:pic>
        <p:nvPicPr>
          <p:cNvPr id="42" name="Picture 41" descr="SIS008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(Standard)</a:t>
            </a:r>
          </a:p>
        </p:txBody>
      </p:sp>
      <p:pic>
        <p:nvPicPr>
          <p:cNvPr id="44" name="Picture 43" descr="SIS008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(Minimum)</a:t>
            </a:r>
          </a:p>
        </p:txBody>
      </p:sp>
      <p:pic>
        <p:nvPicPr>
          <p:cNvPr id="46" name="Picture 45" descr="SIS008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(Live)</a:t>
            </a:r>
          </a:p>
        </p:txBody>
      </p:sp>
      <p:pic>
        <p:nvPicPr>
          <p:cNvPr id="48" name="Picture 47" descr="SIS008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(Dead)</a:t>
            </a:r>
          </a:p>
        </p:txBody>
      </p:sp>
      <p:pic>
        <p:nvPicPr>
          <p:cNvPr id="50" name="Picture 49" descr="SIS008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(不明)</a:t>
            </a:r>
          </a:p>
        </p:txBody>
      </p:sp>
      <p:pic>
        <p:nvPicPr>
          <p:cNvPr id="52" name="Picture 51" descr="SIS008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(フリー)</a:t>
            </a:r>
          </a:p>
        </p:txBody>
      </p:sp>
      <p:pic>
        <p:nvPicPr>
          <p:cNvPr id="54" name="Picture 53" descr="SIS008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(分岐)</a:t>
            </a:r>
          </a:p>
        </p:txBody>
      </p:sp>
      <p:pic>
        <p:nvPicPr>
          <p:cNvPr id="56" name="Picture 55" descr="SIS008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(変換)</a:t>
            </a:r>
          </a:p>
        </p:txBody>
      </p:sp>
      <p:pic>
        <p:nvPicPr>
          <p:cNvPr id="58" name="Picture 57" descr="SIS008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(集約)</a:t>
            </a:r>
          </a:p>
        </p:txBody>
      </p:sp>
      <p:pic>
        <p:nvPicPr>
          <p:cNvPr id="60" name="Picture 59" descr="SIS009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SBR A</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SBR B</a:t>
            </a:r>
          </a:p>
        </p:txBody>
      </p:sp>
      <p:pic>
        <p:nvPicPr>
          <p:cNvPr id="4" name="Picture 3" descr="SIS009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Global</a:t>
            </a:r>
          </a:p>
        </p:txBody>
      </p:sp>
      <p:pic>
        <p:nvPicPr>
          <p:cNvPr id="6" name="Picture 5" descr="SIS009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LoRa ゲートウェイ A</a:t>
            </a:r>
          </a:p>
        </p:txBody>
      </p:sp>
      <p:pic>
        <p:nvPicPr>
          <p:cNvPr id="8" name="Picture 7" descr="SIS009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LoRa ゲートウェイ B</a:t>
            </a:r>
          </a:p>
        </p:txBody>
      </p:sp>
      <p:pic>
        <p:nvPicPr>
          <p:cNvPr id="10" name="Picture 9" descr="SIS009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LoRa デバイス A</a:t>
            </a:r>
          </a:p>
        </p:txBody>
      </p:sp>
      <p:pic>
        <p:nvPicPr>
          <p:cNvPr id="12" name="Picture 11" descr="SIS009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LoRa デバイス B</a:t>
            </a:r>
          </a:p>
        </p:txBody>
      </p:sp>
      <p:pic>
        <p:nvPicPr>
          <p:cNvPr id="14" name="Picture 13" descr="SIS009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LoRa A</a:t>
            </a:r>
          </a:p>
        </p:txBody>
      </p:sp>
      <p:pic>
        <p:nvPicPr>
          <p:cNvPr id="16" name="Picture 15" descr="SIS009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LoRa B</a:t>
            </a:r>
          </a:p>
        </p:txBody>
      </p:sp>
      <p:pic>
        <p:nvPicPr>
          <p:cNvPr id="18" name="Picture 17" descr="SIS009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VPG</a:t>
            </a:r>
          </a:p>
        </p:txBody>
      </p:sp>
      <p:pic>
        <p:nvPicPr>
          <p:cNvPr id="20" name="Picture 19" descr="SIS010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ゲートウェイ</a:t>
            </a:r>
          </a:p>
        </p:txBody>
      </p:sp>
      <p:pic>
        <p:nvPicPr>
          <p:cNvPr id="22" name="Picture 21" descr="SIS010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相互接続網</a:t>
            </a:r>
          </a:p>
        </p:txBody>
      </p:sp>
      <p:pic>
        <p:nvPicPr>
          <p:cNvPr id="24" name="Picture 23" descr="SIS010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Safe</a:t>
            </a:r>
          </a:p>
        </p:txBody>
      </p:sp>
      <p:pic>
        <p:nvPicPr>
          <p:cNvPr id="26" name="Picture 25" descr="SIS010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Danger</a:t>
            </a:r>
          </a:p>
        </p:txBody>
      </p:sp>
      <p:pic>
        <p:nvPicPr>
          <p:cNvPr id="28" name="Picture 27" descr="SIS010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Connect A</a:t>
            </a:r>
          </a:p>
        </p:txBody>
      </p:sp>
      <p:pic>
        <p:nvPicPr>
          <p:cNvPr id="30" name="Picture 29" descr="SIS010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Connect B</a:t>
            </a:r>
          </a:p>
        </p:txBody>
      </p:sp>
      <p:pic>
        <p:nvPicPr>
          <p:cNvPr id="32" name="Picture 31" descr="SIS010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Connect C</a:t>
            </a:r>
          </a:p>
        </p:txBody>
      </p:sp>
      <p:pic>
        <p:nvPicPr>
          <p:cNvPr id="34" name="Picture 33" descr="SIS010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Beer</a:t>
            </a:r>
          </a:p>
        </p:txBody>
      </p:sp>
      <p:pic>
        <p:nvPicPr>
          <p:cNvPr id="36" name="Picture 35" descr="SIS010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Sigfox デバイス A</a:t>
            </a:r>
          </a:p>
        </p:txBody>
      </p:sp>
      <p:pic>
        <p:nvPicPr>
          <p:cNvPr id="38" name="Picture 37" descr="SIS010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Sigfox デバイス B</a:t>
            </a:r>
          </a:p>
        </p:txBody>
      </p:sp>
      <p:pic>
        <p:nvPicPr>
          <p:cNvPr id="40" name="Picture 39" descr="SIS011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Sigfox A</a:t>
            </a:r>
          </a:p>
        </p:txBody>
      </p:sp>
      <p:pic>
        <p:nvPicPr>
          <p:cNvPr id="42" name="Picture 41" descr="SIS011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Sigfox B</a:t>
            </a:r>
          </a:p>
        </p:txBody>
      </p:sp>
      <p:pic>
        <p:nvPicPr>
          <p:cNvPr id="44" name="Picture 43" descr="SIS011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自動車</a:t>
            </a:r>
          </a:p>
        </p:txBody>
      </p:sp>
      <p:pic>
        <p:nvPicPr>
          <p:cNvPr id="46" name="Picture 45" descr="SIS011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タクシー</a:t>
            </a:r>
          </a:p>
        </p:txBody>
      </p:sp>
      <p:pic>
        <p:nvPicPr>
          <p:cNvPr id="48" name="Picture 47" descr="SIS011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トラック</a:t>
            </a:r>
          </a:p>
        </p:txBody>
      </p:sp>
      <p:pic>
        <p:nvPicPr>
          <p:cNvPr id="50" name="Picture 49" descr="SIS011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バス</a:t>
            </a:r>
          </a:p>
        </p:txBody>
      </p:sp>
      <p:pic>
        <p:nvPicPr>
          <p:cNvPr id="52" name="Picture 51" descr="SIS011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電車</a:t>
            </a:r>
          </a:p>
        </p:txBody>
      </p:sp>
      <p:pic>
        <p:nvPicPr>
          <p:cNvPr id="54" name="Picture 53" descr="SIS011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原付</a:t>
            </a:r>
          </a:p>
        </p:txBody>
      </p:sp>
      <p:pic>
        <p:nvPicPr>
          <p:cNvPr id="56" name="Picture 55" descr="SIS011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オートバイ</a:t>
            </a:r>
          </a:p>
        </p:txBody>
      </p:sp>
      <p:pic>
        <p:nvPicPr>
          <p:cNvPr id="58" name="Picture 57" descr="SIS011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自転車</a:t>
            </a:r>
          </a:p>
        </p:txBody>
      </p:sp>
      <p:pic>
        <p:nvPicPr>
          <p:cNvPr id="60" name="Picture 59" descr="SIS012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飛行機</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ヘリコプター</a:t>
            </a:r>
          </a:p>
        </p:txBody>
      </p:sp>
      <p:pic>
        <p:nvPicPr>
          <p:cNvPr id="4" name="Picture 3" descr="SIS012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ショベルカー</a:t>
            </a:r>
          </a:p>
        </p:txBody>
      </p:sp>
      <p:pic>
        <p:nvPicPr>
          <p:cNvPr id="6" name="Picture 5" descr="SIS012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クレーン</a:t>
            </a:r>
          </a:p>
        </p:txBody>
      </p:sp>
      <p:pic>
        <p:nvPicPr>
          <p:cNvPr id="8" name="Picture 7" descr="SIS012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ブルドーザー</a:t>
            </a:r>
          </a:p>
        </p:txBody>
      </p:sp>
      <p:pic>
        <p:nvPicPr>
          <p:cNvPr id="10" name="Picture 9" descr="SIS012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ダンプカー</a:t>
            </a:r>
          </a:p>
        </p:txBody>
      </p:sp>
      <p:pic>
        <p:nvPicPr>
          <p:cNvPr id="12" name="Picture 11" descr="SIS012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トラクター</a:t>
            </a:r>
          </a:p>
        </p:txBody>
      </p:sp>
      <p:pic>
        <p:nvPicPr>
          <p:cNvPr id="14" name="Picture 13" descr="SIS012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除雪車</a:t>
            </a:r>
          </a:p>
        </p:txBody>
      </p:sp>
      <p:pic>
        <p:nvPicPr>
          <p:cNvPr id="16" name="Picture 15" descr="SIS012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ボート</a:t>
            </a:r>
          </a:p>
        </p:txBody>
      </p:sp>
      <p:pic>
        <p:nvPicPr>
          <p:cNvPr id="18" name="Picture 17" descr="SIS012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船</a:t>
            </a:r>
          </a:p>
        </p:txBody>
      </p:sp>
      <p:pic>
        <p:nvPicPr>
          <p:cNvPr id="20" name="Picture 19" descr="SIS013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タンカー</a:t>
            </a:r>
          </a:p>
        </p:txBody>
      </p:sp>
      <p:pic>
        <p:nvPicPr>
          <p:cNvPr id="22" name="Picture 21" descr="SIS013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気球</a:t>
            </a:r>
          </a:p>
        </p:txBody>
      </p:sp>
      <p:pic>
        <p:nvPicPr>
          <p:cNvPr id="24" name="Picture 23" descr="SIS013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スペースシャトル</a:t>
            </a:r>
          </a:p>
        </p:txBody>
      </p:sp>
      <p:pic>
        <p:nvPicPr>
          <p:cNvPr id="26" name="Picture 25" descr="SIS013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UFO</a:t>
            </a:r>
          </a:p>
        </p:txBody>
      </p:sp>
      <p:pic>
        <p:nvPicPr>
          <p:cNvPr id="28" name="Picture 27" descr="SIS013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衛星</a:t>
            </a:r>
          </a:p>
        </p:txBody>
      </p:sp>
      <p:pic>
        <p:nvPicPr>
          <p:cNvPr id="30" name="Picture 29" descr="SIS013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eSIM A</a:t>
            </a:r>
          </a:p>
        </p:txBody>
      </p:sp>
      <p:pic>
        <p:nvPicPr>
          <p:cNvPr id="32" name="Picture 31" descr="SIS013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Air eSIM A</a:t>
            </a:r>
          </a:p>
        </p:txBody>
      </p:sp>
      <p:pic>
        <p:nvPicPr>
          <p:cNvPr id="34" name="Picture 33" descr="SIS013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Air eSIM B</a:t>
            </a:r>
          </a:p>
        </p:txBody>
      </p:sp>
      <p:pic>
        <p:nvPicPr>
          <p:cNvPr id="36" name="Picture 35" descr="SIS013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Funnel アダプタ</a:t>
            </a:r>
          </a:p>
        </p:txBody>
      </p:sp>
      <p:pic>
        <p:nvPicPr>
          <p:cNvPr id="38" name="Picture 37" descr="SIS013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SPS Partner A</a:t>
            </a:r>
          </a:p>
        </p:txBody>
      </p:sp>
      <p:pic>
        <p:nvPicPr>
          <p:cNvPr id="40" name="Picture 39" descr="SIS014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SPS Partner B</a:t>
            </a:r>
          </a:p>
        </p:txBody>
      </p:sp>
      <p:pic>
        <p:nvPicPr>
          <p:cNvPr id="42" name="Picture 41" descr="SIS014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LTE デバイス A</a:t>
            </a:r>
          </a:p>
        </p:txBody>
      </p:sp>
      <p:pic>
        <p:nvPicPr>
          <p:cNvPr id="44" name="Picture 43" descr="SIS014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LTE デバイス B</a:t>
            </a:r>
          </a:p>
        </p:txBody>
      </p:sp>
      <p:pic>
        <p:nvPicPr>
          <p:cNvPr id="46" name="Picture 45" descr="SIS014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LTE A</a:t>
            </a:r>
          </a:p>
        </p:txBody>
      </p:sp>
      <p:pic>
        <p:nvPicPr>
          <p:cNvPr id="48" name="Picture 47" descr="SIS014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LTE B</a:t>
            </a:r>
          </a:p>
        </p:txBody>
      </p:sp>
      <p:pic>
        <p:nvPicPr>
          <p:cNvPr id="50" name="Picture 49" descr="SIS014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3G デバイス A</a:t>
            </a:r>
          </a:p>
        </p:txBody>
      </p:sp>
      <p:pic>
        <p:nvPicPr>
          <p:cNvPr id="52" name="Picture 51" descr="SIS014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3G デバイス B</a:t>
            </a:r>
          </a:p>
        </p:txBody>
      </p:sp>
      <p:pic>
        <p:nvPicPr>
          <p:cNvPr id="54" name="Picture 53" descr="SIS014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3G A</a:t>
            </a:r>
          </a:p>
        </p:txBody>
      </p:sp>
      <p:pic>
        <p:nvPicPr>
          <p:cNvPr id="56" name="Picture 55" descr="SIS014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3G B</a:t>
            </a:r>
          </a:p>
        </p:txBody>
      </p:sp>
      <p:pic>
        <p:nvPicPr>
          <p:cNvPr id="58" name="Picture 57" descr="SIS014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マイコン</a:t>
            </a:r>
          </a:p>
        </p:txBody>
      </p:sp>
      <p:pic>
        <p:nvPicPr>
          <p:cNvPr id="60" name="Picture 59" descr="SIS015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Wio LTE</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Wio 3G</a:t>
            </a:r>
          </a:p>
        </p:txBody>
      </p:sp>
      <p:pic>
        <p:nvPicPr>
          <p:cNvPr id="4" name="Picture 3" descr="SIS015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プロセッサ</a:t>
            </a:r>
          </a:p>
        </p:txBody>
      </p:sp>
      <p:pic>
        <p:nvPicPr>
          <p:cNvPr id="6" name="Picture 5" descr="SIS015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ボタン</a:t>
            </a:r>
          </a:p>
        </p:txBody>
      </p:sp>
      <p:pic>
        <p:nvPicPr>
          <p:cNvPr id="8" name="Picture 7" descr="SIS015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ブザー</a:t>
            </a:r>
          </a:p>
        </p:txBody>
      </p:sp>
      <p:pic>
        <p:nvPicPr>
          <p:cNvPr id="10" name="Picture 9" descr="SIS015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計測器</a:t>
            </a:r>
          </a:p>
        </p:txBody>
      </p:sp>
      <p:pic>
        <p:nvPicPr>
          <p:cNvPr id="12" name="Picture 11" descr="SIS015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温度計</a:t>
            </a:r>
          </a:p>
        </p:txBody>
      </p:sp>
      <p:pic>
        <p:nvPicPr>
          <p:cNvPr id="14" name="Picture 13" descr="SIS015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湿度計</a:t>
            </a:r>
          </a:p>
        </p:txBody>
      </p:sp>
      <p:pic>
        <p:nvPicPr>
          <p:cNvPr id="16" name="Picture 15" descr="SIS015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音波</a:t>
            </a:r>
          </a:p>
        </p:txBody>
      </p:sp>
      <p:pic>
        <p:nvPicPr>
          <p:cNvPr id="18" name="Picture 17" descr="SIS015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加速度</a:t>
            </a:r>
          </a:p>
        </p:txBody>
      </p:sp>
      <p:pic>
        <p:nvPicPr>
          <p:cNvPr id="20" name="Picture 19" descr="SIS016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ジャイロ</a:t>
            </a:r>
          </a:p>
        </p:txBody>
      </p:sp>
      <p:pic>
        <p:nvPicPr>
          <p:cNvPr id="22" name="Picture 21" descr="SIS016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機械学習エンジンA</a:t>
            </a:r>
          </a:p>
        </p:txBody>
      </p:sp>
      <p:pic>
        <p:nvPicPr>
          <p:cNvPr id="24" name="Picture 23" descr="SIS016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機械学習モデルA</a:t>
            </a:r>
          </a:p>
        </p:txBody>
      </p:sp>
      <p:pic>
        <p:nvPicPr>
          <p:cNvPr id="26" name="Picture 25" descr="SIS016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機械学習エンジンB</a:t>
            </a:r>
          </a:p>
        </p:txBody>
      </p:sp>
      <p:pic>
        <p:nvPicPr>
          <p:cNvPr id="28" name="Picture 27" descr="SIS016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機械学習モデルB</a:t>
            </a:r>
          </a:p>
        </p:txBody>
      </p:sp>
      <p:pic>
        <p:nvPicPr>
          <p:cNvPr id="30" name="Picture 29" descr="SIS016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グラフB</a:t>
            </a:r>
          </a:p>
        </p:txBody>
      </p:sp>
      <p:pic>
        <p:nvPicPr>
          <p:cNvPr id="32" name="Picture 31" descr="SIS016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グラフC</a:t>
            </a:r>
          </a:p>
        </p:txBody>
      </p:sp>
      <p:pic>
        <p:nvPicPr>
          <p:cNvPr id="34" name="Picture 33" descr="SIS016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グラフD</a:t>
            </a:r>
          </a:p>
        </p:txBody>
      </p:sp>
      <p:pic>
        <p:nvPicPr>
          <p:cNvPr id="36" name="Picture 35" descr="SIS016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グラフE</a:t>
            </a:r>
          </a:p>
        </p:txBody>
      </p:sp>
      <p:pic>
        <p:nvPicPr>
          <p:cNvPr id="38" name="Picture 37" descr="SIS016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通貨A</a:t>
            </a:r>
          </a:p>
        </p:txBody>
      </p:sp>
      <p:pic>
        <p:nvPicPr>
          <p:cNvPr id="40" name="Picture 39" descr="SIS017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通貨B</a:t>
            </a:r>
          </a:p>
        </p:txBody>
      </p:sp>
      <p:pic>
        <p:nvPicPr>
          <p:cNvPr id="42" name="Picture 41" descr="SIS017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通貨C</a:t>
            </a:r>
          </a:p>
        </p:txBody>
      </p:sp>
      <p:pic>
        <p:nvPicPr>
          <p:cNvPr id="44" name="Picture 43" descr="SIS017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グラフF</a:t>
            </a:r>
          </a:p>
        </p:txBody>
      </p:sp>
      <p:pic>
        <p:nvPicPr>
          <p:cNvPr id="46" name="Picture 45" descr="SIS017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グラフG</a:t>
            </a:r>
          </a:p>
        </p:txBody>
      </p:sp>
      <p:pic>
        <p:nvPicPr>
          <p:cNvPr id="48" name="Picture 47" descr="SIS017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矢印E</a:t>
            </a:r>
          </a:p>
        </p:txBody>
      </p:sp>
      <p:pic>
        <p:nvPicPr>
          <p:cNvPr id="50" name="Picture 49" descr="SIS017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矢印F</a:t>
            </a:r>
          </a:p>
        </p:txBody>
      </p:sp>
      <p:pic>
        <p:nvPicPr>
          <p:cNvPr id="52" name="Picture 51" descr="SIS017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ルーターC</a:t>
            </a:r>
          </a:p>
        </p:txBody>
      </p:sp>
      <p:pic>
        <p:nvPicPr>
          <p:cNvPr id="54" name="Picture 53" descr="SIS017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スイッチングハブ B</a:t>
            </a:r>
          </a:p>
        </p:txBody>
      </p:sp>
      <p:pic>
        <p:nvPicPr>
          <p:cNvPr id="56" name="Picture 55" descr="SIS017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ルーターA</a:t>
            </a:r>
          </a:p>
        </p:txBody>
      </p:sp>
      <p:pic>
        <p:nvPicPr>
          <p:cNvPr id="58" name="Picture 57" descr="SIS017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スイッチングハブ A</a:t>
            </a:r>
          </a:p>
        </p:txBody>
      </p:sp>
      <p:pic>
        <p:nvPicPr>
          <p:cNvPr id="60" name="Picture 59" descr="SIS018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ルーターB</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エクスカリバー</a:t>
            </a:r>
          </a:p>
        </p:txBody>
      </p:sp>
      <p:pic>
        <p:nvPicPr>
          <p:cNvPr id="4" name="Picture 3" descr="SIS018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スライム</a:t>
            </a:r>
          </a:p>
        </p:txBody>
      </p:sp>
      <p:pic>
        <p:nvPicPr>
          <p:cNvPr id="6" name="Picture 5" descr="SIS018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住居</a:t>
            </a:r>
          </a:p>
        </p:txBody>
      </p:sp>
      <p:pic>
        <p:nvPicPr>
          <p:cNvPr id="8" name="Picture 7" descr="SIS018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店舗</a:t>
            </a:r>
          </a:p>
        </p:txBody>
      </p:sp>
      <p:pic>
        <p:nvPicPr>
          <p:cNvPr id="10" name="Picture 9" descr="SIS018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工場 A</a:t>
            </a:r>
          </a:p>
        </p:txBody>
      </p:sp>
      <p:pic>
        <p:nvPicPr>
          <p:cNvPr id="12" name="Picture 11" descr="SIS018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工場 B</a:t>
            </a:r>
          </a:p>
        </p:txBody>
      </p:sp>
      <p:pic>
        <p:nvPicPr>
          <p:cNvPr id="14" name="Picture 13" descr="SIS018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メーター</a:t>
            </a:r>
          </a:p>
          <a:p>
            <a:pPr algn="ctr">
              <a:defRPr sz="1000">
                <a:solidFill>
                  <a:srgbClr val="000000"/>
                </a:solidFill>
              </a:defRPr>
            </a:pPr>
            <a:r>
              <a:t>(ガス・電気)</a:t>
            </a:r>
          </a:p>
        </p:txBody>
      </p:sp>
      <p:pic>
        <p:nvPicPr>
          <p:cNvPr id="16" name="Picture 15" descr="SIS018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自動販売機</a:t>
            </a:r>
          </a:p>
        </p:txBody>
      </p:sp>
      <p:pic>
        <p:nvPicPr>
          <p:cNvPr id="18" name="Picture 17" descr="SIS018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踏切</a:t>
            </a:r>
          </a:p>
        </p:txBody>
      </p:sp>
      <p:pic>
        <p:nvPicPr>
          <p:cNvPr id="20" name="Picture 19" descr="SIS019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ハンディターミナル</a:t>
            </a:r>
          </a:p>
        </p:txBody>
      </p:sp>
      <p:pic>
        <p:nvPicPr>
          <p:cNvPr id="22" name="Picture 21" descr="SIS019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POSレジ</a:t>
            </a:r>
          </a:p>
        </p:txBody>
      </p:sp>
      <p:pic>
        <p:nvPicPr>
          <p:cNvPr id="24" name="Picture 23" descr="SIS019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発電機</a:t>
            </a:r>
          </a:p>
        </p:txBody>
      </p:sp>
      <p:pic>
        <p:nvPicPr>
          <p:cNvPr id="26" name="Picture 25" descr="SIS019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PLC</a:t>
            </a:r>
          </a:p>
        </p:txBody>
      </p:sp>
      <p:pic>
        <p:nvPicPr>
          <p:cNvPr id="28" name="Picture 27" descr="SIS019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アナログメーター</a:t>
            </a:r>
          </a:p>
        </p:txBody>
      </p:sp>
      <p:pic>
        <p:nvPicPr>
          <p:cNvPr id="30" name="Picture 29" descr="SIS019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7セグパネル</a:t>
            </a:r>
          </a:p>
        </p:txBody>
      </p:sp>
      <p:pic>
        <p:nvPicPr>
          <p:cNvPr id="32" name="Picture 31" descr="SIS019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ロボットアーム</a:t>
            </a:r>
          </a:p>
        </p:txBody>
      </p:sp>
      <p:pic>
        <p:nvPicPr>
          <p:cNvPr id="34" name="Picture 33" descr="SIS019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ロボット</a:t>
            </a:r>
          </a:p>
        </p:txBody>
      </p:sp>
      <p:pic>
        <p:nvPicPr>
          <p:cNvPr id="36" name="Picture 35" descr="SIS019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ベルトコンベア</a:t>
            </a:r>
          </a:p>
        </p:txBody>
      </p:sp>
      <p:pic>
        <p:nvPicPr>
          <p:cNvPr id="38" name="Picture 37" descr="SIS019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信号灯</a:t>
            </a:r>
          </a:p>
        </p:txBody>
      </p:sp>
      <p:pic>
        <p:nvPicPr>
          <p:cNvPr id="40" name="Picture 39" descr="SIS020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SIM</a:t>
            </a:r>
          </a:p>
          <a:p>
            <a:pPr algn="ctr">
              <a:defRPr sz="1000">
                <a:solidFill>
                  <a:srgbClr val="000000"/>
                </a:solidFill>
              </a:defRPr>
            </a:pPr>
            <a:r>
              <a:t>(中断中)</a:t>
            </a:r>
          </a:p>
        </p:txBody>
      </p:sp>
      <p:pic>
        <p:nvPicPr>
          <p:cNvPr id="42" name="Picture 41" descr="SIS020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マップ</a:t>
            </a:r>
          </a:p>
        </p:txBody>
      </p:sp>
      <p:pic>
        <p:nvPicPr>
          <p:cNvPr id="44" name="Picture 43" descr="SIS020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有線LAN</a:t>
            </a:r>
          </a:p>
        </p:txBody>
      </p:sp>
      <p:pic>
        <p:nvPicPr>
          <p:cNvPr id="46" name="Picture 45" descr="SIS020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LTE-M デバイス A</a:t>
            </a:r>
          </a:p>
        </p:txBody>
      </p:sp>
      <p:pic>
        <p:nvPicPr>
          <p:cNvPr id="48" name="Picture 47" descr="SIS020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LTE-M デバイス B</a:t>
            </a:r>
          </a:p>
        </p:txBody>
      </p:sp>
      <p:pic>
        <p:nvPicPr>
          <p:cNvPr id="50" name="Picture 49" descr="SIS020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LTE-M A</a:t>
            </a:r>
          </a:p>
        </p:txBody>
      </p:sp>
      <p:pic>
        <p:nvPicPr>
          <p:cNvPr id="52" name="Picture 51" descr="SIS020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LTE-M B</a:t>
            </a:r>
          </a:p>
        </p:txBody>
      </p:sp>
      <p:pic>
        <p:nvPicPr>
          <p:cNvPr id="54" name="Picture 53" descr="SIS020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不届き者</a:t>
            </a:r>
          </a:p>
        </p:txBody>
      </p:sp>
      <p:pic>
        <p:nvPicPr>
          <p:cNvPr id="56" name="Picture 55" descr="SIS020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エッジ AI カメラ</a:t>
            </a:r>
          </a:p>
        </p:txBody>
      </p:sp>
      <p:pic>
        <p:nvPicPr>
          <p:cNvPr id="58" name="Picture 57" descr="SIS0210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VPG Type-C</a:t>
            </a:r>
          </a:p>
        </p:txBody>
      </p:sp>
      <p:pic>
        <p:nvPicPr>
          <p:cNvPr id="60" name="Picture 59" descr="SIS0211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VPG Type-D</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VPG Type-E</a:t>
            </a:r>
          </a:p>
        </p:txBody>
      </p:sp>
      <p:pic>
        <p:nvPicPr>
          <p:cNvPr id="4" name="Picture 3" descr="SIS0213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VPG Type-F</a:t>
            </a:r>
          </a:p>
        </p:txBody>
      </p:sp>
      <p:pic>
        <p:nvPicPr>
          <p:cNvPr id="6" name="Picture 5" descr="SIS0214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コネクタ</a:t>
            </a:r>
          </a:p>
        </p:txBody>
      </p:sp>
      <p:pic>
        <p:nvPicPr>
          <p:cNvPr id="8" name="Picture 7" descr="SIS0215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GPS マルチユニット SORACOM Edition</a:t>
            </a:r>
          </a:p>
        </p:txBody>
      </p:sp>
      <p:pic>
        <p:nvPicPr>
          <p:cNvPr id="10" name="Picture 9" descr="SIS0216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5G デバイス A</a:t>
            </a:r>
          </a:p>
        </p:txBody>
      </p:sp>
      <p:pic>
        <p:nvPicPr>
          <p:cNvPr id="12" name="Picture 11" descr="SIS0217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5G デバイス B</a:t>
            </a:r>
          </a:p>
        </p:txBody>
      </p:sp>
      <p:pic>
        <p:nvPicPr>
          <p:cNvPr id="14" name="Picture 13" descr="SIS0218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5G A</a:t>
            </a:r>
          </a:p>
        </p:txBody>
      </p:sp>
      <p:pic>
        <p:nvPicPr>
          <p:cNvPr id="16" name="Picture 15" descr="SIS0219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5G B</a:t>
            </a:r>
          </a:p>
        </p:txBody>
      </p:sp>
      <p:pic>
        <p:nvPicPr>
          <p:cNvPr id="18" name="Picture 17" descr="SIS0220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バーチャルSIM</a:t>
            </a:r>
          </a:p>
        </p:txBody>
      </p:sp>
      <p:pic>
        <p:nvPicPr>
          <p:cNvPr id="20" name="Picture 19" descr="SIS0221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診断</a:t>
            </a:r>
          </a:p>
        </p:txBody>
      </p:sp>
      <p:pic>
        <p:nvPicPr>
          <p:cNvPr id="22" name="Picture 21" descr="SIS0222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soratun</a:t>
            </a:r>
          </a:p>
        </p:txBody>
      </p:sp>
      <p:pic>
        <p:nvPicPr>
          <p:cNvPr id="24" name="Picture 23" descr="SIS0223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Soracom Cloud Camera Services</a:t>
            </a:r>
          </a:p>
        </p:txBody>
      </p:sp>
      <p:pic>
        <p:nvPicPr>
          <p:cNvPr id="26" name="Picture 25" descr="SIS0224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ATOM Cam 2</a:t>
            </a:r>
          </a:p>
        </p:txBody>
      </p:sp>
      <p:pic>
        <p:nvPicPr>
          <p:cNvPr id="28" name="Picture 27" descr="SIS0226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(残量フル)</a:t>
            </a:r>
          </a:p>
        </p:txBody>
      </p:sp>
      <p:pic>
        <p:nvPicPr>
          <p:cNvPr id="30" name="Picture 29" descr="SIS0227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(残量半分)</a:t>
            </a:r>
          </a:p>
        </p:txBody>
      </p:sp>
      <p:pic>
        <p:nvPicPr>
          <p:cNvPr id="32" name="Picture 31" descr="SIS0228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(残量なし)</a:t>
            </a:r>
          </a:p>
        </p:txBody>
      </p:sp>
      <p:pic>
        <p:nvPicPr>
          <p:cNvPr id="34" name="Picture 33" descr="SIS0229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静止画</a:t>
            </a:r>
          </a:p>
          <a:p>
            <a:pPr algn="ctr">
              <a:defRPr sz="1000">
                <a:solidFill>
                  <a:srgbClr val="000000"/>
                </a:solidFill>
              </a:defRPr>
            </a:pPr>
            <a:r>
              <a:t>(屋外)</a:t>
            </a:r>
          </a:p>
        </p:txBody>
      </p:sp>
      <p:pic>
        <p:nvPicPr>
          <p:cNvPr id="36" name="Picture 35" descr="SIS0230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静止画</a:t>
            </a:r>
          </a:p>
          <a:p>
            <a:pPr algn="ctr">
              <a:defRPr sz="1000">
                <a:solidFill>
                  <a:srgbClr val="000000"/>
                </a:solidFill>
              </a:defRPr>
            </a:pPr>
            <a:r>
              <a:t>(屋内)</a:t>
            </a:r>
          </a:p>
        </p:txBody>
      </p:sp>
      <p:pic>
        <p:nvPicPr>
          <p:cNvPr id="38" name="Picture 37" descr="SIS0231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動画</a:t>
            </a:r>
          </a:p>
        </p:txBody>
      </p:sp>
      <p:pic>
        <p:nvPicPr>
          <p:cNvPr id="40" name="Picture 39" descr="SIS0232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コンソール</a:t>
            </a:r>
          </a:p>
        </p:txBody>
      </p:sp>
      <p:pic>
        <p:nvPicPr>
          <p:cNvPr id="42" name="Picture 41" descr="SIS0233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SORACOM CLI</a:t>
            </a:r>
          </a:p>
        </p:txBody>
      </p:sp>
      <p:pic>
        <p:nvPicPr>
          <p:cNvPr id="44" name="Picture 43" descr="SIS0234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署名</a:t>
            </a:r>
          </a:p>
        </p:txBody>
      </p:sp>
      <p:pic>
        <p:nvPicPr>
          <p:cNvPr id="46" name="Picture 45" descr="SIS0235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VPG Type-G</a:t>
            </a:r>
          </a:p>
        </p:txBody>
      </p:sp>
      <p:pic>
        <p:nvPicPr>
          <p:cNvPr id="48" name="Picture 47" descr="SIS0236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iSIM A</a:t>
            </a:r>
          </a:p>
        </p:txBody>
      </p:sp>
      <p:pic>
        <p:nvPicPr>
          <p:cNvPr id="50" name="Picture 49" descr="SIS0237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iSIM B</a:t>
            </a:r>
          </a:p>
        </p:txBody>
      </p:sp>
      <p:pic>
        <p:nvPicPr>
          <p:cNvPr id="52" name="Picture 51" descr="SIS0238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iSIM C</a:t>
            </a:r>
          </a:p>
        </p:txBody>
      </p:sp>
      <p:pic>
        <p:nvPicPr>
          <p:cNvPr id="54" name="Picture 53" descr="SIS0239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VPG Type-F2</a:t>
            </a:r>
          </a:p>
        </p:txBody>
      </p:sp>
      <p:pic>
        <p:nvPicPr>
          <p:cNvPr id="56" name="Picture 55" descr="SIS0240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管理者</a:t>
            </a:r>
          </a:p>
        </p:txBody>
      </p:sp>
      <p:pic>
        <p:nvPicPr>
          <p:cNvPr id="58" name="Picture 57" descr="SIS0241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チャット</a:t>
            </a:r>
          </a:p>
        </p:txBody>
      </p:sp>
      <p:pic>
        <p:nvPicPr>
          <p:cNvPr id="60" name="Picture 59" descr="SIS0242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チャットモード</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3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Air</a:t>
            </a:r>
          </a:p>
          <a:p>
            <a:pPr algn="ctr">
              <a:defRPr sz="1000">
                <a:solidFill>
                  <a:srgbClr val="000000"/>
                </a:solidFill>
              </a:defRPr>
            </a:pPr>
            <a:r>
              <a:t>(テスト中)</a:t>
            </a:r>
          </a:p>
        </p:txBody>
      </p:sp>
      <p:pic>
        <p:nvPicPr>
          <p:cNvPr id="4" name="Picture 3" descr="SIS0244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EV 充電器</a:t>
            </a:r>
          </a:p>
        </p:txBody>
      </p:sp>
      <p:pic>
        <p:nvPicPr>
          <p:cNvPr id="6" name="Picture 5" descr="SIS0245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地上局</a:t>
            </a:r>
          </a:p>
          <a:p>
            <a:pPr algn="ctr">
              <a:defRPr sz="1000">
                <a:solidFill>
                  <a:srgbClr val="000000"/>
                </a:solidFill>
              </a:defRPr>
            </a:pPr>
            <a:r>
              <a:t>(衛星)</a:t>
            </a:r>
          </a:p>
        </p:txBody>
      </p:sp>
      <p:pic>
        <p:nvPicPr>
          <p:cNvPr id="8" name="Picture 7" descr="SIS0246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冷蔵庫</a:t>
            </a:r>
          </a:p>
        </p:txBody>
      </p:sp>
      <p:pic>
        <p:nvPicPr>
          <p:cNvPr id="10" name="Picture 9" descr="SIS0247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SQL</a:t>
            </a:r>
          </a:p>
        </p:txBody>
      </p:sp>
      <p:pic>
        <p:nvPicPr>
          <p:cNvPr id="12" name="Picture 11" descr="SIS0248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バイナリ</a:t>
            </a:r>
          </a:p>
        </p:txBody>
      </p:sp>
      <p:pic>
        <p:nvPicPr>
          <p:cNvPr id="14" name="Picture 13" descr="SIS0249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バイナリパーサー</a:t>
            </a:r>
          </a:p>
        </p:txBody>
      </p:sp>
      <p:pic>
        <p:nvPicPr>
          <p:cNvPr id="16" name="Picture 15" descr="SIS0250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メタデータサービス</a:t>
            </a:r>
          </a:p>
        </p:txBody>
      </p:sp>
      <p:pic>
        <p:nvPicPr>
          <p:cNvPr id="18" name="Picture 17" descr="SIS0251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画面</a:t>
            </a:r>
          </a:p>
        </p:txBody>
      </p:sp>
      <p:pic>
        <p:nvPicPr>
          <p:cNvPr id="20" name="Picture 19" descr="SIS0252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ソラカメ Pro</a:t>
            </a:r>
          </a:p>
        </p:txBody>
      </p:sp>
      <p:pic>
        <p:nvPicPr>
          <p:cNvPr id="22" name="Picture 21" descr="SIS0253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Connectivity Hypervisor 対応 IoT SIM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DBF09A24-14DF-CA4E-A165-AE4E9F52FD58}"/>
              </a:ext>
            </a:extLst>
          </p:cNvPr>
          <p:cNvSpPr>
            <a:spLocks noChangeAspect="1"/>
          </p:cNvSpPr>
          <p:nvPr/>
        </p:nvSpPr>
        <p:spPr>
          <a:xfrm>
            <a:off x="365424" y="3343301"/>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a:extLst>
              <a:ext uri="{FF2B5EF4-FFF2-40B4-BE49-F238E27FC236}">
                <a16:creationId xmlns:a16="http://schemas.microsoft.com/office/drawing/2014/main" id="{CD9A3BCF-3106-9C41-B664-6F6937758A43}"/>
              </a:ext>
            </a:extLst>
          </p:cNvPr>
          <p:cNvSpPr/>
          <p:nvPr/>
        </p:nvSpPr>
        <p:spPr>
          <a:xfrm>
            <a:off x="4489803" y="4174298"/>
            <a:ext cx="1174702" cy="2203055"/>
          </a:xfrm>
          <a:prstGeom prst="roundRect">
            <a:avLst>
              <a:gd name="adj" fmla="val 11677"/>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82695BD-572D-FE4D-BDFD-14676466F8B6}"/>
              </a:ext>
            </a:extLst>
          </p:cNvPr>
          <p:cNvSpPr>
            <a:spLocks noChangeAspect="1"/>
          </p:cNvSpPr>
          <p:nvPr/>
        </p:nvSpPr>
        <p:spPr>
          <a:xfrm>
            <a:off x="6261110" y="3343302"/>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1</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5" name="テキスト ボックス 4">
            <a:extLst>
              <a:ext uri="{FF2B5EF4-FFF2-40B4-BE49-F238E27FC236}">
                <a16:creationId xmlns:a16="http://schemas.microsoft.com/office/drawing/2014/main" id="{8D1F6AE0-B1DB-DE42-BFB4-12626D758D0A}"/>
              </a:ext>
            </a:extLst>
          </p:cNvPr>
          <p:cNvSpPr txBox="1"/>
          <p:nvPr/>
        </p:nvSpPr>
        <p:spPr>
          <a:xfrm>
            <a:off x="2692644" y="2858207"/>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6" name="テキスト ボックス 5">
            <a:extLst>
              <a:ext uri="{FF2B5EF4-FFF2-40B4-BE49-F238E27FC236}">
                <a16:creationId xmlns:a16="http://schemas.microsoft.com/office/drawing/2014/main" id="{AB5E9928-CC7F-4E4F-A487-D911AF2DCD51}"/>
              </a:ext>
            </a:extLst>
          </p:cNvPr>
          <p:cNvSpPr txBox="1"/>
          <p:nvPr/>
        </p:nvSpPr>
        <p:spPr>
          <a:xfrm>
            <a:off x="8585854" y="2809090"/>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8" name="テキスト ボックス 7">
            <a:extLst>
              <a:ext uri="{FF2B5EF4-FFF2-40B4-BE49-F238E27FC236}">
                <a16:creationId xmlns:a16="http://schemas.microsoft.com/office/drawing/2014/main" id="{AE0FE1E2-E6EB-174D-95E7-9892E53778B7}"/>
              </a:ext>
            </a:extLst>
          </p:cNvPr>
          <p:cNvSpPr txBox="1"/>
          <p:nvPr/>
        </p:nvSpPr>
        <p:spPr>
          <a:xfrm>
            <a:off x="374138" y="1861753"/>
            <a:ext cx="5724525" cy="923330"/>
          </a:xfrm>
          <a:prstGeom prst="rect">
            <a:avLst/>
          </a:prstGeom>
          <a:noFill/>
        </p:spPr>
        <p:txBody>
          <a:bodyPr wrap="square" rtlCol="0">
            <a:spAutoFit/>
          </a:bodyPr>
          <a:lstStyle/>
          <a:p>
            <a:r>
              <a:rPr lang="ja-JP" altLang="en-US">
                <a:latin typeface="Noto Sans JP Regular" panose="020B0500000000000000" pitchFamily="34" charset="-128"/>
                <a:ea typeface="Noto Sans JP Regular" panose="020B0500000000000000" pitchFamily="34" charset="-128"/>
              </a:rPr>
              <a:t>データや命令の流れなどアイコン同士の関係性が</a:t>
            </a:r>
            <a:br>
              <a:rPr lang="en-US" altLang="ja-JP" dirty="0">
                <a:latin typeface="Noto Sans JP Regular" panose="020B0500000000000000" pitchFamily="34" charset="-128"/>
                <a:ea typeface="Noto Sans JP Regular" panose="020B0500000000000000" pitchFamily="34" charset="-128"/>
              </a:rPr>
            </a:br>
            <a:r>
              <a:rPr lang="ja-JP" altLang="en-US">
                <a:latin typeface="Noto Sans JP Regular" panose="020B0500000000000000" pitchFamily="34" charset="-128"/>
                <a:ea typeface="Noto Sans JP Regular" panose="020B0500000000000000" pitchFamily="34" charset="-128"/>
              </a:rPr>
              <a:t>わかるような、矢印やグループで枠を囲むなどの</a:t>
            </a:r>
            <a:br>
              <a:rPr lang="en-US" altLang="ja-JP" dirty="0">
                <a:latin typeface="Noto Sans JP Regular" panose="020B0500000000000000" pitchFamily="34" charset="-128"/>
                <a:ea typeface="Noto Sans JP Regular" panose="020B0500000000000000" pitchFamily="34" charset="-128"/>
              </a:rPr>
            </a:br>
            <a:r>
              <a:rPr lang="ja-JP" altLang="en-US">
                <a:latin typeface="Noto Sans JP Regular" panose="020B0500000000000000" pitchFamily="34" charset="-128"/>
                <a:ea typeface="Noto Sans JP Regular" panose="020B0500000000000000" pitchFamily="34" charset="-128"/>
              </a:rPr>
              <a:t>表記を併用する</a:t>
            </a:r>
            <a:endParaRPr lang="en-US" altLang="ja-JP" dirty="0">
              <a:latin typeface="Noto Sans JP Regular" panose="020B0500000000000000" pitchFamily="34" charset="-128"/>
              <a:ea typeface="Noto Sans JP Regular" panose="020B0500000000000000" pitchFamily="34" charset="-128"/>
            </a:endParaRPr>
          </a:p>
        </p:txBody>
      </p:sp>
      <p:pic>
        <p:nvPicPr>
          <p:cNvPr id="13" name="Picture 188">
            <a:extLst>
              <a:ext uri="{FF2B5EF4-FFF2-40B4-BE49-F238E27FC236}">
                <a16:creationId xmlns:a16="http://schemas.microsoft.com/office/drawing/2014/main" id="{33AE276C-EC1E-974D-A4F5-0A0955FC6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3585" y="5038910"/>
            <a:ext cx="720000" cy="720000"/>
          </a:xfrm>
          <a:prstGeom prst="rect">
            <a:avLst/>
          </a:prstGeom>
        </p:spPr>
      </p:pic>
      <p:pic>
        <p:nvPicPr>
          <p:cNvPr id="14" name="Picture 186">
            <a:extLst>
              <a:ext uri="{FF2B5EF4-FFF2-40B4-BE49-F238E27FC236}">
                <a16:creationId xmlns:a16="http://schemas.microsoft.com/office/drawing/2014/main" id="{DAAD7C88-4FE6-FE4B-9922-18073E2C8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3585" y="3840589"/>
            <a:ext cx="720000" cy="720000"/>
          </a:xfrm>
          <a:prstGeom prst="rect">
            <a:avLst/>
          </a:prstGeom>
        </p:spPr>
      </p:pic>
      <p:pic>
        <p:nvPicPr>
          <p:cNvPr id="16" name="Picture 168">
            <a:extLst>
              <a:ext uri="{FF2B5EF4-FFF2-40B4-BE49-F238E27FC236}">
                <a16:creationId xmlns:a16="http://schemas.microsoft.com/office/drawing/2014/main" id="{4ED0A16D-FE60-384D-841B-C0FCB6A24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5921" y="3840589"/>
            <a:ext cx="720000" cy="720000"/>
          </a:xfrm>
          <a:prstGeom prst="rect">
            <a:avLst/>
          </a:prstGeom>
        </p:spPr>
      </p:pic>
      <p:pic>
        <p:nvPicPr>
          <p:cNvPr id="17" name="Picture 178">
            <a:extLst>
              <a:ext uri="{FF2B5EF4-FFF2-40B4-BE49-F238E27FC236}">
                <a16:creationId xmlns:a16="http://schemas.microsoft.com/office/drawing/2014/main" id="{DE9E06AB-04E3-DD41-A5C1-793D47ACC3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3950" y="5038910"/>
            <a:ext cx="720000" cy="720000"/>
          </a:xfrm>
          <a:prstGeom prst="rect">
            <a:avLst/>
          </a:prstGeom>
        </p:spPr>
      </p:pic>
      <p:sp>
        <p:nvSpPr>
          <p:cNvPr id="20" name="TextBox 106">
            <a:extLst>
              <a:ext uri="{FF2B5EF4-FFF2-40B4-BE49-F238E27FC236}">
                <a16:creationId xmlns:a16="http://schemas.microsoft.com/office/drawing/2014/main" id="{7D271520-EF58-C148-B3EF-ACF8FFC47CEC}"/>
              </a:ext>
            </a:extLst>
          </p:cNvPr>
          <p:cNvSpPr txBox="1"/>
          <p:nvPr/>
        </p:nvSpPr>
        <p:spPr>
          <a:xfrm>
            <a:off x="8341608" y="4525226"/>
            <a:ext cx="1415772" cy="461665"/>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3" name="TextBox 106">
            <a:extLst>
              <a:ext uri="{FF2B5EF4-FFF2-40B4-BE49-F238E27FC236}">
                <a16:creationId xmlns:a16="http://schemas.microsoft.com/office/drawing/2014/main" id="{09756C7D-1007-B64C-8C8C-14B92B315961}"/>
              </a:ext>
            </a:extLst>
          </p:cNvPr>
          <p:cNvSpPr txBox="1"/>
          <p:nvPr/>
        </p:nvSpPr>
        <p:spPr>
          <a:xfrm>
            <a:off x="10196750" y="4474921"/>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sp>
        <p:nvSpPr>
          <p:cNvPr id="24" name="TextBox 106">
            <a:extLst>
              <a:ext uri="{FF2B5EF4-FFF2-40B4-BE49-F238E27FC236}">
                <a16:creationId xmlns:a16="http://schemas.microsoft.com/office/drawing/2014/main" id="{4E42483F-82C8-1B4C-ACA0-782FC514491C}"/>
              </a:ext>
            </a:extLst>
          </p:cNvPr>
          <p:cNvSpPr txBox="1"/>
          <p:nvPr/>
        </p:nvSpPr>
        <p:spPr>
          <a:xfrm>
            <a:off x="10280418" y="5704561"/>
            <a:ext cx="646331"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データ</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ベース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5" name="TextBox 106">
            <a:extLst>
              <a:ext uri="{FF2B5EF4-FFF2-40B4-BE49-F238E27FC236}">
                <a16:creationId xmlns:a16="http://schemas.microsoft.com/office/drawing/2014/main" id="{81B6E2C4-0448-B448-AF07-455DAB126F06}"/>
              </a:ext>
            </a:extLst>
          </p:cNvPr>
          <p:cNvSpPr txBox="1"/>
          <p:nvPr/>
        </p:nvSpPr>
        <p:spPr>
          <a:xfrm>
            <a:off x="7014086" y="4510867"/>
            <a:ext cx="979728"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 IoT SIM</a:t>
            </a:r>
          </a:p>
        </p:txBody>
      </p:sp>
      <p:sp>
        <p:nvSpPr>
          <p:cNvPr id="26" name="TextBox 106">
            <a:extLst>
              <a:ext uri="{FF2B5EF4-FFF2-40B4-BE49-F238E27FC236}">
                <a16:creationId xmlns:a16="http://schemas.microsoft.com/office/drawing/2014/main" id="{086F6883-9AEB-C74F-BFEF-D6120FBFC5A9}"/>
              </a:ext>
            </a:extLst>
          </p:cNvPr>
          <p:cNvSpPr txBox="1"/>
          <p:nvPr/>
        </p:nvSpPr>
        <p:spPr>
          <a:xfrm>
            <a:off x="7105584" y="5736971"/>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8" name="Picture 93">
            <a:extLst>
              <a:ext uri="{FF2B5EF4-FFF2-40B4-BE49-F238E27FC236}">
                <a16:creationId xmlns:a16="http://schemas.microsoft.com/office/drawing/2014/main" id="{6B46482D-A027-B847-8DAE-0AA958973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9753" y="3840589"/>
            <a:ext cx="720000" cy="720000"/>
          </a:xfrm>
          <a:prstGeom prst="rect">
            <a:avLst/>
          </a:prstGeom>
        </p:spPr>
      </p:pic>
      <p:pic>
        <p:nvPicPr>
          <p:cNvPr id="34" name="Picture 188">
            <a:extLst>
              <a:ext uri="{FF2B5EF4-FFF2-40B4-BE49-F238E27FC236}">
                <a16:creationId xmlns:a16="http://schemas.microsoft.com/office/drawing/2014/main" id="{241ADFE0-26E9-DD45-874C-488085BAC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7154" y="5376971"/>
            <a:ext cx="720000" cy="720000"/>
          </a:xfrm>
          <a:prstGeom prst="rect">
            <a:avLst/>
          </a:prstGeom>
        </p:spPr>
      </p:pic>
      <p:pic>
        <p:nvPicPr>
          <p:cNvPr id="35" name="Picture 186">
            <a:extLst>
              <a:ext uri="{FF2B5EF4-FFF2-40B4-BE49-F238E27FC236}">
                <a16:creationId xmlns:a16="http://schemas.microsoft.com/office/drawing/2014/main" id="{1866E0CC-A36C-F243-B21B-B54D1072D0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154" y="4572429"/>
            <a:ext cx="720000" cy="720000"/>
          </a:xfrm>
          <a:prstGeom prst="rect">
            <a:avLst/>
          </a:prstGeom>
        </p:spPr>
      </p:pic>
      <p:pic>
        <p:nvPicPr>
          <p:cNvPr id="36" name="Picture 168">
            <a:extLst>
              <a:ext uri="{FF2B5EF4-FFF2-40B4-BE49-F238E27FC236}">
                <a16:creationId xmlns:a16="http://schemas.microsoft.com/office/drawing/2014/main" id="{6D9AB635-E5AB-7446-BAF1-4636A7910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357" y="4149453"/>
            <a:ext cx="720000" cy="720000"/>
          </a:xfrm>
          <a:prstGeom prst="rect">
            <a:avLst/>
          </a:prstGeom>
        </p:spPr>
      </p:pic>
      <p:pic>
        <p:nvPicPr>
          <p:cNvPr id="37" name="Picture 178">
            <a:extLst>
              <a:ext uri="{FF2B5EF4-FFF2-40B4-BE49-F238E27FC236}">
                <a16:creationId xmlns:a16="http://schemas.microsoft.com/office/drawing/2014/main" id="{084CC514-0595-A341-B78F-564CC49E7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15" y="4587485"/>
            <a:ext cx="720000" cy="720000"/>
          </a:xfrm>
          <a:prstGeom prst="rect">
            <a:avLst/>
          </a:prstGeom>
        </p:spPr>
      </p:pic>
      <p:sp>
        <p:nvSpPr>
          <p:cNvPr id="38" name="TextBox 106">
            <a:extLst>
              <a:ext uri="{FF2B5EF4-FFF2-40B4-BE49-F238E27FC236}">
                <a16:creationId xmlns:a16="http://schemas.microsoft.com/office/drawing/2014/main" id="{92FCA7F4-E8EB-7049-ACA0-9791A8642A30}"/>
              </a:ext>
            </a:extLst>
          </p:cNvPr>
          <p:cNvSpPr txBox="1"/>
          <p:nvPr/>
        </p:nvSpPr>
        <p:spPr>
          <a:xfrm>
            <a:off x="1686283" y="5225609"/>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9" name="TextBox 106">
            <a:extLst>
              <a:ext uri="{FF2B5EF4-FFF2-40B4-BE49-F238E27FC236}">
                <a16:creationId xmlns:a16="http://schemas.microsoft.com/office/drawing/2014/main" id="{C080FBBE-7812-974D-B3A7-8252B4D4072E}"/>
              </a:ext>
            </a:extLst>
          </p:cNvPr>
          <p:cNvSpPr txBox="1"/>
          <p:nvPr/>
        </p:nvSpPr>
        <p:spPr>
          <a:xfrm>
            <a:off x="2659395" y="5207062"/>
            <a:ext cx="952505" cy="646331"/>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0" name="TextBox 106">
            <a:extLst>
              <a:ext uri="{FF2B5EF4-FFF2-40B4-BE49-F238E27FC236}">
                <a16:creationId xmlns:a16="http://schemas.microsoft.com/office/drawing/2014/main" id="{DE648A20-6EA7-AF4E-A126-0ED6619E1E08}"/>
              </a:ext>
            </a:extLst>
          </p:cNvPr>
          <p:cNvSpPr txBox="1"/>
          <p:nvPr/>
        </p:nvSpPr>
        <p:spPr>
          <a:xfrm>
            <a:off x="3705710" y="5209699"/>
            <a:ext cx="800219"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a:t>
            </a:r>
            <a:r>
              <a:rPr lang="en-US" sz="1200" dirty="0">
                <a:latin typeface="Noto Sans JP Regular" panose="020B0500000000000000" pitchFamily="34" charset="-128"/>
                <a:ea typeface="Noto Sans JP Regular" panose="020B0500000000000000" pitchFamily="34" charset="-128"/>
                <a:cs typeface="ヒラギノ角ゴ ProN W6"/>
              </a:rPr>
              <a:t>ー</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1" name="TextBox 106">
            <a:extLst>
              <a:ext uri="{FF2B5EF4-FFF2-40B4-BE49-F238E27FC236}">
                <a16:creationId xmlns:a16="http://schemas.microsoft.com/office/drawing/2014/main" id="{E06EC7A5-A03A-0943-9542-E0A8170E3FCB}"/>
              </a:ext>
            </a:extLst>
          </p:cNvPr>
          <p:cNvSpPr txBox="1"/>
          <p:nvPr/>
        </p:nvSpPr>
        <p:spPr>
          <a:xfrm>
            <a:off x="4677045" y="4363005"/>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2" name="TextBox 106">
            <a:extLst>
              <a:ext uri="{FF2B5EF4-FFF2-40B4-BE49-F238E27FC236}">
                <a16:creationId xmlns:a16="http://schemas.microsoft.com/office/drawing/2014/main" id="{797D48F0-7512-8042-8286-28AC5E367ED9}"/>
              </a:ext>
            </a:extLst>
          </p:cNvPr>
          <p:cNvSpPr txBox="1"/>
          <p:nvPr/>
        </p:nvSpPr>
        <p:spPr>
          <a:xfrm>
            <a:off x="4677045" y="5125001"/>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sp>
        <p:nvSpPr>
          <p:cNvPr id="43" name="TextBox 106">
            <a:extLst>
              <a:ext uri="{FF2B5EF4-FFF2-40B4-BE49-F238E27FC236}">
                <a16:creationId xmlns:a16="http://schemas.microsoft.com/office/drawing/2014/main" id="{3C72AE7E-0416-D247-82FB-51A55904DE1A}"/>
              </a:ext>
            </a:extLst>
          </p:cNvPr>
          <p:cNvSpPr txBox="1"/>
          <p:nvPr/>
        </p:nvSpPr>
        <p:spPr>
          <a:xfrm>
            <a:off x="4523156" y="5990022"/>
            <a:ext cx="1107996"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データベース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4" name="TextBox 106">
            <a:extLst>
              <a:ext uri="{FF2B5EF4-FFF2-40B4-BE49-F238E27FC236}">
                <a16:creationId xmlns:a16="http://schemas.microsoft.com/office/drawing/2014/main" id="{BCF58AE0-4AC9-3342-9189-5C313B990F53}"/>
              </a:ext>
            </a:extLst>
          </p:cNvPr>
          <p:cNvSpPr txBox="1"/>
          <p:nvPr/>
        </p:nvSpPr>
        <p:spPr>
          <a:xfrm>
            <a:off x="844493" y="3712234"/>
            <a:ext cx="979728"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 IoT SIM</a:t>
            </a:r>
          </a:p>
        </p:txBody>
      </p:sp>
      <p:sp>
        <p:nvSpPr>
          <p:cNvPr id="45" name="TextBox 106">
            <a:extLst>
              <a:ext uri="{FF2B5EF4-FFF2-40B4-BE49-F238E27FC236}">
                <a16:creationId xmlns:a16="http://schemas.microsoft.com/office/drawing/2014/main" id="{03C05A19-658A-A04B-A474-FAF2F2537DC9}"/>
              </a:ext>
            </a:extLst>
          </p:cNvPr>
          <p:cNvSpPr txBox="1"/>
          <p:nvPr/>
        </p:nvSpPr>
        <p:spPr>
          <a:xfrm>
            <a:off x="658713" y="5207061"/>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47" name="Picture 166">
            <a:extLst>
              <a:ext uri="{FF2B5EF4-FFF2-40B4-BE49-F238E27FC236}">
                <a16:creationId xmlns:a16="http://schemas.microsoft.com/office/drawing/2014/main" id="{A209724F-5DA5-E141-BD17-18E39726C3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3767" y="5038910"/>
            <a:ext cx="720000" cy="720000"/>
          </a:xfrm>
          <a:prstGeom prst="rect">
            <a:avLst/>
          </a:prstGeom>
        </p:spPr>
      </p:pic>
      <p:sp>
        <p:nvSpPr>
          <p:cNvPr id="48" name="TextBox 106">
            <a:extLst>
              <a:ext uri="{FF2B5EF4-FFF2-40B4-BE49-F238E27FC236}">
                <a16:creationId xmlns:a16="http://schemas.microsoft.com/office/drawing/2014/main" id="{CC576395-039C-674A-A6BC-38E13B52941F}"/>
              </a:ext>
            </a:extLst>
          </p:cNvPr>
          <p:cNvSpPr txBox="1"/>
          <p:nvPr/>
        </p:nvSpPr>
        <p:spPr>
          <a:xfrm>
            <a:off x="8603699" y="5736971"/>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52" name="Picture 217">
            <a:extLst>
              <a:ext uri="{FF2B5EF4-FFF2-40B4-BE49-F238E27FC236}">
                <a16:creationId xmlns:a16="http://schemas.microsoft.com/office/drawing/2014/main" id="{F26345ED-E798-634A-B80E-B0209DD8A1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7154" y="3774057"/>
            <a:ext cx="720000" cy="720000"/>
          </a:xfrm>
          <a:prstGeom prst="rect">
            <a:avLst/>
          </a:prstGeom>
        </p:spPr>
      </p:pic>
      <p:cxnSp>
        <p:nvCxnSpPr>
          <p:cNvPr id="53" name="直線矢印コネクタ 52">
            <a:extLst>
              <a:ext uri="{FF2B5EF4-FFF2-40B4-BE49-F238E27FC236}">
                <a16:creationId xmlns:a16="http://schemas.microsoft.com/office/drawing/2014/main" id="{F2176A62-FA8F-B34E-BA45-BE225CE8B30F}"/>
              </a:ext>
            </a:extLst>
          </p:cNvPr>
          <p:cNvCxnSpPr>
            <a:cxnSpLocks/>
            <a:endCxn id="35" idx="1"/>
          </p:cNvCxnSpPr>
          <p:nvPr/>
        </p:nvCxnSpPr>
        <p:spPr>
          <a:xfrm>
            <a:off x="1371601" y="4932429"/>
            <a:ext cx="3345553"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166">
            <a:extLst>
              <a:ext uri="{FF2B5EF4-FFF2-40B4-BE49-F238E27FC236}">
                <a16:creationId xmlns:a16="http://schemas.microsoft.com/office/drawing/2014/main" id="{525F9A18-5EB4-5240-A98E-FDC08131E3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2835" y="4572429"/>
            <a:ext cx="720000" cy="720000"/>
          </a:xfrm>
          <a:prstGeom prst="rect">
            <a:avLst/>
          </a:prstGeom>
        </p:spPr>
      </p:pic>
      <p:pic>
        <p:nvPicPr>
          <p:cNvPr id="33" name="Picture 167">
            <a:extLst>
              <a:ext uri="{FF2B5EF4-FFF2-40B4-BE49-F238E27FC236}">
                <a16:creationId xmlns:a16="http://schemas.microsoft.com/office/drawing/2014/main" id="{D17C012E-A6D9-444A-98EE-F2D76A8760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4922" y="4572429"/>
            <a:ext cx="720000" cy="720000"/>
          </a:xfrm>
          <a:prstGeom prst="rect">
            <a:avLst/>
          </a:prstGeom>
        </p:spPr>
      </p:pic>
      <p:pic>
        <p:nvPicPr>
          <p:cNvPr id="46" name="Picture 93">
            <a:extLst>
              <a:ext uri="{FF2B5EF4-FFF2-40B4-BE49-F238E27FC236}">
                <a16:creationId xmlns:a16="http://schemas.microsoft.com/office/drawing/2014/main" id="{2E5F5E8F-24CC-964C-9AC7-754064C568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8878" y="4572429"/>
            <a:ext cx="720000" cy="720000"/>
          </a:xfrm>
          <a:prstGeom prst="rect">
            <a:avLst/>
          </a:prstGeom>
        </p:spPr>
      </p:pic>
      <p:cxnSp>
        <p:nvCxnSpPr>
          <p:cNvPr id="62" name="曲線コネクタ 61">
            <a:extLst>
              <a:ext uri="{FF2B5EF4-FFF2-40B4-BE49-F238E27FC236}">
                <a16:creationId xmlns:a16="http://schemas.microsoft.com/office/drawing/2014/main" id="{5AC7B60E-C647-3F4E-9F8B-727130E1BC2A}"/>
              </a:ext>
            </a:extLst>
          </p:cNvPr>
          <p:cNvCxnSpPr>
            <a:cxnSpLocks/>
          </p:cNvCxnSpPr>
          <p:nvPr/>
        </p:nvCxnSpPr>
        <p:spPr>
          <a:xfrm>
            <a:off x="5495769" y="4932429"/>
            <a:ext cx="12700" cy="804542"/>
          </a:xfrm>
          <a:prstGeom prst="curvedConnector3">
            <a:avLst>
              <a:gd name="adj1" fmla="val 1800000"/>
            </a:avLst>
          </a:prstGeom>
          <a:ln w="635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545568"/>
      </p:ext>
    </p:extLst>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SORACOM プラットフォーム A</a:t>
            </a:r>
          </a:p>
        </p:txBody>
      </p:sp>
      <p:pic>
        <p:nvPicPr>
          <p:cNvPr id="4" name="Picture 3" descr="SISS00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SORACOM プラットフォーム B</a:t>
            </a:r>
          </a:p>
        </p:txBody>
      </p:sp>
      <p:pic>
        <p:nvPicPr>
          <p:cNvPr id="6" name="Picture 5" descr="SISS00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IoT SIM A</a:t>
            </a:r>
          </a:p>
        </p:txBody>
      </p:sp>
      <p:pic>
        <p:nvPicPr>
          <p:cNvPr id="8" name="Picture 7" descr="SISS00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IoT SIM B</a:t>
            </a:r>
          </a:p>
        </p:txBody>
      </p:sp>
      <p:pic>
        <p:nvPicPr>
          <p:cNvPr id="10" name="Picture 9" descr="SISS00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SORACOM Beam</a:t>
            </a:r>
          </a:p>
        </p:txBody>
      </p:sp>
      <p:pic>
        <p:nvPicPr>
          <p:cNvPr id="12" name="Picture 11" descr="SISS00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SORACOM Canal</a:t>
            </a:r>
          </a:p>
        </p:txBody>
      </p:sp>
      <p:pic>
        <p:nvPicPr>
          <p:cNvPr id="14" name="Picture 13" descr="SISS00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SORACOM Direct</a:t>
            </a:r>
          </a:p>
        </p:txBody>
      </p:sp>
      <p:pic>
        <p:nvPicPr>
          <p:cNvPr id="16" name="Picture 15" descr="SISS00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SORACOM Endorse</a:t>
            </a:r>
          </a:p>
        </p:txBody>
      </p:sp>
      <p:pic>
        <p:nvPicPr>
          <p:cNvPr id="18" name="Picture 17" descr="SISS00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SORACOM Funnel</a:t>
            </a:r>
          </a:p>
        </p:txBody>
      </p:sp>
      <p:pic>
        <p:nvPicPr>
          <p:cNvPr id="20" name="Picture 19" descr="SISS01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SORACOM Door</a:t>
            </a:r>
          </a:p>
        </p:txBody>
      </p:sp>
      <p:pic>
        <p:nvPicPr>
          <p:cNvPr id="22" name="Picture 21" descr="SISS01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SORACOM Gate</a:t>
            </a:r>
          </a:p>
        </p:txBody>
      </p:sp>
      <p:pic>
        <p:nvPicPr>
          <p:cNvPr id="24" name="Picture 23" descr="SISS01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IoT SIM for Global A</a:t>
            </a:r>
          </a:p>
        </p:txBody>
      </p:sp>
      <p:pic>
        <p:nvPicPr>
          <p:cNvPr id="26" name="Picture 25" descr="SISS01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IoT SIM for Global B</a:t>
            </a:r>
          </a:p>
        </p:txBody>
      </p:sp>
      <p:pic>
        <p:nvPicPr>
          <p:cNvPr id="28" name="Picture 27" descr="SISS01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SORACOM Harvest</a:t>
            </a:r>
          </a:p>
        </p:txBody>
      </p:sp>
      <p:pic>
        <p:nvPicPr>
          <p:cNvPr id="30" name="Picture 29" descr="SISS01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SORACOM Inventory</a:t>
            </a:r>
          </a:p>
        </p:txBody>
      </p:sp>
      <p:pic>
        <p:nvPicPr>
          <p:cNvPr id="32" name="Picture 31" descr="SISS01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SORACOM Inventory client</a:t>
            </a:r>
          </a:p>
        </p:txBody>
      </p:sp>
      <p:pic>
        <p:nvPicPr>
          <p:cNvPr id="34" name="Picture 33" descr="SISS01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SORACOM Junction</a:t>
            </a:r>
          </a:p>
        </p:txBody>
      </p:sp>
      <p:pic>
        <p:nvPicPr>
          <p:cNvPr id="36" name="Picture 35" descr="SISS01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Air</a:t>
            </a:r>
          </a:p>
        </p:txBody>
      </p:sp>
      <p:pic>
        <p:nvPicPr>
          <p:cNvPr id="38" name="Picture 37" descr="SISS01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SORACOM Krypton</a:t>
            </a:r>
          </a:p>
        </p:txBody>
      </p:sp>
      <p:pic>
        <p:nvPicPr>
          <p:cNvPr id="40" name="Picture 39" descr="SISS02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SORACOM Krypton key</a:t>
            </a:r>
          </a:p>
        </p:txBody>
      </p:sp>
      <p:pic>
        <p:nvPicPr>
          <p:cNvPr id="42" name="Picture 41" descr="SISS02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SORACOM Lagoon</a:t>
            </a:r>
          </a:p>
        </p:txBody>
      </p:sp>
      <p:pic>
        <p:nvPicPr>
          <p:cNvPr id="44" name="Picture 43" descr="SISS02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SORACOM Funk</a:t>
            </a:r>
          </a:p>
        </p:txBody>
      </p:sp>
      <p:pic>
        <p:nvPicPr>
          <p:cNvPr id="46" name="Picture 45" descr="SISS024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SORACOM Napter</a:t>
            </a:r>
          </a:p>
        </p:txBody>
      </p:sp>
      <p:pic>
        <p:nvPicPr>
          <p:cNvPr id="48" name="Picture 47" descr="SISS025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SORACOM Orbit</a:t>
            </a:r>
          </a:p>
        </p:txBody>
      </p:sp>
      <p:pic>
        <p:nvPicPr>
          <p:cNvPr id="50" name="Picture 49" descr="SISS026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SORACOM Peek</a:t>
            </a:r>
          </a:p>
        </p:txBody>
      </p:sp>
      <p:pic>
        <p:nvPicPr>
          <p:cNvPr id="52" name="Picture 51" descr="SISS027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SORACOM Arc</a:t>
            </a:r>
          </a:p>
        </p:txBody>
      </p:sp>
      <p:pic>
        <p:nvPicPr>
          <p:cNvPr id="54" name="Picture 53" descr="SISS028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SORACOM Relay</a:t>
            </a:r>
          </a:p>
        </p:txBody>
      </p:sp>
      <p:pic>
        <p:nvPicPr>
          <p:cNvPr id="56" name="Picture 55" descr="SISS029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SORACOM Flux</a:t>
            </a:r>
          </a:p>
        </p:txBody>
      </p:sp>
      <p:pic>
        <p:nvPicPr>
          <p:cNvPr id="58" name="Picture 57" descr="SISS030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SORACOM Query</a:t>
            </a:r>
          </a:p>
        </p:txBody>
      </p:sp>
      <p:pic>
        <p:nvPicPr>
          <p:cNvPr id="60" name="Picture 59" descr="SISS031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SORACOM Agent</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Cloud A</a:t>
            </a:r>
          </a:p>
        </p:txBody>
      </p:sp>
      <p:pic>
        <p:nvPicPr>
          <p:cNvPr id="4" name="Picture 3" descr="SIS000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Cloud B</a:t>
            </a:r>
          </a:p>
        </p:txBody>
      </p:sp>
      <p:pic>
        <p:nvPicPr>
          <p:cNvPr id="6" name="Picture 5" descr="SIS000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交換局</a:t>
            </a:r>
          </a:p>
        </p:txBody>
      </p:sp>
      <p:pic>
        <p:nvPicPr>
          <p:cNvPr id="8" name="Picture 7" descr="SIS000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基地局</a:t>
            </a:r>
          </a:p>
        </p:txBody>
      </p:sp>
      <p:pic>
        <p:nvPicPr>
          <p:cNvPr id="10" name="Picture 9" descr="SIS000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インターネット</a:t>
            </a:r>
          </a:p>
        </p:txBody>
      </p:sp>
      <p:pic>
        <p:nvPicPr>
          <p:cNvPr id="12" name="Picture 11" descr="SIS000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SIM</a:t>
            </a:r>
          </a:p>
        </p:txBody>
      </p:sp>
      <p:pic>
        <p:nvPicPr>
          <p:cNvPr id="14" name="Picture 13" descr="SIS000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PC</a:t>
            </a:r>
          </a:p>
        </p:txBody>
      </p:sp>
      <p:pic>
        <p:nvPicPr>
          <p:cNvPr id="16" name="Picture 15" descr="SIS000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LAPTOP</a:t>
            </a:r>
          </a:p>
        </p:txBody>
      </p:sp>
      <p:pic>
        <p:nvPicPr>
          <p:cNvPr id="18" name="Picture 17" descr="SIS000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スマホ</a:t>
            </a:r>
          </a:p>
        </p:txBody>
      </p:sp>
      <p:pic>
        <p:nvPicPr>
          <p:cNvPr id="20" name="Picture 19" descr="SIS001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タブレット</a:t>
            </a:r>
          </a:p>
        </p:txBody>
      </p:sp>
      <p:pic>
        <p:nvPicPr>
          <p:cNvPr id="22" name="Picture 21" descr="SIS001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ガラケー</a:t>
            </a:r>
          </a:p>
        </p:txBody>
      </p:sp>
      <p:pic>
        <p:nvPicPr>
          <p:cNvPr id="24" name="Picture 23" descr="SIS001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カメラ</a:t>
            </a:r>
          </a:p>
        </p:txBody>
      </p:sp>
      <p:pic>
        <p:nvPicPr>
          <p:cNvPr id="26" name="Picture 25" descr="SIS001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監視カメラ</a:t>
            </a:r>
          </a:p>
        </p:txBody>
      </p:sp>
      <p:pic>
        <p:nvPicPr>
          <p:cNvPr id="28" name="Picture 27" descr="SIS001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ドローン</a:t>
            </a:r>
          </a:p>
        </p:txBody>
      </p:sp>
      <p:pic>
        <p:nvPicPr>
          <p:cNvPr id="30" name="Picture 29" descr="SIS001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スマートウォッチ</a:t>
            </a:r>
          </a:p>
        </p:txBody>
      </p:sp>
      <p:pic>
        <p:nvPicPr>
          <p:cNvPr id="32" name="Picture 31" descr="SIS001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基板</a:t>
            </a:r>
          </a:p>
        </p:txBody>
      </p:sp>
      <p:pic>
        <p:nvPicPr>
          <p:cNvPr id="34" name="Picture 33" descr="SIS001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ドングル</a:t>
            </a:r>
          </a:p>
        </p:txBody>
      </p:sp>
      <p:pic>
        <p:nvPicPr>
          <p:cNvPr id="36" name="Picture 35" descr="SIS001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送信機A</a:t>
            </a:r>
          </a:p>
        </p:txBody>
      </p:sp>
      <p:pic>
        <p:nvPicPr>
          <p:cNvPr id="38" name="Picture 37" descr="SIS001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送信機B</a:t>
            </a:r>
          </a:p>
        </p:txBody>
      </p:sp>
      <p:pic>
        <p:nvPicPr>
          <p:cNvPr id="40" name="Picture 39" descr="SIS002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コントローラーA</a:t>
            </a:r>
          </a:p>
        </p:txBody>
      </p:sp>
      <p:pic>
        <p:nvPicPr>
          <p:cNvPr id="42" name="Picture 41" descr="SIS002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コントローラーB</a:t>
            </a:r>
          </a:p>
        </p:txBody>
      </p:sp>
      <p:pic>
        <p:nvPicPr>
          <p:cNvPr id="44" name="Picture 43" descr="SIS002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IoTデバイス群</a:t>
            </a:r>
          </a:p>
        </p:txBody>
      </p:sp>
      <p:pic>
        <p:nvPicPr>
          <p:cNvPr id="46" name="Picture 45" descr="SIS002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サーバーA</a:t>
            </a:r>
          </a:p>
        </p:txBody>
      </p:sp>
      <p:pic>
        <p:nvPicPr>
          <p:cNvPr id="48" name="Picture 47" descr="SIS002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サーバーB</a:t>
            </a:r>
          </a:p>
        </p:txBody>
      </p:sp>
      <p:pic>
        <p:nvPicPr>
          <p:cNvPr id="50" name="Picture 49" descr="SIS002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サーバーC</a:t>
            </a:r>
          </a:p>
        </p:txBody>
      </p:sp>
      <p:pic>
        <p:nvPicPr>
          <p:cNvPr id="52" name="Picture 51" descr="SIS002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データベース</a:t>
            </a:r>
          </a:p>
        </p:txBody>
      </p:sp>
      <p:pic>
        <p:nvPicPr>
          <p:cNvPr id="54" name="Picture 53" descr="SIS002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ユーザーA</a:t>
            </a:r>
          </a:p>
        </p:txBody>
      </p:sp>
      <p:pic>
        <p:nvPicPr>
          <p:cNvPr id="56" name="Picture 55" descr="SIS002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ユーザーB</a:t>
            </a:r>
          </a:p>
        </p:txBody>
      </p:sp>
      <p:pic>
        <p:nvPicPr>
          <p:cNvPr id="58" name="Picture 57" descr="SIS002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セキュリティA</a:t>
            </a:r>
          </a:p>
        </p:txBody>
      </p:sp>
      <p:pic>
        <p:nvPicPr>
          <p:cNvPr id="60" name="Picture 59" descr="SIS003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セキュリティB</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セキュリティC</a:t>
            </a:r>
          </a:p>
        </p:txBody>
      </p:sp>
      <p:pic>
        <p:nvPicPr>
          <p:cNvPr id="4" name="Picture 3" descr="SIS003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セキュリティD</a:t>
            </a:r>
          </a:p>
        </p:txBody>
      </p:sp>
      <p:pic>
        <p:nvPicPr>
          <p:cNvPr id="6" name="Picture 5" descr="SIS003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リンクA</a:t>
            </a:r>
          </a:p>
        </p:txBody>
      </p:sp>
      <p:pic>
        <p:nvPicPr>
          <p:cNvPr id="8" name="Picture 7" descr="SIS003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リンクB</a:t>
            </a:r>
          </a:p>
        </p:txBody>
      </p:sp>
      <p:pic>
        <p:nvPicPr>
          <p:cNvPr id="10" name="Picture 9" descr="SIS003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コード</a:t>
            </a:r>
          </a:p>
        </p:txBody>
      </p:sp>
      <p:pic>
        <p:nvPicPr>
          <p:cNvPr id="12" name="Picture 11" descr="SIS003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設定A</a:t>
            </a:r>
          </a:p>
        </p:txBody>
      </p:sp>
      <p:pic>
        <p:nvPicPr>
          <p:cNvPr id="14" name="Picture 13" descr="SIS003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設定B</a:t>
            </a:r>
          </a:p>
        </p:txBody>
      </p:sp>
      <p:pic>
        <p:nvPicPr>
          <p:cNvPr id="16" name="Picture 15" descr="SIS003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設定C</a:t>
            </a:r>
          </a:p>
        </p:txBody>
      </p:sp>
      <p:pic>
        <p:nvPicPr>
          <p:cNvPr id="18" name="Picture 17" descr="SIS003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電源</a:t>
            </a:r>
          </a:p>
        </p:txBody>
      </p:sp>
      <p:pic>
        <p:nvPicPr>
          <p:cNvPr id="20" name="Picture 19" descr="SIS004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監視</a:t>
            </a:r>
          </a:p>
        </p:txBody>
      </p:sp>
      <p:pic>
        <p:nvPicPr>
          <p:cNvPr id="22" name="Picture 21" descr="SIS004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アラート</a:t>
            </a:r>
          </a:p>
        </p:txBody>
      </p:sp>
      <p:pic>
        <p:nvPicPr>
          <p:cNvPr id="24" name="Picture 23" descr="SIS004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送信</a:t>
            </a:r>
          </a:p>
        </p:txBody>
      </p:sp>
      <p:pic>
        <p:nvPicPr>
          <p:cNvPr id="26" name="Picture 25" descr="SIS004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注目A</a:t>
            </a:r>
          </a:p>
        </p:txBody>
      </p:sp>
      <p:pic>
        <p:nvPicPr>
          <p:cNvPr id="28" name="Picture 27" descr="SIS004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注目B</a:t>
            </a:r>
          </a:p>
        </p:txBody>
      </p:sp>
      <p:pic>
        <p:nvPicPr>
          <p:cNvPr id="30" name="Picture 29" descr="SIS004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時間</a:t>
            </a:r>
          </a:p>
        </p:txBody>
      </p:sp>
      <p:pic>
        <p:nvPicPr>
          <p:cNvPr id="32" name="Picture 31" descr="SIS004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日中</a:t>
            </a:r>
          </a:p>
        </p:txBody>
      </p:sp>
      <p:pic>
        <p:nvPicPr>
          <p:cNvPr id="34" name="Picture 33" descr="SIS004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夜間</a:t>
            </a:r>
          </a:p>
        </p:txBody>
      </p:sp>
      <p:pic>
        <p:nvPicPr>
          <p:cNvPr id="36" name="Picture 35" descr="SIS004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認証キー</a:t>
            </a:r>
          </a:p>
        </p:txBody>
      </p:sp>
      <p:pic>
        <p:nvPicPr>
          <p:cNvPr id="38" name="Picture 37" descr="SIS004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認証済み</a:t>
            </a:r>
          </a:p>
        </p:txBody>
      </p:sp>
      <p:pic>
        <p:nvPicPr>
          <p:cNvPr id="40" name="Picture 39" descr="SIS005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認証</a:t>
            </a:r>
          </a:p>
        </p:txBody>
      </p:sp>
      <p:pic>
        <p:nvPicPr>
          <p:cNvPr id="42" name="Picture 41" descr="SIS005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保護</a:t>
            </a:r>
          </a:p>
        </p:txBody>
      </p:sp>
      <p:pic>
        <p:nvPicPr>
          <p:cNvPr id="44" name="Picture 43" descr="SIS005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保護</a:t>
            </a:r>
          </a:p>
          <a:p>
            <a:pPr algn="ctr">
              <a:defRPr sz="1000">
                <a:solidFill>
                  <a:srgbClr val="7F7F7F"/>
                </a:solidFill>
              </a:defRPr>
            </a:pPr>
            <a:r>
              <a:t>(鍵あり)</a:t>
            </a:r>
          </a:p>
        </p:txBody>
      </p:sp>
      <p:pic>
        <p:nvPicPr>
          <p:cNvPr id="46" name="Picture 45" descr="SIS005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API</a:t>
            </a:r>
          </a:p>
        </p:txBody>
      </p:sp>
      <p:pic>
        <p:nvPicPr>
          <p:cNvPr id="48" name="Picture 47" descr="SIS005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プロトコル</a:t>
            </a:r>
          </a:p>
        </p:txBody>
      </p:sp>
      <p:pic>
        <p:nvPicPr>
          <p:cNvPr id="50" name="Picture 49" descr="SIS005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コントローラブル</a:t>
            </a:r>
          </a:p>
        </p:txBody>
      </p:sp>
      <p:pic>
        <p:nvPicPr>
          <p:cNvPr id="52" name="Picture 51" descr="SIS005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SDK</a:t>
            </a:r>
          </a:p>
        </p:txBody>
      </p:sp>
      <p:pic>
        <p:nvPicPr>
          <p:cNvPr id="54" name="Picture 53" descr="SIS005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ビックデータ</a:t>
            </a:r>
          </a:p>
        </p:txBody>
      </p:sp>
      <p:pic>
        <p:nvPicPr>
          <p:cNvPr id="56" name="Picture 55" descr="SIS005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グラフ</a:t>
            </a:r>
          </a:p>
        </p:txBody>
      </p:sp>
      <p:pic>
        <p:nvPicPr>
          <p:cNvPr id="58" name="Picture 57" descr="SIS005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メール</a:t>
            </a:r>
          </a:p>
        </p:txBody>
      </p:sp>
      <p:pic>
        <p:nvPicPr>
          <p:cNvPr id="60" name="Picture 59" descr="SIS006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読み込み</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再読み込み</a:t>
            </a:r>
          </a:p>
        </p:txBody>
      </p:sp>
      <p:pic>
        <p:nvPicPr>
          <p:cNvPr id="4" name="Picture 3" descr="SIS006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拡大</a:t>
            </a:r>
          </a:p>
        </p:txBody>
      </p:sp>
      <p:pic>
        <p:nvPicPr>
          <p:cNvPr id="6" name="Picture 5" descr="SIS006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縮小</a:t>
            </a:r>
          </a:p>
        </p:txBody>
      </p:sp>
      <p:pic>
        <p:nvPicPr>
          <p:cNvPr id="8" name="Picture 7" descr="SIS006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矢印A</a:t>
            </a:r>
          </a:p>
        </p:txBody>
      </p:sp>
      <p:pic>
        <p:nvPicPr>
          <p:cNvPr id="10" name="Picture 9" descr="SIS006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矢印B</a:t>
            </a:r>
          </a:p>
        </p:txBody>
      </p:sp>
      <p:pic>
        <p:nvPicPr>
          <p:cNvPr id="12" name="Picture 11" descr="SIS006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矢印C</a:t>
            </a:r>
          </a:p>
        </p:txBody>
      </p:sp>
      <p:pic>
        <p:nvPicPr>
          <p:cNvPr id="14" name="Picture 13" descr="SIS006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矢印D</a:t>
            </a:r>
          </a:p>
          <a:p>
            <a:pPr algn="ctr">
              <a:defRPr sz="1000">
                <a:solidFill>
                  <a:srgbClr val="7F7F7F"/>
                </a:solidFill>
              </a:defRPr>
            </a:pPr>
            <a:r>
              <a:t>(アップロード・ダウンロード)</a:t>
            </a:r>
          </a:p>
        </p:txBody>
      </p:sp>
      <p:pic>
        <p:nvPicPr>
          <p:cNvPr id="16" name="Picture 15" descr="SIS006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システム処理A</a:t>
            </a:r>
          </a:p>
          <a:p>
            <a:pPr algn="ctr">
              <a:defRPr sz="1000">
                <a:solidFill>
                  <a:srgbClr val="7F7F7F"/>
                </a:solidFill>
              </a:defRPr>
            </a:pPr>
            <a:r>
              <a:t>(ゲートウェイ)</a:t>
            </a:r>
          </a:p>
        </p:txBody>
      </p:sp>
      <p:pic>
        <p:nvPicPr>
          <p:cNvPr id="18" name="Picture 17" descr="SIS006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システム処理B</a:t>
            </a:r>
          </a:p>
        </p:txBody>
      </p:sp>
      <p:pic>
        <p:nvPicPr>
          <p:cNvPr id="20" name="Picture 19" descr="SIS007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システム処理C</a:t>
            </a:r>
          </a:p>
        </p:txBody>
      </p:sp>
      <p:pic>
        <p:nvPicPr>
          <p:cNvPr id="22" name="Picture 21" descr="SIS007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システム処理D</a:t>
            </a:r>
          </a:p>
        </p:txBody>
      </p:sp>
      <p:pic>
        <p:nvPicPr>
          <p:cNvPr id="24" name="Picture 23" descr="SIS007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システム処理E</a:t>
            </a:r>
          </a:p>
        </p:txBody>
      </p:sp>
      <p:pic>
        <p:nvPicPr>
          <p:cNvPr id="26" name="Picture 25" descr="SIS007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(稼動)</a:t>
            </a:r>
          </a:p>
        </p:txBody>
      </p:sp>
      <p:pic>
        <p:nvPicPr>
          <p:cNvPr id="28" name="Picture 27" descr="SIS007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(停止)</a:t>
            </a:r>
          </a:p>
        </p:txBody>
      </p:sp>
      <p:pic>
        <p:nvPicPr>
          <p:cNvPr id="30" name="Picture 29" descr="SIS007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(休止)</a:t>
            </a:r>
          </a:p>
        </p:txBody>
      </p:sp>
      <p:pic>
        <p:nvPicPr>
          <p:cNvPr id="32" name="Picture 31" descr="SIS007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(低速)</a:t>
            </a:r>
          </a:p>
        </p:txBody>
      </p:sp>
      <p:pic>
        <p:nvPicPr>
          <p:cNvPr id="34" name="Picture 33" descr="SIS007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(高速)</a:t>
            </a:r>
          </a:p>
        </p:txBody>
      </p:sp>
      <p:pic>
        <p:nvPicPr>
          <p:cNvPr id="36" name="Picture 35" descr="SIS007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(チェック済み)</a:t>
            </a:r>
          </a:p>
        </p:txBody>
      </p:sp>
      <p:pic>
        <p:nvPicPr>
          <p:cNvPr id="38" name="Picture 37" descr="SIS007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(Fast)</a:t>
            </a:r>
          </a:p>
        </p:txBody>
      </p:sp>
      <p:pic>
        <p:nvPicPr>
          <p:cNvPr id="40" name="Picture 39" descr="SIS008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(Slow)</a:t>
            </a:r>
          </a:p>
        </p:txBody>
      </p:sp>
      <p:pic>
        <p:nvPicPr>
          <p:cNvPr id="42" name="Picture 41" descr="SIS008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(Standard)</a:t>
            </a:r>
          </a:p>
        </p:txBody>
      </p:sp>
      <p:pic>
        <p:nvPicPr>
          <p:cNvPr id="44" name="Picture 43" descr="SIS008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(Minimum)</a:t>
            </a:r>
          </a:p>
        </p:txBody>
      </p:sp>
      <p:pic>
        <p:nvPicPr>
          <p:cNvPr id="46" name="Picture 45" descr="SIS008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(Live)</a:t>
            </a:r>
          </a:p>
        </p:txBody>
      </p:sp>
      <p:pic>
        <p:nvPicPr>
          <p:cNvPr id="48" name="Picture 47" descr="SIS008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(Dead)</a:t>
            </a:r>
          </a:p>
        </p:txBody>
      </p:sp>
      <p:pic>
        <p:nvPicPr>
          <p:cNvPr id="50" name="Picture 49" descr="SIS008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(不明)</a:t>
            </a:r>
          </a:p>
        </p:txBody>
      </p:sp>
      <p:pic>
        <p:nvPicPr>
          <p:cNvPr id="52" name="Picture 51" descr="SIS008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(フリー)</a:t>
            </a:r>
          </a:p>
        </p:txBody>
      </p:sp>
      <p:pic>
        <p:nvPicPr>
          <p:cNvPr id="54" name="Picture 53" descr="SIS008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(分岐)</a:t>
            </a:r>
          </a:p>
        </p:txBody>
      </p:sp>
      <p:pic>
        <p:nvPicPr>
          <p:cNvPr id="56" name="Picture 55" descr="SIS008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(変換)</a:t>
            </a:r>
          </a:p>
        </p:txBody>
      </p:sp>
      <p:pic>
        <p:nvPicPr>
          <p:cNvPr id="58" name="Picture 57" descr="SIS008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(集約)</a:t>
            </a:r>
          </a:p>
        </p:txBody>
      </p:sp>
      <p:pic>
        <p:nvPicPr>
          <p:cNvPr id="60" name="Picture 59" descr="SIS009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SBR A</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SBR B</a:t>
            </a:r>
          </a:p>
        </p:txBody>
      </p:sp>
      <p:pic>
        <p:nvPicPr>
          <p:cNvPr id="4" name="Picture 3" descr="SIS009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Global</a:t>
            </a:r>
          </a:p>
        </p:txBody>
      </p:sp>
      <p:pic>
        <p:nvPicPr>
          <p:cNvPr id="6" name="Picture 5" descr="SIS009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LoRa ゲートウェイ A</a:t>
            </a:r>
          </a:p>
        </p:txBody>
      </p:sp>
      <p:pic>
        <p:nvPicPr>
          <p:cNvPr id="8" name="Picture 7" descr="SIS009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LoRa ゲートウェイ B</a:t>
            </a:r>
          </a:p>
        </p:txBody>
      </p:sp>
      <p:pic>
        <p:nvPicPr>
          <p:cNvPr id="10" name="Picture 9" descr="SIS009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LoRa デバイス A</a:t>
            </a:r>
          </a:p>
        </p:txBody>
      </p:sp>
      <p:pic>
        <p:nvPicPr>
          <p:cNvPr id="12" name="Picture 11" descr="SIS009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LoRa デバイス B</a:t>
            </a:r>
          </a:p>
        </p:txBody>
      </p:sp>
      <p:pic>
        <p:nvPicPr>
          <p:cNvPr id="14" name="Picture 13" descr="SIS009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LoRa A</a:t>
            </a:r>
          </a:p>
        </p:txBody>
      </p:sp>
      <p:pic>
        <p:nvPicPr>
          <p:cNvPr id="16" name="Picture 15" descr="SIS009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LoRa B</a:t>
            </a:r>
          </a:p>
        </p:txBody>
      </p:sp>
      <p:pic>
        <p:nvPicPr>
          <p:cNvPr id="18" name="Picture 17" descr="SIS009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VPG</a:t>
            </a:r>
          </a:p>
        </p:txBody>
      </p:sp>
      <p:pic>
        <p:nvPicPr>
          <p:cNvPr id="20" name="Picture 19" descr="SIS010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ゲートウェイ</a:t>
            </a:r>
          </a:p>
        </p:txBody>
      </p:sp>
      <p:pic>
        <p:nvPicPr>
          <p:cNvPr id="22" name="Picture 21" descr="SIS010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相互接続網</a:t>
            </a:r>
          </a:p>
        </p:txBody>
      </p:sp>
      <p:pic>
        <p:nvPicPr>
          <p:cNvPr id="24" name="Picture 23" descr="SIS010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Safe</a:t>
            </a:r>
          </a:p>
        </p:txBody>
      </p:sp>
      <p:pic>
        <p:nvPicPr>
          <p:cNvPr id="26" name="Picture 25" descr="SIS010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Danger</a:t>
            </a:r>
          </a:p>
        </p:txBody>
      </p:sp>
      <p:pic>
        <p:nvPicPr>
          <p:cNvPr id="28" name="Picture 27" descr="SIS010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Connect A</a:t>
            </a:r>
          </a:p>
        </p:txBody>
      </p:sp>
      <p:pic>
        <p:nvPicPr>
          <p:cNvPr id="30" name="Picture 29" descr="SIS010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Connect B</a:t>
            </a:r>
          </a:p>
        </p:txBody>
      </p:sp>
      <p:pic>
        <p:nvPicPr>
          <p:cNvPr id="32" name="Picture 31" descr="SIS010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Connect C</a:t>
            </a:r>
          </a:p>
        </p:txBody>
      </p:sp>
      <p:pic>
        <p:nvPicPr>
          <p:cNvPr id="34" name="Picture 33" descr="SIS010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Beer</a:t>
            </a:r>
          </a:p>
        </p:txBody>
      </p:sp>
      <p:pic>
        <p:nvPicPr>
          <p:cNvPr id="36" name="Picture 35" descr="SIS010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Sigfox デバイス A</a:t>
            </a:r>
          </a:p>
        </p:txBody>
      </p:sp>
      <p:pic>
        <p:nvPicPr>
          <p:cNvPr id="38" name="Picture 37" descr="SIS010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Sigfox デバイス B</a:t>
            </a:r>
          </a:p>
        </p:txBody>
      </p:sp>
      <p:pic>
        <p:nvPicPr>
          <p:cNvPr id="40" name="Picture 39" descr="SIS011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Sigfox A</a:t>
            </a:r>
          </a:p>
        </p:txBody>
      </p:sp>
      <p:pic>
        <p:nvPicPr>
          <p:cNvPr id="42" name="Picture 41" descr="SIS011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Sigfox B</a:t>
            </a:r>
          </a:p>
        </p:txBody>
      </p:sp>
      <p:pic>
        <p:nvPicPr>
          <p:cNvPr id="44" name="Picture 43" descr="SIS011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自動車</a:t>
            </a:r>
          </a:p>
        </p:txBody>
      </p:sp>
      <p:pic>
        <p:nvPicPr>
          <p:cNvPr id="46" name="Picture 45" descr="SIS011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タクシー</a:t>
            </a:r>
          </a:p>
        </p:txBody>
      </p:sp>
      <p:pic>
        <p:nvPicPr>
          <p:cNvPr id="48" name="Picture 47" descr="SIS011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トラック</a:t>
            </a:r>
          </a:p>
        </p:txBody>
      </p:sp>
      <p:pic>
        <p:nvPicPr>
          <p:cNvPr id="50" name="Picture 49" descr="SIS011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バス</a:t>
            </a:r>
          </a:p>
        </p:txBody>
      </p:sp>
      <p:pic>
        <p:nvPicPr>
          <p:cNvPr id="52" name="Picture 51" descr="SIS011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電車</a:t>
            </a:r>
          </a:p>
        </p:txBody>
      </p:sp>
      <p:pic>
        <p:nvPicPr>
          <p:cNvPr id="54" name="Picture 53" descr="SIS011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原付</a:t>
            </a:r>
          </a:p>
        </p:txBody>
      </p:sp>
      <p:pic>
        <p:nvPicPr>
          <p:cNvPr id="56" name="Picture 55" descr="SIS011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オートバイ</a:t>
            </a:r>
          </a:p>
        </p:txBody>
      </p:sp>
      <p:pic>
        <p:nvPicPr>
          <p:cNvPr id="58" name="Picture 57" descr="SIS011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自転車</a:t>
            </a:r>
          </a:p>
        </p:txBody>
      </p:sp>
      <p:pic>
        <p:nvPicPr>
          <p:cNvPr id="60" name="Picture 59" descr="SIS012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飛行機</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ヘリコプター</a:t>
            </a:r>
          </a:p>
        </p:txBody>
      </p:sp>
      <p:pic>
        <p:nvPicPr>
          <p:cNvPr id="4" name="Picture 3" descr="SIS012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ショベルカー</a:t>
            </a:r>
          </a:p>
        </p:txBody>
      </p:sp>
      <p:pic>
        <p:nvPicPr>
          <p:cNvPr id="6" name="Picture 5" descr="SIS012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クレーン</a:t>
            </a:r>
          </a:p>
        </p:txBody>
      </p:sp>
      <p:pic>
        <p:nvPicPr>
          <p:cNvPr id="8" name="Picture 7" descr="SIS012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ブルドーザー</a:t>
            </a:r>
          </a:p>
        </p:txBody>
      </p:sp>
      <p:pic>
        <p:nvPicPr>
          <p:cNvPr id="10" name="Picture 9" descr="SIS012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ダンプカー</a:t>
            </a:r>
          </a:p>
        </p:txBody>
      </p:sp>
      <p:pic>
        <p:nvPicPr>
          <p:cNvPr id="12" name="Picture 11" descr="SIS012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トラクター</a:t>
            </a:r>
          </a:p>
        </p:txBody>
      </p:sp>
      <p:pic>
        <p:nvPicPr>
          <p:cNvPr id="14" name="Picture 13" descr="SIS012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除雪車</a:t>
            </a:r>
          </a:p>
        </p:txBody>
      </p:sp>
      <p:pic>
        <p:nvPicPr>
          <p:cNvPr id="16" name="Picture 15" descr="SIS012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ボート</a:t>
            </a:r>
          </a:p>
        </p:txBody>
      </p:sp>
      <p:pic>
        <p:nvPicPr>
          <p:cNvPr id="18" name="Picture 17" descr="SIS012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船</a:t>
            </a:r>
          </a:p>
        </p:txBody>
      </p:sp>
      <p:pic>
        <p:nvPicPr>
          <p:cNvPr id="20" name="Picture 19" descr="SIS013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タンカー</a:t>
            </a:r>
          </a:p>
        </p:txBody>
      </p:sp>
      <p:pic>
        <p:nvPicPr>
          <p:cNvPr id="22" name="Picture 21" descr="SIS013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気球</a:t>
            </a:r>
          </a:p>
        </p:txBody>
      </p:sp>
      <p:pic>
        <p:nvPicPr>
          <p:cNvPr id="24" name="Picture 23" descr="SIS013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スペースシャトル</a:t>
            </a:r>
          </a:p>
        </p:txBody>
      </p:sp>
      <p:pic>
        <p:nvPicPr>
          <p:cNvPr id="26" name="Picture 25" descr="SIS013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UFO</a:t>
            </a:r>
          </a:p>
        </p:txBody>
      </p:sp>
      <p:pic>
        <p:nvPicPr>
          <p:cNvPr id="28" name="Picture 27" descr="SIS013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衛星</a:t>
            </a:r>
          </a:p>
        </p:txBody>
      </p:sp>
      <p:pic>
        <p:nvPicPr>
          <p:cNvPr id="30" name="Picture 29" descr="SIS013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eSIM A</a:t>
            </a:r>
          </a:p>
        </p:txBody>
      </p:sp>
      <p:pic>
        <p:nvPicPr>
          <p:cNvPr id="32" name="Picture 31" descr="SIS013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Air eSIM A</a:t>
            </a:r>
          </a:p>
        </p:txBody>
      </p:sp>
      <p:pic>
        <p:nvPicPr>
          <p:cNvPr id="34" name="Picture 33" descr="SIS013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Air eSIM B</a:t>
            </a:r>
          </a:p>
        </p:txBody>
      </p:sp>
      <p:pic>
        <p:nvPicPr>
          <p:cNvPr id="36" name="Picture 35" descr="SIS013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Funnel アダプタ</a:t>
            </a:r>
          </a:p>
        </p:txBody>
      </p:sp>
      <p:pic>
        <p:nvPicPr>
          <p:cNvPr id="38" name="Picture 37" descr="SIS013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SPS Partner A</a:t>
            </a:r>
          </a:p>
        </p:txBody>
      </p:sp>
      <p:pic>
        <p:nvPicPr>
          <p:cNvPr id="40" name="Picture 39" descr="SIS014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SPS Partner B</a:t>
            </a:r>
          </a:p>
        </p:txBody>
      </p:sp>
      <p:pic>
        <p:nvPicPr>
          <p:cNvPr id="42" name="Picture 41" descr="SIS014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LTE デバイス A</a:t>
            </a:r>
          </a:p>
        </p:txBody>
      </p:sp>
      <p:pic>
        <p:nvPicPr>
          <p:cNvPr id="44" name="Picture 43" descr="SIS014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LTE デバイス B</a:t>
            </a:r>
          </a:p>
        </p:txBody>
      </p:sp>
      <p:pic>
        <p:nvPicPr>
          <p:cNvPr id="46" name="Picture 45" descr="SIS014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LTE A</a:t>
            </a:r>
          </a:p>
        </p:txBody>
      </p:sp>
      <p:pic>
        <p:nvPicPr>
          <p:cNvPr id="48" name="Picture 47" descr="SIS014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LTE B</a:t>
            </a:r>
          </a:p>
        </p:txBody>
      </p:sp>
      <p:pic>
        <p:nvPicPr>
          <p:cNvPr id="50" name="Picture 49" descr="SIS014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3G デバイス A</a:t>
            </a:r>
          </a:p>
        </p:txBody>
      </p:sp>
      <p:pic>
        <p:nvPicPr>
          <p:cNvPr id="52" name="Picture 51" descr="SIS014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3G デバイス B</a:t>
            </a:r>
          </a:p>
        </p:txBody>
      </p:sp>
      <p:pic>
        <p:nvPicPr>
          <p:cNvPr id="54" name="Picture 53" descr="SIS014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3G A</a:t>
            </a:r>
          </a:p>
        </p:txBody>
      </p:sp>
      <p:pic>
        <p:nvPicPr>
          <p:cNvPr id="56" name="Picture 55" descr="SIS014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3G B</a:t>
            </a:r>
          </a:p>
        </p:txBody>
      </p:sp>
      <p:pic>
        <p:nvPicPr>
          <p:cNvPr id="58" name="Picture 57" descr="SIS014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マイコン</a:t>
            </a:r>
          </a:p>
        </p:txBody>
      </p:sp>
      <p:pic>
        <p:nvPicPr>
          <p:cNvPr id="60" name="Picture 59" descr="SIS015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Wio LTE</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Wio 3G</a:t>
            </a:r>
          </a:p>
        </p:txBody>
      </p:sp>
      <p:pic>
        <p:nvPicPr>
          <p:cNvPr id="4" name="Picture 3" descr="SIS015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プロセッサ</a:t>
            </a:r>
          </a:p>
        </p:txBody>
      </p:sp>
      <p:pic>
        <p:nvPicPr>
          <p:cNvPr id="6" name="Picture 5" descr="SIS015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ボタン</a:t>
            </a:r>
          </a:p>
        </p:txBody>
      </p:sp>
      <p:pic>
        <p:nvPicPr>
          <p:cNvPr id="8" name="Picture 7" descr="SIS015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ブザー</a:t>
            </a:r>
          </a:p>
        </p:txBody>
      </p:sp>
      <p:pic>
        <p:nvPicPr>
          <p:cNvPr id="10" name="Picture 9" descr="SIS015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計測器</a:t>
            </a:r>
          </a:p>
        </p:txBody>
      </p:sp>
      <p:pic>
        <p:nvPicPr>
          <p:cNvPr id="12" name="Picture 11" descr="SIS015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温度計</a:t>
            </a:r>
          </a:p>
        </p:txBody>
      </p:sp>
      <p:pic>
        <p:nvPicPr>
          <p:cNvPr id="14" name="Picture 13" descr="SIS015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湿度計</a:t>
            </a:r>
          </a:p>
        </p:txBody>
      </p:sp>
      <p:pic>
        <p:nvPicPr>
          <p:cNvPr id="16" name="Picture 15" descr="SIS015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音波</a:t>
            </a:r>
          </a:p>
        </p:txBody>
      </p:sp>
      <p:pic>
        <p:nvPicPr>
          <p:cNvPr id="18" name="Picture 17" descr="SIS015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加速度</a:t>
            </a:r>
          </a:p>
        </p:txBody>
      </p:sp>
      <p:pic>
        <p:nvPicPr>
          <p:cNvPr id="20" name="Picture 19" descr="SIS016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ジャイロ</a:t>
            </a:r>
          </a:p>
        </p:txBody>
      </p:sp>
      <p:pic>
        <p:nvPicPr>
          <p:cNvPr id="22" name="Picture 21" descr="SIS016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機械学習エンジンA</a:t>
            </a:r>
          </a:p>
        </p:txBody>
      </p:sp>
      <p:pic>
        <p:nvPicPr>
          <p:cNvPr id="24" name="Picture 23" descr="SIS016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機械学習モデルA</a:t>
            </a:r>
          </a:p>
        </p:txBody>
      </p:sp>
      <p:pic>
        <p:nvPicPr>
          <p:cNvPr id="26" name="Picture 25" descr="SIS016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機械学習エンジンB</a:t>
            </a:r>
          </a:p>
        </p:txBody>
      </p:sp>
      <p:pic>
        <p:nvPicPr>
          <p:cNvPr id="28" name="Picture 27" descr="SIS016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機械学習モデルB</a:t>
            </a:r>
          </a:p>
        </p:txBody>
      </p:sp>
      <p:pic>
        <p:nvPicPr>
          <p:cNvPr id="30" name="Picture 29" descr="SIS016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グラフB</a:t>
            </a:r>
          </a:p>
        </p:txBody>
      </p:sp>
      <p:pic>
        <p:nvPicPr>
          <p:cNvPr id="32" name="Picture 31" descr="SIS016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グラフC</a:t>
            </a:r>
          </a:p>
        </p:txBody>
      </p:sp>
      <p:pic>
        <p:nvPicPr>
          <p:cNvPr id="34" name="Picture 33" descr="SIS016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グラフD</a:t>
            </a:r>
          </a:p>
        </p:txBody>
      </p:sp>
      <p:pic>
        <p:nvPicPr>
          <p:cNvPr id="36" name="Picture 35" descr="SIS016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グラフE</a:t>
            </a:r>
          </a:p>
        </p:txBody>
      </p:sp>
      <p:pic>
        <p:nvPicPr>
          <p:cNvPr id="38" name="Picture 37" descr="SIS016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通貨A</a:t>
            </a:r>
          </a:p>
        </p:txBody>
      </p:sp>
      <p:pic>
        <p:nvPicPr>
          <p:cNvPr id="40" name="Picture 39" descr="SIS017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通貨B</a:t>
            </a:r>
          </a:p>
        </p:txBody>
      </p:sp>
      <p:pic>
        <p:nvPicPr>
          <p:cNvPr id="42" name="Picture 41" descr="SIS017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通貨C</a:t>
            </a:r>
          </a:p>
        </p:txBody>
      </p:sp>
      <p:pic>
        <p:nvPicPr>
          <p:cNvPr id="44" name="Picture 43" descr="SIS017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グラフF</a:t>
            </a:r>
          </a:p>
        </p:txBody>
      </p:sp>
      <p:pic>
        <p:nvPicPr>
          <p:cNvPr id="46" name="Picture 45" descr="SIS017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グラフG</a:t>
            </a:r>
          </a:p>
        </p:txBody>
      </p:sp>
      <p:pic>
        <p:nvPicPr>
          <p:cNvPr id="48" name="Picture 47" descr="SIS017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矢印E</a:t>
            </a:r>
          </a:p>
        </p:txBody>
      </p:sp>
      <p:pic>
        <p:nvPicPr>
          <p:cNvPr id="50" name="Picture 49" descr="SIS017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矢印F</a:t>
            </a:r>
          </a:p>
        </p:txBody>
      </p:sp>
      <p:pic>
        <p:nvPicPr>
          <p:cNvPr id="52" name="Picture 51" descr="SIS017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ルーターC</a:t>
            </a:r>
          </a:p>
        </p:txBody>
      </p:sp>
      <p:pic>
        <p:nvPicPr>
          <p:cNvPr id="54" name="Picture 53" descr="SIS017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スイッチングハブ B</a:t>
            </a:r>
          </a:p>
        </p:txBody>
      </p:sp>
      <p:pic>
        <p:nvPicPr>
          <p:cNvPr id="56" name="Picture 55" descr="SIS017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ルーターA</a:t>
            </a:r>
          </a:p>
        </p:txBody>
      </p:sp>
      <p:pic>
        <p:nvPicPr>
          <p:cNvPr id="58" name="Picture 57" descr="SIS017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スイッチングハブ A</a:t>
            </a:r>
          </a:p>
        </p:txBody>
      </p:sp>
      <p:pic>
        <p:nvPicPr>
          <p:cNvPr id="60" name="Picture 59" descr="SIS018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ルーターB</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エクスカリバー</a:t>
            </a:r>
          </a:p>
        </p:txBody>
      </p:sp>
      <p:pic>
        <p:nvPicPr>
          <p:cNvPr id="4" name="Picture 3" descr="SIS018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スライム</a:t>
            </a:r>
          </a:p>
        </p:txBody>
      </p:sp>
      <p:pic>
        <p:nvPicPr>
          <p:cNvPr id="6" name="Picture 5" descr="SIS018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住居</a:t>
            </a:r>
          </a:p>
        </p:txBody>
      </p:sp>
      <p:pic>
        <p:nvPicPr>
          <p:cNvPr id="8" name="Picture 7" descr="SIS018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店舗</a:t>
            </a:r>
          </a:p>
        </p:txBody>
      </p:sp>
      <p:pic>
        <p:nvPicPr>
          <p:cNvPr id="10" name="Picture 9" descr="SIS018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工場 A</a:t>
            </a:r>
          </a:p>
        </p:txBody>
      </p:sp>
      <p:pic>
        <p:nvPicPr>
          <p:cNvPr id="12" name="Picture 11" descr="SIS018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工場 B</a:t>
            </a:r>
          </a:p>
        </p:txBody>
      </p:sp>
      <p:pic>
        <p:nvPicPr>
          <p:cNvPr id="14" name="Picture 13" descr="SIS018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メーター</a:t>
            </a:r>
          </a:p>
          <a:p>
            <a:pPr algn="ctr">
              <a:defRPr sz="1000">
                <a:solidFill>
                  <a:srgbClr val="7F7F7F"/>
                </a:solidFill>
              </a:defRPr>
            </a:pPr>
            <a:r>
              <a:t>(ガス・電気)</a:t>
            </a:r>
          </a:p>
        </p:txBody>
      </p:sp>
      <p:pic>
        <p:nvPicPr>
          <p:cNvPr id="16" name="Picture 15" descr="SIS018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自動販売機</a:t>
            </a:r>
          </a:p>
        </p:txBody>
      </p:sp>
      <p:pic>
        <p:nvPicPr>
          <p:cNvPr id="18" name="Picture 17" descr="SIS018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踏切</a:t>
            </a:r>
          </a:p>
        </p:txBody>
      </p:sp>
      <p:pic>
        <p:nvPicPr>
          <p:cNvPr id="20" name="Picture 19" descr="SIS019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ハンディターミナル</a:t>
            </a:r>
          </a:p>
        </p:txBody>
      </p:sp>
      <p:pic>
        <p:nvPicPr>
          <p:cNvPr id="22" name="Picture 21" descr="SIS019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POSレジ</a:t>
            </a:r>
          </a:p>
        </p:txBody>
      </p:sp>
      <p:pic>
        <p:nvPicPr>
          <p:cNvPr id="24" name="Picture 23" descr="SIS019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発電機</a:t>
            </a:r>
          </a:p>
        </p:txBody>
      </p:sp>
      <p:pic>
        <p:nvPicPr>
          <p:cNvPr id="26" name="Picture 25" descr="SIS019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PLC</a:t>
            </a:r>
          </a:p>
        </p:txBody>
      </p:sp>
      <p:pic>
        <p:nvPicPr>
          <p:cNvPr id="28" name="Picture 27" descr="SIS019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アナログメーター</a:t>
            </a:r>
          </a:p>
        </p:txBody>
      </p:sp>
      <p:pic>
        <p:nvPicPr>
          <p:cNvPr id="30" name="Picture 29" descr="SIS019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7セグパネル</a:t>
            </a:r>
          </a:p>
        </p:txBody>
      </p:sp>
      <p:pic>
        <p:nvPicPr>
          <p:cNvPr id="32" name="Picture 31" descr="SIS019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ロボットアーム</a:t>
            </a:r>
          </a:p>
        </p:txBody>
      </p:sp>
      <p:pic>
        <p:nvPicPr>
          <p:cNvPr id="34" name="Picture 33" descr="SIS019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ロボット</a:t>
            </a:r>
          </a:p>
        </p:txBody>
      </p:sp>
      <p:pic>
        <p:nvPicPr>
          <p:cNvPr id="36" name="Picture 35" descr="SIS019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ベルトコンベア</a:t>
            </a:r>
          </a:p>
        </p:txBody>
      </p:sp>
      <p:pic>
        <p:nvPicPr>
          <p:cNvPr id="38" name="Picture 37" descr="SIS019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信号灯</a:t>
            </a:r>
          </a:p>
        </p:txBody>
      </p:sp>
      <p:pic>
        <p:nvPicPr>
          <p:cNvPr id="40" name="Picture 39" descr="SIS020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SIM</a:t>
            </a:r>
          </a:p>
          <a:p>
            <a:pPr algn="ctr">
              <a:defRPr sz="1000">
                <a:solidFill>
                  <a:srgbClr val="7F7F7F"/>
                </a:solidFill>
              </a:defRPr>
            </a:pPr>
            <a:r>
              <a:t>(中断中)</a:t>
            </a:r>
          </a:p>
        </p:txBody>
      </p:sp>
      <p:pic>
        <p:nvPicPr>
          <p:cNvPr id="42" name="Picture 41" descr="SIS020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マップ</a:t>
            </a:r>
          </a:p>
        </p:txBody>
      </p:sp>
      <p:pic>
        <p:nvPicPr>
          <p:cNvPr id="44" name="Picture 43" descr="SIS020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有線LAN</a:t>
            </a:r>
          </a:p>
        </p:txBody>
      </p:sp>
      <p:pic>
        <p:nvPicPr>
          <p:cNvPr id="46" name="Picture 45" descr="SIS020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LTE-M デバイス A</a:t>
            </a:r>
          </a:p>
        </p:txBody>
      </p:sp>
      <p:pic>
        <p:nvPicPr>
          <p:cNvPr id="48" name="Picture 47" descr="SIS020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LTE-M デバイス B</a:t>
            </a:r>
          </a:p>
        </p:txBody>
      </p:sp>
      <p:pic>
        <p:nvPicPr>
          <p:cNvPr id="50" name="Picture 49" descr="SIS020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LTE-M A</a:t>
            </a:r>
          </a:p>
        </p:txBody>
      </p:sp>
      <p:pic>
        <p:nvPicPr>
          <p:cNvPr id="52" name="Picture 51" descr="SIS020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LTE-M B</a:t>
            </a:r>
          </a:p>
        </p:txBody>
      </p:sp>
      <p:pic>
        <p:nvPicPr>
          <p:cNvPr id="54" name="Picture 53" descr="SIS020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不届き者</a:t>
            </a:r>
          </a:p>
        </p:txBody>
      </p:sp>
      <p:pic>
        <p:nvPicPr>
          <p:cNvPr id="56" name="Picture 55" descr="SIS020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エッジ AI カメラ</a:t>
            </a:r>
          </a:p>
        </p:txBody>
      </p:sp>
      <p:pic>
        <p:nvPicPr>
          <p:cNvPr id="58" name="Picture 57" descr="SIS0210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VPG Type-C</a:t>
            </a:r>
          </a:p>
        </p:txBody>
      </p:sp>
      <p:pic>
        <p:nvPicPr>
          <p:cNvPr id="60" name="Picture 59" descr="SIS0211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VPG Type-D</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VPG Type-E</a:t>
            </a:r>
          </a:p>
        </p:txBody>
      </p:sp>
      <p:pic>
        <p:nvPicPr>
          <p:cNvPr id="4" name="Picture 3" descr="SIS0213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VPG Type-F</a:t>
            </a:r>
          </a:p>
        </p:txBody>
      </p:sp>
      <p:pic>
        <p:nvPicPr>
          <p:cNvPr id="6" name="Picture 5" descr="SIS0214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コネクタ</a:t>
            </a:r>
          </a:p>
        </p:txBody>
      </p:sp>
      <p:pic>
        <p:nvPicPr>
          <p:cNvPr id="8" name="Picture 7" descr="SIS0215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GPS マルチユニット SORACOM Edition</a:t>
            </a:r>
          </a:p>
        </p:txBody>
      </p:sp>
      <p:pic>
        <p:nvPicPr>
          <p:cNvPr id="10" name="Picture 9" descr="SIS0216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5G デバイス A</a:t>
            </a:r>
          </a:p>
        </p:txBody>
      </p:sp>
      <p:pic>
        <p:nvPicPr>
          <p:cNvPr id="12" name="Picture 11" descr="SIS0217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5G デバイス B</a:t>
            </a:r>
          </a:p>
        </p:txBody>
      </p:sp>
      <p:pic>
        <p:nvPicPr>
          <p:cNvPr id="14" name="Picture 13" descr="SIS0218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5G A</a:t>
            </a:r>
          </a:p>
        </p:txBody>
      </p:sp>
      <p:pic>
        <p:nvPicPr>
          <p:cNvPr id="16" name="Picture 15" descr="SIS0219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5G B</a:t>
            </a:r>
          </a:p>
        </p:txBody>
      </p:sp>
      <p:pic>
        <p:nvPicPr>
          <p:cNvPr id="18" name="Picture 17" descr="SIS0220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バーチャルSIM</a:t>
            </a:r>
          </a:p>
        </p:txBody>
      </p:sp>
      <p:pic>
        <p:nvPicPr>
          <p:cNvPr id="20" name="Picture 19" descr="SIS0221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診断</a:t>
            </a:r>
          </a:p>
        </p:txBody>
      </p:sp>
      <p:pic>
        <p:nvPicPr>
          <p:cNvPr id="22" name="Picture 21" descr="SIS0222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soratun</a:t>
            </a:r>
          </a:p>
        </p:txBody>
      </p:sp>
      <p:pic>
        <p:nvPicPr>
          <p:cNvPr id="24" name="Picture 23" descr="SIS0223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Soracom Cloud Camera Services</a:t>
            </a:r>
          </a:p>
        </p:txBody>
      </p:sp>
      <p:pic>
        <p:nvPicPr>
          <p:cNvPr id="26" name="Picture 25" descr="SIS0224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ATOM Cam 2</a:t>
            </a:r>
          </a:p>
        </p:txBody>
      </p:sp>
      <p:pic>
        <p:nvPicPr>
          <p:cNvPr id="28" name="Picture 27" descr="SIS0226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(残量フル)</a:t>
            </a:r>
          </a:p>
        </p:txBody>
      </p:sp>
      <p:pic>
        <p:nvPicPr>
          <p:cNvPr id="30" name="Picture 29" descr="SIS0227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(残量半分)</a:t>
            </a:r>
          </a:p>
        </p:txBody>
      </p:sp>
      <p:pic>
        <p:nvPicPr>
          <p:cNvPr id="32" name="Picture 31" descr="SIS0228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(残量なし)</a:t>
            </a:r>
          </a:p>
        </p:txBody>
      </p:sp>
      <p:pic>
        <p:nvPicPr>
          <p:cNvPr id="34" name="Picture 33" descr="SIS0229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静止画</a:t>
            </a:r>
          </a:p>
          <a:p>
            <a:pPr algn="ctr">
              <a:defRPr sz="1000">
                <a:solidFill>
                  <a:srgbClr val="7F7F7F"/>
                </a:solidFill>
              </a:defRPr>
            </a:pPr>
            <a:r>
              <a:t>(屋外)</a:t>
            </a:r>
          </a:p>
        </p:txBody>
      </p:sp>
      <p:pic>
        <p:nvPicPr>
          <p:cNvPr id="36" name="Picture 35" descr="SIS0230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静止画</a:t>
            </a:r>
          </a:p>
          <a:p>
            <a:pPr algn="ctr">
              <a:defRPr sz="1000">
                <a:solidFill>
                  <a:srgbClr val="7F7F7F"/>
                </a:solidFill>
              </a:defRPr>
            </a:pPr>
            <a:r>
              <a:t>(屋内)</a:t>
            </a:r>
          </a:p>
        </p:txBody>
      </p:sp>
      <p:pic>
        <p:nvPicPr>
          <p:cNvPr id="38" name="Picture 37" descr="SIS0231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動画</a:t>
            </a:r>
          </a:p>
        </p:txBody>
      </p:sp>
      <p:pic>
        <p:nvPicPr>
          <p:cNvPr id="40" name="Picture 39" descr="SIS0232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コンソール</a:t>
            </a:r>
          </a:p>
        </p:txBody>
      </p:sp>
      <p:pic>
        <p:nvPicPr>
          <p:cNvPr id="42" name="Picture 41" descr="SIS0233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SORACOM CLI</a:t>
            </a:r>
          </a:p>
        </p:txBody>
      </p:sp>
      <p:pic>
        <p:nvPicPr>
          <p:cNvPr id="44" name="Picture 43" descr="SIS0234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署名</a:t>
            </a:r>
          </a:p>
        </p:txBody>
      </p:sp>
      <p:pic>
        <p:nvPicPr>
          <p:cNvPr id="46" name="Picture 45" descr="SIS0235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VPG Type-G</a:t>
            </a:r>
          </a:p>
        </p:txBody>
      </p:sp>
      <p:pic>
        <p:nvPicPr>
          <p:cNvPr id="48" name="Picture 47" descr="SIS0236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iSIM A</a:t>
            </a:r>
          </a:p>
        </p:txBody>
      </p:sp>
      <p:pic>
        <p:nvPicPr>
          <p:cNvPr id="50" name="Picture 49" descr="SIS0237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iSIM B</a:t>
            </a:r>
          </a:p>
        </p:txBody>
      </p:sp>
      <p:pic>
        <p:nvPicPr>
          <p:cNvPr id="52" name="Picture 51" descr="SIS0238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iSIM C</a:t>
            </a:r>
          </a:p>
        </p:txBody>
      </p:sp>
      <p:pic>
        <p:nvPicPr>
          <p:cNvPr id="54" name="Picture 53" descr="SIS0239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VPG Type-F2</a:t>
            </a:r>
          </a:p>
        </p:txBody>
      </p:sp>
      <p:pic>
        <p:nvPicPr>
          <p:cNvPr id="56" name="Picture 55" descr="SIS0240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管理者</a:t>
            </a:r>
          </a:p>
        </p:txBody>
      </p:sp>
      <p:pic>
        <p:nvPicPr>
          <p:cNvPr id="58" name="Picture 57" descr="SIS0241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チャット</a:t>
            </a:r>
          </a:p>
        </p:txBody>
      </p:sp>
      <p:pic>
        <p:nvPicPr>
          <p:cNvPr id="60" name="Picture 59" descr="SIS0242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チャットモード</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3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Air</a:t>
            </a:r>
          </a:p>
          <a:p>
            <a:pPr algn="ctr">
              <a:defRPr sz="1000">
                <a:solidFill>
                  <a:srgbClr val="7F7F7F"/>
                </a:solidFill>
              </a:defRPr>
            </a:pPr>
            <a:r>
              <a:t>(テスト中)</a:t>
            </a:r>
          </a:p>
        </p:txBody>
      </p:sp>
      <p:pic>
        <p:nvPicPr>
          <p:cNvPr id="4" name="Picture 3" descr="SIS0244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EV 充電器</a:t>
            </a:r>
          </a:p>
        </p:txBody>
      </p:sp>
      <p:pic>
        <p:nvPicPr>
          <p:cNvPr id="6" name="Picture 5" descr="SIS0245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地上局</a:t>
            </a:r>
          </a:p>
          <a:p>
            <a:pPr algn="ctr">
              <a:defRPr sz="1000">
                <a:solidFill>
                  <a:srgbClr val="7F7F7F"/>
                </a:solidFill>
              </a:defRPr>
            </a:pPr>
            <a:r>
              <a:t>(衛星)</a:t>
            </a:r>
          </a:p>
        </p:txBody>
      </p:sp>
      <p:pic>
        <p:nvPicPr>
          <p:cNvPr id="8" name="Picture 7" descr="SIS0246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冷蔵庫</a:t>
            </a:r>
          </a:p>
        </p:txBody>
      </p:sp>
      <p:pic>
        <p:nvPicPr>
          <p:cNvPr id="10" name="Picture 9" descr="SIS0247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SQL</a:t>
            </a:r>
          </a:p>
        </p:txBody>
      </p:sp>
      <p:pic>
        <p:nvPicPr>
          <p:cNvPr id="12" name="Picture 11" descr="SIS0248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バイナリ</a:t>
            </a:r>
          </a:p>
        </p:txBody>
      </p:sp>
      <p:pic>
        <p:nvPicPr>
          <p:cNvPr id="14" name="Picture 13" descr="SIS0249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バイナリパーサー</a:t>
            </a:r>
          </a:p>
        </p:txBody>
      </p:sp>
      <p:pic>
        <p:nvPicPr>
          <p:cNvPr id="16" name="Picture 15" descr="SIS0250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メタデータサービス</a:t>
            </a:r>
          </a:p>
        </p:txBody>
      </p:sp>
      <p:pic>
        <p:nvPicPr>
          <p:cNvPr id="18" name="Picture 17" descr="SIS0251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画面</a:t>
            </a:r>
          </a:p>
        </p:txBody>
      </p:sp>
      <p:pic>
        <p:nvPicPr>
          <p:cNvPr id="20" name="Picture 19" descr="SIS0252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ソラカメ Pro</a:t>
            </a:r>
          </a:p>
        </p:txBody>
      </p:sp>
      <p:pic>
        <p:nvPicPr>
          <p:cNvPr id="22" name="Picture 21" descr="SIS0253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Connectivity Hypervisor 対応 IoT SIM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2</a:t>
            </a:r>
            <a:endParaRPr lang="en-US" altLang="ja-JP"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8" name="テキスト ボックス 7">
            <a:extLst>
              <a:ext uri="{FF2B5EF4-FFF2-40B4-BE49-F238E27FC236}">
                <a16:creationId xmlns:a16="http://schemas.microsoft.com/office/drawing/2014/main" id="{03B9B5EC-29D6-8E4F-86FD-5CA0105CE000}"/>
              </a:ext>
            </a:extLst>
          </p:cNvPr>
          <p:cNvSpPr txBox="1"/>
          <p:nvPr/>
        </p:nvSpPr>
        <p:spPr>
          <a:xfrm>
            <a:off x="374139" y="1864459"/>
            <a:ext cx="5721862" cy="1200329"/>
          </a:xfrm>
          <a:prstGeom prst="rect">
            <a:avLst/>
          </a:prstGeom>
          <a:noFill/>
        </p:spPr>
        <p:txBody>
          <a:bodyPr wrap="square" rtlCol="0">
            <a:spAutoFit/>
          </a:bodyPr>
          <a:lstStyle/>
          <a:p>
            <a:pPr marL="285750" indent="-285750">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アイコンの大きさはなるべくそろえ、強調は色やグループ、バッヂを検討する</a:t>
            </a:r>
            <a:endParaRPr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アイコンのサイズは適度に、説明するテキストの高さの</a:t>
            </a:r>
            <a:r>
              <a:rPr lang="en-US" altLang="ja-JP" dirty="0">
                <a:latin typeface="Noto Sans JP Regular" panose="020B0500000000000000" pitchFamily="34" charset="-128"/>
                <a:ea typeface="Noto Sans JP Regular" panose="020B0500000000000000" pitchFamily="34" charset="-128"/>
              </a:rPr>
              <a:t>4〜6</a:t>
            </a:r>
            <a:r>
              <a:rPr lang="ja-JP" altLang="en-US">
                <a:latin typeface="Noto Sans JP Regular" panose="020B0500000000000000" pitchFamily="34" charset="-128"/>
                <a:ea typeface="Noto Sans JP Regular" panose="020B0500000000000000" pitchFamily="34" charset="-128"/>
              </a:rPr>
              <a:t>倍ほどが目安</a:t>
            </a:r>
            <a:endParaRPr lang="en-US" altLang="ja-JP" dirty="0">
              <a:latin typeface="Noto Sans JP Regular" panose="020B0500000000000000" pitchFamily="34" charset="-128"/>
              <a:ea typeface="Noto Sans JP Regular" panose="020B0500000000000000" pitchFamily="34" charset="-128"/>
            </a:endParaRPr>
          </a:p>
        </p:txBody>
      </p:sp>
      <p:sp>
        <p:nvSpPr>
          <p:cNvPr id="9" name="正方形/長方形 8">
            <a:extLst>
              <a:ext uri="{FF2B5EF4-FFF2-40B4-BE49-F238E27FC236}">
                <a16:creationId xmlns:a16="http://schemas.microsoft.com/office/drawing/2014/main" id="{7BDA4073-AE9A-224B-8B17-61E3E77A1125}"/>
              </a:ext>
            </a:extLst>
          </p:cNvPr>
          <p:cNvSpPr>
            <a:spLocks noChangeAspect="1"/>
          </p:cNvSpPr>
          <p:nvPr/>
        </p:nvSpPr>
        <p:spPr>
          <a:xfrm>
            <a:off x="365424" y="3554315"/>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197660F-DBDC-A44E-9AFC-48A72BDCC2CC}"/>
              </a:ext>
            </a:extLst>
          </p:cNvPr>
          <p:cNvSpPr txBox="1"/>
          <p:nvPr/>
        </p:nvSpPr>
        <p:spPr>
          <a:xfrm>
            <a:off x="2717066" y="3056525"/>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3" name="Picture 178">
            <a:extLst>
              <a:ext uri="{FF2B5EF4-FFF2-40B4-BE49-F238E27FC236}">
                <a16:creationId xmlns:a16="http://schemas.microsoft.com/office/drawing/2014/main" id="{1B80083F-4EB3-0A44-832C-77A12A18C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449" y="4655691"/>
            <a:ext cx="1437284" cy="1437284"/>
          </a:xfrm>
          <a:prstGeom prst="rect">
            <a:avLst/>
          </a:prstGeom>
        </p:spPr>
      </p:pic>
      <p:pic>
        <p:nvPicPr>
          <p:cNvPr id="14" name="Picture 203">
            <a:extLst>
              <a:ext uri="{FF2B5EF4-FFF2-40B4-BE49-F238E27FC236}">
                <a16:creationId xmlns:a16="http://schemas.microsoft.com/office/drawing/2014/main" id="{DB58D4A1-0E1C-A94C-9ECA-13F9715DE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849" y="3612584"/>
            <a:ext cx="1448233" cy="1448233"/>
          </a:xfrm>
          <a:prstGeom prst="rect">
            <a:avLst/>
          </a:prstGeom>
        </p:spPr>
      </p:pic>
      <p:pic>
        <p:nvPicPr>
          <p:cNvPr id="15" name="Picture 171">
            <a:extLst>
              <a:ext uri="{FF2B5EF4-FFF2-40B4-BE49-F238E27FC236}">
                <a16:creationId xmlns:a16="http://schemas.microsoft.com/office/drawing/2014/main" id="{0CCEF6AA-42EE-9C45-803D-A8A7EC318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5071" y="5014333"/>
            <a:ext cx="720000" cy="720000"/>
          </a:xfrm>
          <a:prstGeom prst="rect">
            <a:avLst/>
          </a:prstGeom>
        </p:spPr>
      </p:pic>
      <p:pic>
        <p:nvPicPr>
          <p:cNvPr id="16" name="Picture 59">
            <a:extLst>
              <a:ext uri="{FF2B5EF4-FFF2-40B4-BE49-F238E27FC236}">
                <a16:creationId xmlns:a16="http://schemas.microsoft.com/office/drawing/2014/main" id="{96B3F54D-2FDE-B448-9C1E-DF59D880A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3484" y="3623532"/>
            <a:ext cx="1426336" cy="1426336"/>
          </a:xfrm>
          <a:prstGeom prst="rect">
            <a:avLst/>
          </a:prstGeom>
        </p:spPr>
      </p:pic>
      <p:pic>
        <p:nvPicPr>
          <p:cNvPr id="17" name="Picture 164">
            <a:extLst>
              <a:ext uri="{FF2B5EF4-FFF2-40B4-BE49-F238E27FC236}">
                <a16:creationId xmlns:a16="http://schemas.microsoft.com/office/drawing/2014/main" id="{ED28BCAD-E983-EE4E-AF1B-EA1A28CDB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6335" y="5014333"/>
            <a:ext cx="720000" cy="720000"/>
          </a:xfrm>
          <a:prstGeom prst="rect">
            <a:avLst/>
          </a:prstGeom>
        </p:spPr>
      </p:pic>
      <p:cxnSp>
        <p:nvCxnSpPr>
          <p:cNvPr id="18" name="直線矢印コネクタ 17">
            <a:extLst>
              <a:ext uri="{FF2B5EF4-FFF2-40B4-BE49-F238E27FC236}">
                <a16:creationId xmlns:a16="http://schemas.microsoft.com/office/drawing/2014/main" id="{790F009D-28B3-144C-BBFC-0E29E4423FCD}"/>
              </a:ext>
            </a:extLst>
          </p:cNvPr>
          <p:cNvCxnSpPr>
            <a:cxnSpLocks/>
            <a:endCxn id="17" idx="1"/>
          </p:cNvCxnSpPr>
          <p:nvPr/>
        </p:nvCxnSpPr>
        <p:spPr>
          <a:xfrm>
            <a:off x="8017509" y="5374333"/>
            <a:ext cx="658826"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FA11031-070B-284B-BC45-40BC9E38AF02}"/>
              </a:ext>
            </a:extLst>
          </p:cNvPr>
          <p:cNvCxnSpPr>
            <a:cxnSpLocks/>
            <a:stCxn id="17" idx="3"/>
          </p:cNvCxnSpPr>
          <p:nvPr/>
        </p:nvCxnSpPr>
        <p:spPr>
          <a:xfrm>
            <a:off x="9396335" y="5374333"/>
            <a:ext cx="942343"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106">
            <a:extLst>
              <a:ext uri="{FF2B5EF4-FFF2-40B4-BE49-F238E27FC236}">
                <a16:creationId xmlns:a16="http://schemas.microsoft.com/office/drawing/2014/main" id="{665058AE-0801-484D-93CC-6689AA481363}"/>
              </a:ext>
            </a:extLst>
          </p:cNvPr>
          <p:cNvSpPr txBox="1"/>
          <p:nvPr/>
        </p:nvSpPr>
        <p:spPr>
          <a:xfrm>
            <a:off x="7704870" y="6109317"/>
            <a:ext cx="2646878"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デバイスの異常をスマートフォンに</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メールでお知らせします</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9" name="Picture 164">
            <a:extLst>
              <a:ext uri="{FF2B5EF4-FFF2-40B4-BE49-F238E27FC236}">
                <a16:creationId xmlns:a16="http://schemas.microsoft.com/office/drawing/2014/main" id="{F9417190-6E21-3745-ABB9-255291AA89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6134" y="4724837"/>
            <a:ext cx="720000" cy="720000"/>
          </a:xfrm>
          <a:prstGeom prst="rect">
            <a:avLst/>
          </a:prstGeom>
        </p:spPr>
      </p:pic>
      <p:pic>
        <p:nvPicPr>
          <p:cNvPr id="30" name="Picture 171">
            <a:extLst>
              <a:ext uri="{FF2B5EF4-FFF2-40B4-BE49-F238E27FC236}">
                <a16:creationId xmlns:a16="http://schemas.microsoft.com/office/drawing/2014/main" id="{A020F93A-AFB5-3D48-977F-9FBDB1B73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598" y="4724837"/>
            <a:ext cx="720000" cy="720000"/>
          </a:xfrm>
          <a:prstGeom prst="rect">
            <a:avLst/>
          </a:prstGeom>
        </p:spPr>
      </p:pic>
      <p:pic>
        <p:nvPicPr>
          <p:cNvPr id="31" name="Picture 178">
            <a:extLst>
              <a:ext uri="{FF2B5EF4-FFF2-40B4-BE49-F238E27FC236}">
                <a16:creationId xmlns:a16="http://schemas.microsoft.com/office/drawing/2014/main" id="{F8AC0A7F-B142-6448-940D-317B0B1CCF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9670" y="4724837"/>
            <a:ext cx="720000" cy="720000"/>
          </a:xfrm>
          <a:prstGeom prst="rect">
            <a:avLst/>
          </a:prstGeom>
        </p:spPr>
      </p:pic>
      <p:pic>
        <p:nvPicPr>
          <p:cNvPr id="34" name="Picture 204">
            <a:extLst>
              <a:ext uri="{FF2B5EF4-FFF2-40B4-BE49-F238E27FC236}">
                <a16:creationId xmlns:a16="http://schemas.microsoft.com/office/drawing/2014/main" id="{8C92284D-BD3F-E041-8541-27295C60B8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0619" y="4364837"/>
            <a:ext cx="720000" cy="720000"/>
          </a:xfrm>
          <a:prstGeom prst="rect">
            <a:avLst/>
          </a:prstGeom>
        </p:spPr>
      </p:pic>
      <p:pic>
        <p:nvPicPr>
          <p:cNvPr id="35" name="Picture 68">
            <a:extLst>
              <a:ext uri="{FF2B5EF4-FFF2-40B4-BE49-F238E27FC236}">
                <a16:creationId xmlns:a16="http://schemas.microsoft.com/office/drawing/2014/main" id="{54058E65-3F35-A04F-9F76-094160AEF9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0296" y="4446324"/>
            <a:ext cx="720000" cy="720000"/>
          </a:xfrm>
          <a:prstGeom prst="rect">
            <a:avLst/>
          </a:prstGeom>
        </p:spPr>
      </p:pic>
      <p:sp>
        <p:nvSpPr>
          <p:cNvPr id="36" name="TextBox 106">
            <a:extLst>
              <a:ext uri="{FF2B5EF4-FFF2-40B4-BE49-F238E27FC236}">
                <a16:creationId xmlns:a16="http://schemas.microsoft.com/office/drawing/2014/main" id="{17782F04-D479-4A42-8ECA-FAF4A7784BF3}"/>
              </a:ext>
            </a:extLst>
          </p:cNvPr>
          <p:cNvSpPr txBox="1"/>
          <p:nvPr/>
        </p:nvSpPr>
        <p:spPr>
          <a:xfrm>
            <a:off x="1912961" y="6109317"/>
            <a:ext cx="2646878"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デバイスの異常をスマートフォンに</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メールでお知らせします</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7" name="直線矢印コネクタ 36">
            <a:extLst>
              <a:ext uri="{FF2B5EF4-FFF2-40B4-BE49-F238E27FC236}">
                <a16:creationId xmlns:a16="http://schemas.microsoft.com/office/drawing/2014/main" id="{C61711F1-F401-5044-BB43-506B4F372255}"/>
              </a:ext>
            </a:extLst>
          </p:cNvPr>
          <p:cNvCxnSpPr>
            <a:cxnSpLocks/>
            <a:endCxn id="29" idx="1"/>
          </p:cNvCxnSpPr>
          <p:nvPr/>
        </p:nvCxnSpPr>
        <p:spPr>
          <a:xfrm>
            <a:off x="1809922" y="5084837"/>
            <a:ext cx="986212"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44E85A15-59C5-9243-B901-50299B23D9DF}"/>
              </a:ext>
            </a:extLst>
          </p:cNvPr>
          <p:cNvCxnSpPr>
            <a:cxnSpLocks/>
            <a:stCxn id="29" idx="3"/>
          </p:cNvCxnSpPr>
          <p:nvPr/>
        </p:nvCxnSpPr>
        <p:spPr>
          <a:xfrm>
            <a:off x="3516134" y="5084837"/>
            <a:ext cx="988136"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D2FB4853-4C0D-4043-B0F6-48ACA07CB8EA}"/>
              </a:ext>
            </a:extLst>
          </p:cNvPr>
          <p:cNvSpPr>
            <a:spLocks noChangeAspect="1"/>
          </p:cNvSpPr>
          <p:nvPr/>
        </p:nvSpPr>
        <p:spPr>
          <a:xfrm>
            <a:off x="6261110" y="3554316"/>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BB82A9CC-E6B2-DA45-AD1D-89ECA1871E05}"/>
              </a:ext>
            </a:extLst>
          </p:cNvPr>
          <p:cNvSpPr txBox="1"/>
          <p:nvPr/>
        </p:nvSpPr>
        <p:spPr>
          <a:xfrm>
            <a:off x="8612301" y="3066742"/>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44" name="TextBox 106">
            <a:extLst>
              <a:ext uri="{FF2B5EF4-FFF2-40B4-BE49-F238E27FC236}">
                <a16:creationId xmlns:a16="http://schemas.microsoft.com/office/drawing/2014/main" id="{CD47910F-FB95-C345-AEA5-73B708810054}"/>
              </a:ext>
            </a:extLst>
          </p:cNvPr>
          <p:cNvSpPr txBox="1"/>
          <p:nvPr/>
        </p:nvSpPr>
        <p:spPr>
          <a:xfrm>
            <a:off x="1189560" y="5328747"/>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5" name="TextBox 106">
            <a:extLst>
              <a:ext uri="{FF2B5EF4-FFF2-40B4-BE49-F238E27FC236}">
                <a16:creationId xmlns:a16="http://schemas.microsoft.com/office/drawing/2014/main" id="{EFED0C53-B6C8-C941-AA80-98ECE1C66F6E}"/>
              </a:ext>
            </a:extLst>
          </p:cNvPr>
          <p:cNvSpPr txBox="1"/>
          <p:nvPr/>
        </p:nvSpPr>
        <p:spPr>
          <a:xfrm>
            <a:off x="2755537" y="5306337"/>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6" name="TextBox 106">
            <a:extLst>
              <a:ext uri="{FF2B5EF4-FFF2-40B4-BE49-F238E27FC236}">
                <a16:creationId xmlns:a16="http://schemas.microsoft.com/office/drawing/2014/main" id="{EA682134-6F86-494C-BFD7-0A7C8ACF2B43}"/>
              </a:ext>
            </a:extLst>
          </p:cNvPr>
          <p:cNvSpPr txBox="1"/>
          <p:nvPr/>
        </p:nvSpPr>
        <p:spPr>
          <a:xfrm>
            <a:off x="4322488" y="5328747"/>
            <a:ext cx="800219" cy="461665"/>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スマートフォン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7" name="TextBox 106">
            <a:extLst>
              <a:ext uri="{FF2B5EF4-FFF2-40B4-BE49-F238E27FC236}">
                <a16:creationId xmlns:a16="http://schemas.microsoft.com/office/drawing/2014/main" id="{ECA38A4F-8701-3142-A58F-FA3B201189FA}"/>
              </a:ext>
            </a:extLst>
          </p:cNvPr>
          <p:cNvSpPr txBox="1"/>
          <p:nvPr/>
        </p:nvSpPr>
        <p:spPr>
          <a:xfrm>
            <a:off x="10134961" y="5608642"/>
            <a:ext cx="800219" cy="461665"/>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スマートフォン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8" name="TextBox 106">
            <a:extLst>
              <a:ext uri="{FF2B5EF4-FFF2-40B4-BE49-F238E27FC236}">
                <a16:creationId xmlns:a16="http://schemas.microsoft.com/office/drawing/2014/main" id="{7891C5EA-EA3C-DC4D-9C47-B650B178F94A}"/>
              </a:ext>
            </a:extLst>
          </p:cNvPr>
          <p:cNvSpPr txBox="1"/>
          <p:nvPr/>
        </p:nvSpPr>
        <p:spPr>
          <a:xfrm>
            <a:off x="8650774" y="5595833"/>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9" name="TextBox 106">
            <a:extLst>
              <a:ext uri="{FF2B5EF4-FFF2-40B4-BE49-F238E27FC236}">
                <a16:creationId xmlns:a16="http://schemas.microsoft.com/office/drawing/2014/main" id="{CEB52CFE-0B9E-564E-A7A0-FA87623D9812}"/>
              </a:ext>
            </a:extLst>
          </p:cNvPr>
          <p:cNvSpPr txBox="1"/>
          <p:nvPr/>
        </p:nvSpPr>
        <p:spPr>
          <a:xfrm>
            <a:off x="7147142" y="5835462"/>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730293834"/>
      </p:ext>
    </p:extLst>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SORACOM プラットフォーム A</a:t>
            </a:r>
          </a:p>
        </p:txBody>
      </p:sp>
      <p:pic>
        <p:nvPicPr>
          <p:cNvPr id="4" name="Picture 3" descr="SISS00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SORACOM プラットフォーム B</a:t>
            </a:r>
          </a:p>
        </p:txBody>
      </p:sp>
      <p:pic>
        <p:nvPicPr>
          <p:cNvPr id="6" name="Picture 5" descr="SISS00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IoT SIM A</a:t>
            </a:r>
          </a:p>
        </p:txBody>
      </p:sp>
      <p:pic>
        <p:nvPicPr>
          <p:cNvPr id="8" name="Picture 7" descr="SISS00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IoT SIM B</a:t>
            </a:r>
          </a:p>
        </p:txBody>
      </p:sp>
      <p:pic>
        <p:nvPicPr>
          <p:cNvPr id="10" name="Picture 9" descr="SISS00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SORACOM Beam</a:t>
            </a:r>
          </a:p>
        </p:txBody>
      </p:sp>
      <p:pic>
        <p:nvPicPr>
          <p:cNvPr id="12" name="Picture 11" descr="SISS00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SORACOM Canal</a:t>
            </a:r>
          </a:p>
        </p:txBody>
      </p:sp>
      <p:pic>
        <p:nvPicPr>
          <p:cNvPr id="14" name="Picture 13" descr="SISS00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SORACOM Direct</a:t>
            </a:r>
          </a:p>
        </p:txBody>
      </p:sp>
      <p:pic>
        <p:nvPicPr>
          <p:cNvPr id="16" name="Picture 15" descr="SISS00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SORACOM Endorse</a:t>
            </a:r>
          </a:p>
        </p:txBody>
      </p:sp>
      <p:pic>
        <p:nvPicPr>
          <p:cNvPr id="18" name="Picture 17" descr="SISS00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SORACOM Funnel</a:t>
            </a:r>
          </a:p>
        </p:txBody>
      </p:sp>
      <p:pic>
        <p:nvPicPr>
          <p:cNvPr id="20" name="Picture 19" descr="SISS01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SORACOM Door</a:t>
            </a:r>
          </a:p>
        </p:txBody>
      </p:sp>
      <p:pic>
        <p:nvPicPr>
          <p:cNvPr id="22" name="Picture 21" descr="SISS01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SORACOM Gate</a:t>
            </a:r>
          </a:p>
        </p:txBody>
      </p:sp>
      <p:pic>
        <p:nvPicPr>
          <p:cNvPr id="24" name="Picture 23" descr="SISS01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IoT SIM for Global A</a:t>
            </a:r>
          </a:p>
        </p:txBody>
      </p:sp>
      <p:pic>
        <p:nvPicPr>
          <p:cNvPr id="26" name="Picture 25" descr="SISS01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IoT SIM for Global B</a:t>
            </a:r>
          </a:p>
        </p:txBody>
      </p:sp>
      <p:pic>
        <p:nvPicPr>
          <p:cNvPr id="28" name="Picture 27" descr="SISS01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SORACOM Harvest</a:t>
            </a:r>
          </a:p>
        </p:txBody>
      </p:sp>
      <p:pic>
        <p:nvPicPr>
          <p:cNvPr id="30" name="Picture 29" descr="SISS01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SORACOM Inventory</a:t>
            </a:r>
          </a:p>
        </p:txBody>
      </p:sp>
      <p:pic>
        <p:nvPicPr>
          <p:cNvPr id="32" name="Picture 31" descr="SISS01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SORACOM Inventory client</a:t>
            </a:r>
          </a:p>
        </p:txBody>
      </p:sp>
      <p:pic>
        <p:nvPicPr>
          <p:cNvPr id="34" name="Picture 33" descr="SISS01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SORACOM Junction</a:t>
            </a:r>
          </a:p>
        </p:txBody>
      </p:sp>
      <p:pic>
        <p:nvPicPr>
          <p:cNvPr id="36" name="Picture 35" descr="SISS01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Air</a:t>
            </a:r>
          </a:p>
        </p:txBody>
      </p:sp>
      <p:pic>
        <p:nvPicPr>
          <p:cNvPr id="38" name="Picture 37" descr="SISS01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SORACOM Krypton</a:t>
            </a:r>
          </a:p>
        </p:txBody>
      </p:sp>
      <p:pic>
        <p:nvPicPr>
          <p:cNvPr id="40" name="Picture 39" descr="SISS02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SORACOM Krypton key</a:t>
            </a:r>
          </a:p>
        </p:txBody>
      </p:sp>
      <p:pic>
        <p:nvPicPr>
          <p:cNvPr id="42" name="Picture 41" descr="SISS02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SORACOM Lagoon</a:t>
            </a:r>
          </a:p>
        </p:txBody>
      </p:sp>
      <p:pic>
        <p:nvPicPr>
          <p:cNvPr id="44" name="Picture 43" descr="SISS02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SORACOM Funk</a:t>
            </a:r>
          </a:p>
        </p:txBody>
      </p:sp>
      <p:pic>
        <p:nvPicPr>
          <p:cNvPr id="46" name="Picture 45" descr="SISS024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SORACOM Napter</a:t>
            </a:r>
          </a:p>
        </p:txBody>
      </p:sp>
      <p:pic>
        <p:nvPicPr>
          <p:cNvPr id="48" name="Picture 47" descr="SISS025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SORACOM Orbit</a:t>
            </a:r>
          </a:p>
        </p:txBody>
      </p:sp>
      <p:pic>
        <p:nvPicPr>
          <p:cNvPr id="50" name="Picture 49" descr="SISS026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SORACOM Peek</a:t>
            </a:r>
          </a:p>
        </p:txBody>
      </p:sp>
      <p:pic>
        <p:nvPicPr>
          <p:cNvPr id="52" name="Picture 51" descr="SISS027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SORACOM Arc</a:t>
            </a:r>
          </a:p>
        </p:txBody>
      </p:sp>
      <p:pic>
        <p:nvPicPr>
          <p:cNvPr id="54" name="Picture 53" descr="SISS028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SORACOM Relay</a:t>
            </a:r>
          </a:p>
        </p:txBody>
      </p:sp>
      <p:pic>
        <p:nvPicPr>
          <p:cNvPr id="56" name="Picture 55" descr="SISS029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SORACOM Flux</a:t>
            </a:r>
          </a:p>
        </p:txBody>
      </p:sp>
      <p:pic>
        <p:nvPicPr>
          <p:cNvPr id="58" name="Picture 57" descr="SISS030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SORACOM Query</a:t>
            </a:r>
          </a:p>
        </p:txBody>
      </p:sp>
      <p:pic>
        <p:nvPicPr>
          <p:cNvPr id="60" name="Picture 59" descr="SISS031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SORACOM Agent</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Cloud A</a:t>
            </a:r>
          </a:p>
        </p:txBody>
      </p:sp>
      <p:pic>
        <p:nvPicPr>
          <p:cNvPr id="4" name="Picture 3" descr="SIS000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Cloud B</a:t>
            </a:r>
          </a:p>
        </p:txBody>
      </p:sp>
      <p:pic>
        <p:nvPicPr>
          <p:cNvPr id="6" name="Picture 5" descr="SIS000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交換局</a:t>
            </a:r>
          </a:p>
        </p:txBody>
      </p:sp>
      <p:pic>
        <p:nvPicPr>
          <p:cNvPr id="8" name="Picture 7" descr="SIS000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基地局</a:t>
            </a:r>
          </a:p>
        </p:txBody>
      </p:sp>
      <p:pic>
        <p:nvPicPr>
          <p:cNvPr id="10" name="Picture 9" descr="SIS000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インターネット</a:t>
            </a:r>
          </a:p>
        </p:txBody>
      </p:sp>
      <p:pic>
        <p:nvPicPr>
          <p:cNvPr id="12" name="Picture 11" descr="SIS000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SIM</a:t>
            </a:r>
          </a:p>
        </p:txBody>
      </p:sp>
      <p:pic>
        <p:nvPicPr>
          <p:cNvPr id="14" name="Picture 13" descr="SIS000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PC</a:t>
            </a:r>
          </a:p>
        </p:txBody>
      </p:sp>
      <p:pic>
        <p:nvPicPr>
          <p:cNvPr id="16" name="Picture 15" descr="SIS000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LAPTOP</a:t>
            </a:r>
          </a:p>
        </p:txBody>
      </p:sp>
      <p:pic>
        <p:nvPicPr>
          <p:cNvPr id="18" name="Picture 17" descr="SIS000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スマホ</a:t>
            </a:r>
          </a:p>
        </p:txBody>
      </p:sp>
      <p:pic>
        <p:nvPicPr>
          <p:cNvPr id="20" name="Picture 19" descr="SIS001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タブレット</a:t>
            </a:r>
          </a:p>
        </p:txBody>
      </p:sp>
      <p:pic>
        <p:nvPicPr>
          <p:cNvPr id="22" name="Picture 21" descr="SIS001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ガラケー</a:t>
            </a:r>
          </a:p>
        </p:txBody>
      </p:sp>
      <p:pic>
        <p:nvPicPr>
          <p:cNvPr id="24" name="Picture 23" descr="SIS001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カメラ</a:t>
            </a:r>
          </a:p>
        </p:txBody>
      </p:sp>
      <p:pic>
        <p:nvPicPr>
          <p:cNvPr id="26" name="Picture 25" descr="SIS001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監視カメラ</a:t>
            </a:r>
          </a:p>
        </p:txBody>
      </p:sp>
      <p:pic>
        <p:nvPicPr>
          <p:cNvPr id="28" name="Picture 27" descr="SIS001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ドローン</a:t>
            </a:r>
          </a:p>
        </p:txBody>
      </p:sp>
      <p:pic>
        <p:nvPicPr>
          <p:cNvPr id="30" name="Picture 29" descr="SIS001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スマートウォッチ</a:t>
            </a:r>
          </a:p>
        </p:txBody>
      </p:sp>
      <p:pic>
        <p:nvPicPr>
          <p:cNvPr id="32" name="Picture 31" descr="SIS001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基板</a:t>
            </a:r>
          </a:p>
        </p:txBody>
      </p:sp>
      <p:pic>
        <p:nvPicPr>
          <p:cNvPr id="34" name="Picture 33" descr="SIS001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ドングル</a:t>
            </a:r>
          </a:p>
        </p:txBody>
      </p:sp>
      <p:pic>
        <p:nvPicPr>
          <p:cNvPr id="36" name="Picture 35" descr="SIS001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送信機A</a:t>
            </a:r>
          </a:p>
        </p:txBody>
      </p:sp>
      <p:pic>
        <p:nvPicPr>
          <p:cNvPr id="38" name="Picture 37" descr="SIS001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送信機B</a:t>
            </a:r>
          </a:p>
        </p:txBody>
      </p:sp>
      <p:pic>
        <p:nvPicPr>
          <p:cNvPr id="40" name="Picture 39" descr="SIS002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コントローラーA</a:t>
            </a:r>
          </a:p>
        </p:txBody>
      </p:sp>
      <p:pic>
        <p:nvPicPr>
          <p:cNvPr id="42" name="Picture 41" descr="SIS002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コントローラーB</a:t>
            </a:r>
          </a:p>
        </p:txBody>
      </p:sp>
      <p:pic>
        <p:nvPicPr>
          <p:cNvPr id="44" name="Picture 43" descr="SIS002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IoTデバイス群</a:t>
            </a:r>
          </a:p>
        </p:txBody>
      </p:sp>
      <p:pic>
        <p:nvPicPr>
          <p:cNvPr id="46" name="Picture 45" descr="SIS002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サーバーA</a:t>
            </a:r>
          </a:p>
        </p:txBody>
      </p:sp>
      <p:pic>
        <p:nvPicPr>
          <p:cNvPr id="48" name="Picture 47" descr="SIS002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サーバーB</a:t>
            </a:r>
          </a:p>
        </p:txBody>
      </p:sp>
      <p:pic>
        <p:nvPicPr>
          <p:cNvPr id="50" name="Picture 49" descr="SIS002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サーバーC</a:t>
            </a:r>
          </a:p>
        </p:txBody>
      </p:sp>
      <p:pic>
        <p:nvPicPr>
          <p:cNvPr id="52" name="Picture 51" descr="SIS002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データベース</a:t>
            </a:r>
          </a:p>
        </p:txBody>
      </p:sp>
      <p:pic>
        <p:nvPicPr>
          <p:cNvPr id="54" name="Picture 53" descr="SIS002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ユーザーA</a:t>
            </a:r>
          </a:p>
        </p:txBody>
      </p:sp>
      <p:pic>
        <p:nvPicPr>
          <p:cNvPr id="56" name="Picture 55" descr="SIS002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ユーザーB</a:t>
            </a:r>
          </a:p>
        </p:txBody>
      </p:sp>
      <p:pic>
        <p:nvPicPr>
          <p:cNvPr id="58" name="Picture 57" descr="SIS002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セキュリティA</a:t>
            </a:r>
          </a:p>
        </p:txBody>
      </p:sp>
      <p:pic>
        <p:nvPicPr>
          <p:cNvPr id="60" name="Picture 59" descr="SIS003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セキュリティB</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セキュリティC</a:t>
            </a:r>
          </a:p>
        </p:txBody>
      </p:sp>
      <p:pic>
        <p:nvPicPr>
          <p:cNvPr id="4" name="Picture 3" descr="SIS003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セキュリティD</a:t>
            </a:r>
          </a:p>
        </p:txBody>
      </p:sp>
      <p:pic>
        <p:nvPicPr>
          <p:cNvPr id="6" name="Picture 5" descr="SIS003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リンクA</a:t>
            </a:r>
          </a:p>
        </p:txBody>
      </p:sp>
      <p:pic>
        <p:nvPicPr>
          <p:cNvPr id="8" name="Picture 7" descr="SIS003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リンクB</a:t>
            </a:r>
          </a:p>
        </p:txBody>
      </p:sp>
      <p:pic>
        <p:nvPicPr>
          <p:cNvPr id="10" name="Picture 9" descr="SIS003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コード</a:t>
            </a:r>
          </a:p>
        </p:txBody>
      </p:sp>
      <p:pic>
        <p:nvPicPr>
          <p:cNvPr id="12" name="Picture 11" descr="SIS003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設定A</a:t>
            </a:r>
          </a:p>
        </p:txBody>
      </p:sp>
      <p:pic>
        <p:nvPicPr>
          <p:cNvPr id="14" name="Picture 13" descr="SIS003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設定B</a:t>
            </a:r>
          </a:p>
        </p:txBody>
      </p:sp>
      <p:pic>
        <p:nvPicPr>
          <p:cNvPr id="16" name="Picture 15" descr="SIS003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設定C</a:t>
            </a:r>
          </a:p>
        </p:txBody>
      </p:sp>
      <p:pic>
        <p:nvPicPr>
          <p:cNvPr id="18" name="Picture 17" descr="SIS003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電源</a:t>
            </a:r>
          </a:p>
        </p:txBody>
      </p:sp>
      <p:pic>
        <p:nvPicPr>
          <p:cNvPr id="20" name="Picture 19" descr="SIS004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監視</a:t>
            </a:r>
          </a:p>
        </p:txBody>
      </p:sp>
      <p:pic>
        <p:nvPicPr>
          <p:cNvPr id="22" name="Picture 21" descr="SIS004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アラート</a:t>
            </a:r>
          </a:p>
        </p:txBody>
      </p:sp>
      <p:pic>
        <p:nvPicPr>
          <p:cNvPr id="24" name="Picture 23" descr="SIS004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送信</a:t>
            </a:r>
          </a:p>
        </p:txBody>
      </p:sp>
      <p:pic>
        <p:nvPicPr>
          <p:cNvPr id="26" name="Picture 25" descr="SIS004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注目A</a:t>
            </a:r>
          </a:p>
        </p:txBody>
      </p:sp>
      <p:pic>
        <p:nvPicPr>
          <p:cNvPr id="28" name="Picture 27" descr="SIS004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注目B</a:t>
            </a:r>
          </a:p>
        </p:txBody>
      </p:sp>
      <p:pic>
        <p:nvPicPr>
          <p:cNvPr id="30" name="Picture 29" descr="SIS004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時間</a:t>
            </a:r>
          </a:p>
        </p:txBody>
      </p:sp>
      <p:pic>
        <p:nvPicPr>
          <p:cNvPr id="32" name="Picture 31" descr="SIS004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日中</a:t>
            </a:r>
          </a:p>
        </p:txBody>
      </p:sp>
      <p:pic>
        <p:nvPicPr>
          <p:cNvPr id="34" name="Picture 33" descr="SIS004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夜間</a:t>
            </a:r>
          </a:p>
        </p:txBody>
      </p:sp>
      <p:pic>
        <p:nvPicPr>
          <p:cNvPr id="36" name="Picture 35" descr="SIS004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認証キー</a:t>
            </a:r>
          </a:p>
        </p:txBody>
      </p:sp>
      <p:pic>
        <p:nvPicPr>
          <p:cNvPr id="38" name="Picture 37" descr="SIS004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認証済み</a:t>
            </a:r>
          </a:p>
        </p:txBody>
      </p:sp>
      <p:pic>
        <p:nvPicPr>
          <p:cNvPr id="40" name="Picture 39" descr="SIS005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認証</a:t>
            </a:r>
          </a:p>
        </p:txBody>
      </p:sp>
      <p:pic>
        <p:nvPicPr>
          <p:cNvPr id="42" name="Picture 41" descr="SIS005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保護</a:t>
            </a:r>
          </a:p>
        </p:txBody>
      </p:sp>
      <p:pic>
        <p:nvPicPr>
          <p:cNvPr id="44" name="Picture 43" descr="SIS005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保護</a:t>
            </a:r>
          </a:p>
          <a:p>
            <a:pPr algn="ctr">
              <a:defRPr sz="1000">
                <a:solidFill>
                  <a:srgbClr val="34CDD7"/>
                </a:solidFill>
              </a:defRPr>
            </a:pPr>
            <a:r>
              <a:t>(鍵あり)</a:t>
            </a:r>
          </a:p>
        </p:txBody>
      </p:sp>
      <p:pic>
        <p:nvPicPr>
          <p:cNvPr id="46" name="Picture 45" descr="SIS005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API</a:t>
            </a:r>
          </a:p>
        </p:txBody>
      </p:sp>
      <p:pic>
        <p:nvPicPr>
          <p:cNvPr id="48" name="Picture 47" descr="SIS005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プロトコル</a:t>
            </a:r>
          </a:p>
        </p:txBody>
      </p:sp>
      <p:pic>
        <p:nvPicPr>
          <p:cNvPr id="50" name="Picture 49" descr="SIS005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コントローラブル</a:t>
            </a:r>
          </a:p>
        </p:txBody>
      </p:sp>
      <p:pic>
        <p:nvPicPr>
          <p:cNvPr id="52" name="Picture 51" descr="SIS005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SDK</a:t>
            </a:r>
          </a:p>
        </p:txBody>
      </p:sp>
      <p:pic>
        <p:nvPicPr>
          <p:cNvPr id="54" name="Picture 53" descr="SIS005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ビックデータ</a:t>
            </a:r>
          </a:p>
        </p:txBody>
      </p:sp>
      <p:pic>
        <p:nvPicPr>
          <p:cNvPr id="56" name="Picture 55" descr="SIS005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グラフ</a:t>
            </a:r>
          </a:p>
        </p:txBody>
      </p:sp>
      <p:pic>
        <p:nvPicPr>
          <p:cNvPr id="58" name="Picture 57" descr="SIS005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メール</a:t>
            </a:r>
          </a:p>
        </p:txBody>
      </p:sp>
      <p:pic>
        <p:nvPicPr>
          <p:cNvPr id="60" name="Picture 59" descr="SIS006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読み込み</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再読み込み</a:t>
            </a:r>
          </a:p>
        </p:txBody>
      </p:sp>
      <p:pic>
        <p:nvPicPr>
          <p:cNvPr id="4" name="Picture 3" descr="SIS006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拡大</a:t>
            </a:r>
          </a:p>
        </p:txBody>
      </p:sp>
      <p:pic>
        <p:nvPicPr>
          <p:cNvPr id="6" name="Picture 5" descr="SIS006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縮小</a:t>
            </a:r>
          </a:p>
        </p:txBody>
      </p:sp>
      <p:pic>
        <p:nvPicPr>
          <p:cNvPr id="8" name="Picture 7" descr="SIS006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矢印A</a:t>
            </a:r>
          </a:p>
        </p:txBody>
      </p:sp>
      <p:pic>
        <p:nvPicPr>
          <p:cNvPr id="10" name="Picture 9" descr="SIS006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矢印B</a:t>
            </a:r>
          </a:p>
        </p:txBody>
      </p:sp>
      <p:pic>
        <p:nvPicPr>
          <p:cNvPr id="12" name="Picture 11" descr="SIS006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矢印C</a:t>
            </a:r>
          </a:p>
        </p:txBody>
      </p:sp>
      <p:pic>
        <p:nvPicPr>
          <p:cNvPr id="14" name="Picture 13" descr="SIS006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矢印D</a:t>
            </a:r>
          </a:p>
          <a:p>
            <a:pPr algn="ctr">
              <a:defRPr sz="1000">
                <a:solidFill>
                  <a:srgbClr val="34CDD7"/>
                </a:solidFill>
              </a:defRPr>
            </a:pPr>
            <a:r>
              <a:t>(アップロード・ダウンロード)</a:t>
            </a:r>
          </a:p>
        </p:txBody>
      </p:sp>
      <p:pic>
        <p:nvPicPr>
          <p:cNvPr id="16" name="Picture 15" descr="SIS006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システム処理A</a:t>
            </a:r>
          </a:p>
          <a:p>
            <a:pPr algn="ctr">
              <a:defRPr sz="1000">
                <a:solidFill>
                  <a:srgbClr val="34CDD7"/>
                </a:solidFill>
              </a:defRPr>
            </a:pPr>
            <a:r>
              <a:t>(ゲートウェイ)</a:t>
            </a:r>
          </a:p>
        </p:txBody>
      </p:sp>
      <p:pic>
        <p:nvPicPr>
          <p:cNvPr id="18" name="Picture 17" descr="SIS006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システム処理B</a:t>
            </a:r>
          </a:p>
        </p:txBody>
      </p:sp>
      <p:pic>
        <p:nvPicPr>
          <p:cNvPr id="20" name="Picture 19" descr="SIS007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システム処理C</a:t>
            </a:r>
          </a:p>
        </p:txBody>
      </p:sp>
      <p:pic>
        <p:nvPicPr>
          <p:cNvPr id="22" name="Picture 21" descr="SIS007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システム処理D</a:t>
            </a:r>
          </a:p>
        </p:txBody>
      </p:sp>
      <p:pic>
        <p:nvPicPr>
          <p:cNvPr id="24" name="Picture 23" descr="SIS007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システム処理E</a:t>
            </a:r>
          </a:p>
        </p:txBody>
      </p:sp>
      <p:pic>
        <p:nvPicPr>
          <p:cNvPr id="26" name="Picture 25" descr="SIS007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(稼動)</a:t>
            </a:r>
          </a:p>
        </p:txBody>
      </p:sp>
      <p:pic>
        <p:nvPicPr>
          <p:cNvPr id="28" name="Picture 27" descr="SIS007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(停止)</a:t>
            </a:r>
          </a:p>
        </p:txBody>
      </p:sp>
      <p:pic>
        <p:nvPicPr>
          <p:cNvPr id="30" name="Picture 29" descr="SIS007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(休止)</a:t>
            </a:r>
          </a:p>
        </p:txBody>
      </p:sp>
      <p:pic>
        <p:nvPicPr>
          <p:cNvPr id="32" name="Picture 31" descr="SIS007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(低速)</a:t>
            </a:r>
          </a:p>
        </p:txBody>
      </p:sp>
      <p:pic>
        <p:nvPicPr>
          <p:cNvPr id="34" name="Picture 33" descr="SIS007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(高速)</a:t>
            </a:r>
          </a:p>
        </p:txBody>
      </p:sp>
      <p:pic>
        <p:nvPicPr>
          <p:cNvPr id="36" name="Picture 35" descr="SIS007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(チェック済み)</a:t>
            </a:r>
          </a:p>
        </p:txBody>
      </p:sp>
      <p:pic>
        <p:nvPicPr>
          <p:cNvPr id="38" name="Picture 37" descr="SIS007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(Fast)</a:t>
            </a:r>
          </a:p>
        </p:txBody>
      </p:sp>
      <p:pic>
        <p:nvPicPr>
          <p:cNvPr id="40" name="Picture 39" descr="SIS008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(Slow)</a:t>
            </a:r>
          </a:p>
        </p:txBody>
      </p:sp>
      <p:pic>
        <p:nvPicPr>
          <p:cNvPr id="42" name="Picture 41" descr="SIS008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(Standard)</a:t>
            </a:r>
          </a:p>
        </p:txBody>
      </p:sp>
      <p:pic>
        <p:nvPicPr>
          <p:cNvPr id="44" name="Picture 43" descr="SIS008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(Minimum)</a:t>
            </a:r>
          </a:p>
        </p:txBody>
      </p:sp>
      <p:pic>
        <p:nvPicPr>
          <p:cNvPr id="46" name="Picture 45" descr="SIS008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(Live)</a:t>
            </a:r>
          </a:p>
        </p:txBody>
      </p:sp>
      <p:pic>
        <p:nvPicPr>
          <p:cNvPr id="48" name="Picture 47" descr="SIS008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(Dead)</a:t>
            </a:r>
          </a:p>
        </p:txBody>
      </p:sp>
      <p:pic>
        <p:nvPicPr>
          <p:cNvPr id="50" name="Picture 49" descr="SIS008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(不明)</a:t>
            </a:r>
          </a:p>
        </p:txBody>
      </p:sp>
      <p:pic>
        <p:nvPicPr>
          <p:cNvPr id="52" name="Picture 51" descr="SIS008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(フリー)</a:t>
            </a:r>
          </a:p>
        </p:txBody>
      </p:sp>
      <p:pic>
        <p:nvPicPr>
          <p:cNvPr id="54" name="Picture 53" descr="SIS008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(分岐)</a:t>
            </a:r>
          </a:p>
        </p:txBody>
      </p:sp>
      <p:pic>
        <p:nvPicPr>
          <p:cNvPr id="56" name="Picture 55" descr="SIS008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(変換)</a:t>
            </a:r>
          </a:p>
        </p:txBody>
      </p:sp>
      <p:pic>
        <p:nvPicPr>
          <p:cNvPr id="58" name="Picture 57" descr="SIS008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(集約)</a:t>
            </a:r>
          </a:p>
        </p:txBody>
      </p:sp>
      <p:pic>
        <p:nvPicPr>
          <p:cNvPr id="60" name="Picture 59" descr="SIS009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SBR A</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SBR B</a:t>
            </a:r>
          </a:p>
        </p:txBody>
      </p:sp>
      <p:pic>
        <p:nvPicPr>
          <p:cNvPr id="4" name="Picture 3" descr="SIS009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Global</a:t>
            </a:r>
          </a:p>
        </p:txBody>
      </p:sp>
      <p:pic>
        <p:nvPicPr>
          <p:cNvPr id="6" name="Picture 5" descr="SIS009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LoRa ゲートウェイ A</a:t>
            </a:r>
          </a:p>
        </p:txBody>
      </p:sp>
      <p:pic>
        <p:nvPicPr>
          <p:cNvPr id="8" name="Picture 7" descr="SIS009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LoRa ゲートウェイ B</a:t>
            </a:r>
          </a:p>
        </p:txBody>
      </p:sp>
      <p:pic>
        <p:nvPicPr>
          <p:cNvPr id="10" name="Picture 9" descr="SIS009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LoRa デバイス A</a:t>
            </a:r>
          </a:p>
        </p:txBody>
      </p:sp>
      <p:pic>
        <p:nvPicPr>
          <p:cNvPr id="12" name="Picture 11" descr="SIS009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LoRa デバイス B</a:t>
            </a:r>
          </a:p>
        </p:txBody>
      </p:sp>
      <p:pic>
        <p:nvPicPr>
          <p:cNvPr id="14" name="Picture 13" descr="SIS009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LoRa A</a:t>
            </a:r>
          </a:p>
        </p:txBody>
      </p:sp>
      <p:pic>
        <p:nvPicPr>
          <p:cNvPr id="16" name="Picture 15" descr="SIS009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LoRa B</a:t>
            </a:r>
          </a:p>
        </p:txBody>
      </p:sp>
      <p:pic>
        <p:nvPicPr>
          <p:cNvPr id="18" name="Picture 17" descr="SIS009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VPG</a:t>
            </a:r>
          </a:p>
        </p:txBody>
      </p:sp>
      <p:pic>
        <p:nvPicPr>
          <p:cNvPr id="20" name="Picture 19" descr="SIS010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ゲートウェイ</a:t>
            </a:r>
          </a:p>
        </p:txBody>
      </p:sp>
      <p:pic>
        <p:nvPicPr>
          <p:cNvPr id="22" name="Picture 21" descr="SIS010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相互接続網</a:t>
            </a:r>
          </a:p>
        </p:txBody>
      </p:sp>
      <p:pic>
        <p:nvPicPr>
          <p:cNvPr id="24" name="Picture 23" descr="SIS010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Safe</a:t>
            </a:r>
          </a:p>
        </p:txBody>
      </p:sp>
      <p:pic>
        <p:nvPicPr>
          <p:cNvPr id="26" name="Picture 25" descr="SIS010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Danger</a:t>
            </a:r>
          </a:p>
        </p:txBody>
      </p:sp>
      <p:pic>
        <p:nvPicPr>
          <p:cNvPr id="28" name="Picture 27" descr="SIS010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Connect A</a:t>
            </a:r>
          </a:p>
        </p:txBody>
      </p:sp>
      <p:pic>
        <p:nvPicPr>
          <p:cNvPr id="30" name="Picture 29" descr="SIS010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Connect B</a:t>
            </a:r>
          </a:p>
        </p:txBody>
      </p:sp>
      <p:pic>
        <p:nvPicPr>
          <p:cNvPr id="32" name="Picture 31" descr="image.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Connect C</a:t>
            </a:r>
          </a:p>
        </p:txBody>
      </p:sp>
      <p:pic>
        <p:nvPicPr>
          <p:cNvPr id="34" name="Picture 33" descr="SIS010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Beer</a:t>
            </a:r>
          </a:p>
        </p:txBody>
      </p:sp>
      <p:pic>
        <p:nvPicPr>
          <p:cNvPr id="36" name="Picture 35" descr="SIS010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Sigfox デバイス A</a:t>
            </a:r>
          </a:p>
        </p:txBody>
      </p:sp>
      <p:pic>
        <p:nvPicPr>
          <p:cNvPr id="38" name="Picture 37" descr="SIS010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Sigfox デバイス B</a:t>
            </a:r>
          </a:p>
        </p:txBody>
      </p:sp>
      <p:pic>
        <p:nvPicPr>
          <p:cNvPr id="40" name="Picture 39" descr="SIS011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Sigfox A</a:t>
            </a:r>
          </a:p>
        </p:txBody>
      </p:sp>
      <p:pic>
        <p:nvPicPr>
          <p:cNvPr id="42" name="Picture 41" descr="SIS011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Sigfox B</a:t>
            </a:r>
          </a:p>
        </p:txBody>
      </p:sp>
      <p:pic>
        <p:nvPicPr>
          <p:cNvPr id="44" name="Picture 43" descr="SIS011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自動車</a:t>
            </a:r>
          </a:p>
        </p:txBody>
      </p:sp>
      <p:pic>
        <p:nvPicPr>
          <p:cNvPr id="46" name="Picture 45" descr="SIS011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タクシー</a:t>
            </a:r>
          </a:p>
        </p:txBody>
      </p:sp>
      <p:pic>
        <p:nvPicPr>
          <p:cNvPr id="48" name="Picture 47" descr="SIS011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トラック</a:t>
            </a:r>
          </a:p>
        </p:txBody>
      </p:sp>
      <p:pic>
        <p:nvPicPr>
          <p:cNvPr id="50" name="Picture 49" descr="SIS011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バス</a:t>
            </a:r>
          </a:p>
        </p:txBody>
      </p:sp>
      <p:pic>
        <p:nvPicPr>
          <p:cNvPr id="52" name="Picture 51" descr="SIS011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電車</a:t>
            </a:r>
          </a:p>
        </p:txBody>
      </p:sp>
      <p:pic>
        <p:nvPicPr>
          <p:cNvPr id="54" name="Picture 53" descr="SIS011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原付</a:t>
            </a:r>
          </a:p>
        </p:txBody>
      </p:sp>
      <p:pic>
        <p:nvPicPr>
          <p:cNvPr id="56" name="Picture 55" descr="SIS011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オートバイ</a:t>
            </a:r>
          </a:p>
        </p:txBody>
      </p:sp>
      <p:pic>
        <p:nvPicPr>
          <p:cNvPr id="58" name="Picture 57" descr="SIS011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自転車</a:t>
            </a:r>
          </a:p>
        </p:txBody>
      </p:sp>
      <p:pic>
        <p:nvPicPr>
          <p:cNvPr id="60" name="Picture 59" descr="SIS012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飛行機</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ヘリコプター</a:t>
            </a:r>
          </a:p>
        </p:txBody>
      </p:sp>
      <p:pic>
        <p:nvPicPr>
          <p:cNvPr id="4" name="Picture 3" descr="SIS012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ショベルカー</a:t>
            </a:r>
          </a:p>
        </p:txBody>
      </p:sp>
      <p:pic>
        <p:nvPicPr>
          <p:cNvPr id="6" name="Picture 5" descr="SIS012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クレーン</a:t>
            </a:r>
          </a:p>
        </p:txBody>
      </p:sp>
      <p:pic>
        <p:nvPicPr>
          <p:cNvPr id="8" name="Picture 7" descr="SIS012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ブルドーザー</a:t>
            </a:r>
          </a:p>
        </p:txBody>
      </p:sp>
      <p:pic>
        <p:nvPicPr>
          <p:cNvPr id="10" name="Picture 9" descr="SIS012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ダンプカー</a:t>
            </a:r>
          </a:p>
        </p:txBody>
      </p:sp>
      <p:pic>
        <p:nvPicPr>
          <p:cNvPr id="12" name="Picture 11" descr="SIS012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トラクター</a:t>
            </a:r>
          </a:p>
        </p:txBody>
      </p:sp>
      <p:pic>
        <p:nvPicPr>
          <p:cNvPr id="14" name="Picture 13" descr="SIS012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除雪車</a:t>
            </a:r>
          </a:p>
        </p:txBody>
      </p:sp>
      <p:pic>
        <p:nvPicPr>
          <p:cNvPr id="16" name="Picture 15" descr="SIS012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ボート</a:t>
            </a:r>
          </a:p>
        </p:txBody>
      </p:sp>
      <p:pic>
        <p:nvPicPr>
          <p:cNvPr id="18" name="Picture 17" descr="SIS012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船</a:t>
            </a:r>
          </a:p>
        </p:txBody>
      </p:sp>
      <p:pic>
        <p:nvPicPr>
          <p:cNvPr id="20" name="Picture 19" descr="SIS013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タンカー</a:t>
            </a:r>
          </a:p>
        </p:txBody>
      </p:sp>
      <p:pic>
        <p:nvPicPr>
          <p:cNvPr id="22" name="Picture 21" descr="SIS013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気球</a:t>
            </a:r>
          </a:p>
        </p:txBody>
      </p:sp>
      <p:pic>
        <p:nvPicPr>
          <p:cNvPr id="24" name="Picture 23" descr="SIS013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スペースシャトル</a:t>
            </a:r>
          </a:p>
        </p:txBody>
      </p:sp>
      <p:pic>
        <p:nvPicPr>
          <p:cNvPr id="26" name="Picture 25" descr="SIS013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UFO</a:t>
            </a:r>
          </a:p>
        </p:txBody>
      </p:sp>
      <p:pic>
        <p:nvPicPr>
          <p:cNvPr id="28" name="Picture 27" descr="SIS013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衛星</a:t>
            </a:r>
          </a:p>
        </p:txBody>
      </p:sp>
      <p:pic>
        <p:nvPicPr>
          <p:cNvPr id="30" name="Picture 29" descr="SIS013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eSIM A</a:t>
            </a:r>
          </a:p>
        </p:txBody>
      </p:sp>
      <p:pic>
        <p:nvPicPr>
          <p:cNvPr id="32" name="Picture 31" descr="SIS013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Air eSIM A</a:t>
            </a:r>
          </a:p>
        </p:txBody>
      </p:sp>
      <p:pic>
        <p:nvPicPr>
          <p:cNvPr id="34" name="Picture 33" descr="SIS013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Air eSIM B</a:t>
            </a:r>
          </a:p>
        </p:txBody>
      </p:sp>
      <p:pic>
        <p:nvPicPr>
          <p:cNvPr id="36" name="Picture 35" descr="SIS013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Funnel アダプタ</a:t>
            </a:r>
          </a:p>
        </p:txBody>
      </p:sp>
      <p:pic>
        <p:nvPicPr>
          <p:cNvPr id="38" name="Picture 37" descr="SIS013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SPS Partner A</a:t>
            </a:r>
          </a:p>
        </p:txBody>
      </p:sp>
      <p:pic>
        <p:nvPicPr>
          <p:cNvPr id="40" name="Picture 39" descr="SIS014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SPS Partner B</a:t>
            </a:r>
          </a:p>
        </p:txBody>
      </p:sp>
      <p:pic>
        <p:nvPicPr>
          <p:cNvPr id="42" name="Picture 41" descr="SIS014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LTE デバイス A</a:t>
            </a:r>
          </a:p>
        </p:txBody>
      </p:sp>
      <p:pic>
        <p:nvPicPr>
          <p:cNvPr id="44" name="Picture 43" descr="SIS014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LTE デバイス B</a:t>
            </a:r>
          </a:p>
        </p:txBody>
      </p:sp>
      <p:pic>
        <p:nvPicPr>
          <p:cNvPr id="46" name="Picture 45" descr="SIS014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LTE A</a:t>
            </a:r>
          </a:p>
        </p:txBody>
      </p:sp>
      <p:pic>
        <p:nvPicPr>
          <p:cNvPr id="48" name="Picture 47" descr="SIS014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LTE B</a:t>
            </a:r>
          </a:p>
        </p:txBody>
      </p:sp>
      <p:pic>
        <p:nvPicPr>
          <p:cNvPr id="50" name="Picture 49" descr="SIS014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3G デバイス A</a:t>
            </a:r>
          </a:p>
        </p:txBody>
      </p:sp>
      <p:pic>
        <p:nvPicPr>
          <p:cNvPr id="52" name="Picture 51" descr="SIS014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3G デバイス B</a:t>
            </a:r>
          </a:p>
        </p:txBody>
      </p:sp>
      <p:pic>
        <p:nvPicPr>
          <p:cNvPr id="54" name="Picture 53" descr="SIS014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3G A</a:t>
            </a:r>
          </a:p>
        </p:txBody>
      </p:sp>
      <p:pic>
        <p:nvPicPr>
          <p:cNvPr id="56" name="Picture 55" descr="SIS014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3G B</a:t>
            </a:r>
          </a:p>
        </p:txBody>
      </p:sp>
      <p:pic>
        <p:nvPicPr>
          <p:cNvPr id="58" name="Picture 57" descr="SIS014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マイコン</a:t>
            </a:r>
          </a:p>
        </p:txBody>
      </p:sp>
      <p:pic>
        <p:nvPicPr>
          <p:cNvPr id="60" name="Picture 59" descr="SIS015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Wio LTE</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Wio 3G</a:t>
            </a:r>
          </a:p>
        </p:txBody>
      </p:sp>
      <p:pic>
        <p:nvPicPr>
          <p:cNvPr id="4" name="Picture 3" descr="SIS015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プロセッサ</a:t>
            </a:r>
          </a:p>
        </p:txBody>
      </p:sp>
      <p:pic>
        <p:nvPicPr>
          <p:cNvPr id="6" name="Picture 5" descr="SIS015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ボタン</a:t>
            </a:r>
          </a:p>
        </p:txBody>
      </p:sp>
      <p:pic>
        <p:nvPicPr>
          <p:cNvPr id="8" name="Picture 7" descr="SIS015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ブザー</a:t>
            </a:r>
          </a:p>
        </p:txBody>
      </p:sp>
      <p:pic>
        <p:nvPicPr>
          <p:cNvPr id="10" name="Picture 9" descr="SIS015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計測器</a:t>
            </a:r>
          </a:p>
        </p:txBody>
      </p:sp>
      <p:pic>
        <p:nvPicPr>
          <p:cNvPr id="12" name="Picture 11" descr="SIS015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温度計</a:t>
            </a:r>
          </a:p>
        </p:txBody>
      </p:sp>
      <p:pic>
        <p:nvPicPr>
          <p:cNvPr id="14" name="Picture 13" descr="SIS015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湿度計</a:t>
            </a:r>
          </a:p>
        </p:txBody>
      </p:sp>
      <p:pic>
        <p:nvPicPr>
          <p:cNvPr id="16" name="Picture 15" descr="SIS015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音波</a:t>
            </a:r>
          </a:p>
        </p:txBody>
      </p:sp>
      <p:pic>
        <p:nvPicPr>
          <p:cNvPr id="18" name="Picture 17" descr="SIS015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加速度</a:t>
            </a:r>
          </a:p>
        </p:txBody>
      </p:sp>
      <p:pic>
        <p:nvPicPr>
          <p:cNvPr id="20" name="Picture 19" descr="SIS016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ジャイロ</a:t>
            </a:r>
          </a:p>
        </p:txBody>
      </p:sp>
      <p:pic>
        <p:nvPicPr>
          <p:cNvPr id="22" name="Picture 21" descr="SIS016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機械学習エンジンA</a:t>
            </a:r>
          </a:p>
        </p:txBody>
      </p:sp>
      <p:pic>
        <p:nvPicPr>
          <p:cNvPr id="24" name="Picture 23" descr="SIS016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機械学習モデルA</a:t>
            </a:r>
          </a:p>
        </p:txBody>
      </p:sp>
      <p:pic>
        <p:nvPicPr>
          <p:cNvPr id="26" name="Picture 25" descr="SIS016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機械学習エンジンB</a:t>
            </a:r>
          </a:p>
        </p:txBody>
      </p:sp>
      <p:pic>
        <p:nvPicPr>
          <p:cNvPr id="28" name="Picture 27" descr="SIS016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機械学習モデルB</a:t>
            </a:r>
          </a:p>
        </p:txBody>
      </p:sp>
      <p:pic>
        <p:nvPicPr>
          <p:cNvPr id="30" name="Picture 29" descr="SIS016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グラフB</a:t>
            </a:r>
          </a:p>
        </p:txBody>
      </p:sp>
      <p:pic>
        <p:nvPicPr>
          <p:cNvPr id="32" name="Picture 31" descr="SIS016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グラフC</a:t>
            </a:r>
          </a:p>
        </p:txBody>
      </p:sp>
      <p:pic>
        <p:nvPicPr>
          <p:cNvPr id="34" name="Picture 33" descr="SIS016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グラフD</a:t>
            </a:r>
          </a:p>
        </p:txBody>
      </p:sp>
      <p:pic>
        <p:nvPicPr>
          <p:cNvPr id="36" name="Picture 35" descr="SIS016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グラフE</a:t>
            </a:r>
          </a:p>
        </p:txBody>
      </p:sp>
      <p:pic>
        <p:nvPicPr>
          <p:cNvPr id="38" name="Picture 37" descr="SIS016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通貨A</a:t>
            </a:r>
          </a:p>
        </p:txBody>
      </p:sp>
      <p:pic>
        <p:nvPicPr>
          <p:cNvPr id="40" name="Picture 39" descr="SIS017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通貨B</a:t>
            </a:r>
          </a:p>
        </p:txBody>
      </p:sp>
      <p:pic>
        <p:nvPicPr>
          <p:cNvPr id="42" name="Picture 41" descr="SIS017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通貨C</a:t>
            </a:r>
          </a:p>
        </p:txBody>
      </p:sp>
      <p:pic>
        <p:nvPicPr>
          <p:cNvPr id="44" name="Picture 43" descr="SIS017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グラフF</a:t>
            </a:r>
          </a:p>
        </p:txBody>
      </p:sp>
      <p:pic>
        <p:nvPicPr>
          <p:cNvPr id="46" name="Picture 45" descr="SIS017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グラフG</a:t>
            </a:r>
          </a:p>
        </p:txBody>
      </p:sp>
      <p:pic>
        <p:nvPicPr>
          <p:cNvPr id="48" name="Picture 47" descr="SIS017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矢印E</a:t>
            </a:r>
          </a:p>
        </p:txBody>
      </p:sp>
      <p:pic>
        <p:nvPicPr>
          <p:cNvPr id="50" name="Picture 49" descr="SIS017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矢印F</a:t>
            </a:r>
          </a:p>
        </p:txBody>
      </p:sp>
      <p:pic>
        <p:nvPicPr>
          <p:cNvPr id="52" name="Picture 51" descr="SIS017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ルーターC</a:t>
            </a:r>
          </a:p>
        </p:txBody>
      </p:sp>
      <p:pic>
        <p:nvPicPr>
          <p:cNvPr id="54" name="Picture 53" descr="SIS017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スイッチングハブ B</a:t>
            </a:r>
          </a:p>
        </p:txBody>
      </p:sp>
      <p:pic>
        <p:nvPicPr>
          <p:cNvPr id="56" name="Picture 55" descr="SIS017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ルーターA</a:t>
            </a:r>
          </a:p>
        </p:txBody>
      </p:sp>
      <p:pic>
        <p:nvPicPr>
          <p:cNvPr id="58" name="Picture 57" descr="SIS017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スイッチングハブ A</a:t>
            </a:r>
          </a:p>
        </p:txBody>
      </p:sp>
      <p:pic>
        <p:nvPicPr>
          <p:cNvPr id="60" name="Picture 59" descr="SIS018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ルーターB</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エクスカリバー</a:t>
            </a:r>
          </a:p>
        </p:txBody>
      </p:sp>
      <p:pic>
        <p:nvPicPr>
          <p:cNvPr id="4" name="Picture 3" descr="SIS018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スライム</a:t>
            </a:r>
          </a:p>
        </p:txBody>
      </p:sp>
      <p:pic>
        <p:nvPicPr>
          <p:cNvPr id="6" name="Picture 5" descr="SIS018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住居</a:t>
            </a:r>
          </a:p>
        </p:txBody>
      </p:sp>
      <p:pic>
        <p:nvPicPr>
          <p:cNvPr id="8" name="Picture 7" descr="SIS018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店舗</a:t>
            </a:r>
          </a:p>
        </p:txBody>
      </p:sp>
      <p:pic>
        <p:nvPicPr>
          <p:cNvPr id="10" name="Picture 9" descr="SIS018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工場 A</a:t>
            </a:r>
          </a:p>
        </p:txBody>
      </p:sp>
      <p:pic>
        <p:nvPicPr>
          <p:cNvPr id="12" name="Picture 11" descr="SIS018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工場 B</a:t>
            </a:r>
          </a:p>
        </p:txBody>
      </p:sp>
      <p:pic>
        <p:nvPicPr>
          <p:cNvPr id="14" name="Picture 13" descr="SIS018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メーター</a:t>
            </a:r>
          </a:p>
          <a:p>
            <a:pPr algn="ctr">
              <a:defRPr sz="1000">
                <a:solidFill>
                  <a:srgbClr val="34CDD7"/>
                </a:solidFill>
              </a:defRPr>
            </a:pPr>
            <a:r>
              <a:t>(ガス・電気)</a:t>
            </a:r>
          </a:p>
        </p:txBody>
      </p:sp>
      <p:pic>
        <p:nvPicPr>
          <p:cNvPr id="16" name="Picture 15" descr="SIS018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自動販売機</a:t>
            </a:r>
          </a:p>
        </p:txBody>
      </p:sp>
      <p:pic>
        <p:nvPicPr>
          <p:cNvPr id="18" name="Picture 17" descr="SIS018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踏切</a:t>
            </a:r>
          </a:p>
        </p:txBody>
      </p:sp>
      <p:pic>
        <p:nvPicPr>
          <p:cNvPr id="20" name="Picture 19" descr="SIS019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ハンディターミナル</a:t>
            </a:r>
          </a:p>
        </p:txBody>
      </p:sp>
      <p:pic>
        <p:nvPicPr>
          <p:cNvPr id="22" name="Picture 21" descr="SIS019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POSレジ</a:t>
            </a:r>
          </a:p>
        </p:txBody>
      </p:sp>
      <p:pic>
        <p:nvPicPr>
          <p:cNvPr id="24" name="Picture 23" descr="SIS019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発電機</a:t>
            </a:r>
          </a:p>
        </p:txBody>
      </p:sp>
      <p:pic>
        <p:nvPicPr>
          <p:cNvPr id="26" name="Picture 25" descr="SIS019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PLC</a:t>
            </a:r>
          </a:p>
        </p:txBody>
      </p:sp>
      <p:pic>
        <p:nvPicPr>
          <p:cNvPr id="28" name="Picture 27" descr="SIS019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アナログメーター</a:t>
            </a:r>
          </a:p>
        </p:txBody>
      </p:sp>
      <p:pic>
        <p:nvPicPr>
          <p:cNvPr id="30" name="Picture 29" descr="SIS019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7セグパネル</a:t>
            </a:r>
          </a:p>
        </p:txBody>
      </p:sp>
      <p:pic>
        <p:nvPicPr>
          <p:cNvPr id="32" name="Picture 31" descr="SIS019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ロボットアーム</a:t>
            </a:r>
          </a:p>
        </p:txBody>
      </p:sp>
      <p:pic>
        <p:nvPicPr>
          <p:cNvPr id="34" name="Picture 33" descr="SIS019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ロボット</a:t>
            </a:r>
          </a:p>
        </p:txBody>
      </p:sp>
      <p:pic>
        <p:nvPicPr>
          <p:cNvPr id="36" name="Picture 35" descr="SIS019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ベルトコンベア</a:t>
            </a:r>
          </a:p>
        </p:txBody>
      </p:sp>
      <p:pic>
        <p:nvPicPr>
          <p:cNvPr id="38" name="Picture 37" descr="SIS019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信号灯</a:t>
            </a:r>
          </a:p>
        </p:txBody>
      </p:sp>
      <p:pic>
        <p:nvPicPr>
          <p:cNvPr id="40" name="Picture 39" descr="SIS020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SIM</a:t>
            </a:r>
          </a:p>
          <a:p>
            <a:pPr algn="ctr">
              <a:defRPr sz="1000">
                <a:solidFill>
                  <a:srgbClr val="34CDD7"/>
                </a:solidFill>
              </a:defRPr>
            </a:pPr>
            <a:r>
              <a:t>(中断中)</a:t>
            </a:r>
          </a:p>
        </p:txBody>
      </p:sp>
      <p:pic>
        <p:nvPicPr>
          <p:cNvPr id="42" name="Picture 41" descr="SIS020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マップ</a:t>
            </a:r>
          </a:p>
        </p:txBody>
      </p:sp>
      <p:pic>
        <p:nvPicPr>
          <p:cNvPr id="44" name="Picture 43" descr="SIS020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有線LAN</a:t>
            </a:r>
          </a:p>
        </p:txBody>
      </p:sp>
      <p:pic>
        <p:nvPicPr>
          <p:cNvPr id="46" name="Picture 45" descr="SIS020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LTE-M デバイス A</a:t>
            </a:r>
          </a:p>
        </p:txBody>
      </p:sp>
      <p:pic>
        <p:nvPicPr>
          <p:cNvPr id="48" name="Picture 47" descr="SIS020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LTE-M デバイス B</a:t>
            </a:r>
          </a:p>
        </p:txBody>
      </p:sp>
      <p:pic>
        <p:nvPicPr>
          <p:cNvPr id="50" name="Picture 49" descr="SIS020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LTE-M A</a:t>
            </a:r>
          </a:p>
        </p:txBody>
      </p:sp>
      <p:pic>
        <p:nvPicPr>
          <p:cNvPr id="52" name="Picture 51" descr="SIS020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LTE-M B</a:t>
            </a:r>
          </a:p>
        </p:txBody>
      </p:sp>
      <p:pic>
        <p:nvPicPr>
          <p:cNvPr id="54" name="Picture 53" descr="SIS020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不届き者</a:t>
            </a:r>
          </a:p>
        </p:txBody>
      </p:sp>
      <p:pic>
        <p:nvPicPr>
          <p:cNvPr id="56" name="Picture 55" descr="SIS020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エッジ AI カメラ</a:t>
            </a:r>
          </a:p>
        </p:txBody>
      </p:sp>
      <p:pic>
        <p:nvPicPr>
          <p:cNvPr id="58" name="Picture 57" descr="SIS0210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VPG Type-C</a:t>
            </a:r>
          </a:p>
        </p:txBody>
      </p:sp>
      <p:pic>
        <p:nvPicPr>
          <p:cNvPr id="60" name="Picture 59" descr="SIS0211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VPG Type-D</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VPG Type-E</a:t>
            </a:r>
          </a:p>
        </p:txBody>
      </p:sp>
      <p:pic>
        <p:nvPicPr>
          <p:cNvPr id="4" name="Picture 3" descr="SIS0213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VPG Type-F</a:t>
            </a:r>
          </a:p>
        </p:txBody>
      </p:sp>
      <p:pic>
        <p:nvPicPr>
          <p:cNvPr id="6" name="Picture 5" descr="SIS0214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コネクタ</a:t>
            </a:r>
          </a:p>
        </p:txBody>
      </p:sp>
      <p:pic>
        <p:nvPicPr>
          <p:cNvPr id="8" name="Picture 7" descr="SIS0215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GPS マルチユニット SORACOM Edition</a:t>
            </a:r>
          </a:p>
        </p:txBody>
      </p:sp>
      <p:pic>
        <p:nvPicPr>
          <p:cNvPr id="10" name="Picture 9" descr="SIS0216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5G デバイス A</a:t>
            </a:r>
          </a:p>
        </p:txBody>
      </p:sp>
      <p:pic>
        <p:nvPicPr>
          <p:cNvPr id="12" name="Picture 11" descr="SIS0217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5G デバイス B</a:t>
            </a:r>
          </a:p>
        </p:txBody>
      </p:sp>
      <p:pic>
        <p:nvPicPr>
          <p:cNvPr id="14" name="Picture 13" descr="SIS0218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5G A</a:t>
            </a:r>
          </a:p>
        </p:txBody>
      </p:sp>
      <p:pic>
        <p:nvPicPr>
          <p:cNvPr id="16" name="Picture 15" descr="SIS0219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5G B</a:t>
            </a:r>
          </a:p>
        </p:txBody>
      </p:sp>
      <p:pic>
        <p:nvPicPr>
          <p:cNvPr id="18" name="Picture 17" descr="SIS0220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バーチャルSIM</a:t>
            </a:r>
          </a:p>
        </p:txBody>
      </p:sp>
      <p:pic>
        <p:nvPicPr>
          <p:cNvPr id="20" name="Picture 19" descr="SIS0221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診断</a:t>
            </a:r>
          </a:p>
        </p:txBody>
      </p:sp>
      <p:pic>
        <p:nvPicPr>
          <p:cNvPr id="22" name="Picture 21" descr="SIS0222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soratun</a:t>
            </a:r>
          </a:p>
        </p:txBody>
      </p:sp>
      <p:pic>
        <p:nvPicPr>
          <p:cNvPr id="24" name="Picture 23" descr="SIS0223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Soracom Cloud Camera Services</a:t>
            </a:r>
          </a:p>
        </p:txBody>
      </p:sp>
      <p:pic>
        <p:nvPicPr>
          <p:cNvPr id="26" name="Picture 25" descr="SIS0224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ATOM Cam 2</a:t>
            </a:r>
          </a:p>
        </p:txBody>
      </p:sp>
      <p:pic>
        <p:nvPicPr>
          <p:cNvPr id="28" name="Picture 27" descr="SIS0226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(残量フル)</a:t>
            </a:r>
          </a:p>
        </p:txBody>
      </p:sp>
      <p:pic>
        <p:nvPicPr>
          <p:cNvPr id="30" name="Picture 29" descr="SIS0227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(残量半分)</a:t>
            </a:r>
          </a:p>
        </p:txBody>
      </p:sp>
      <p:pic>
        <p:nvPicPr>
          <p:cNvPr id="32" name="Picture 31" descr="SIS0228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(残量なし)</a:t>
            </a:r>
          </a:p>
        </p:txBody>
      </p:sp>
      <p:pic>
        <p:nvPicPr>
          <p:cNvPr id="34" name="Picture 33" descr="SIS0229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静止画</a:t>
            </a:r>
          </a:p>
          <a:p>
            <a:pPr algn="ctr">
              <a:defRPr sz="1000">
                <a:solidFill>
                  <a:srgbClr val="34CDD7"/>
                </a:solidFill>
              </a:defRPr>
            </a:pPr>
            <a:r>
              <a:t>(屋外)</a:t>
            </a:r>
          </a:p>
        </p:txBody>
      </p:sp>
      <p:pic>
        <p:nvPicPr>
          <p:cNvPr id="36" name="Picture 35" descr="SIS0230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静止画</a:t>
            </a:r>
          </a:p>
          <a:p>
            <a:pPr algn="ctr">
              <a:defRPr sz="1000">
                <a:solidFill>
                  <a:srgbClr val="34CDD7"/>
                </a:solidFill>
              </a:defRPr>
            </a:pPr>
            <a:r>
              <a:t>(屋内)</a:t>
            </a:r>
          </a:p>
        </p:txBody>
      </p:sp>
      <p:pic>
        <p:nvPicPr>
          <p:cNvPr id="38" name="Picture 37" descr="SIS0231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動画</a:t>
            </a:r>
          </a:p>
        </p:txBody>
      </p:sp>
      <p:pic>
        <p:nvPicPr>
          <p:cNvPr id="40" name="Picture 39" descr="SIS0232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コンソール</a:t>
            </a:r>
          </a:p>
        </p:txBody>
      </p:sp>
      <p:pic>
        <p:nvPicPr>
          <p:cNvPr id="42" name="Picture 41" descr="SIS0233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SORACOM CLI</a:t>
            </a:r>
          </a:p>
        </p:txBody>
      </p:sp>
      <p:pic>
        <p:nvPicPr>
          <p:cNvPr id="44" name="Picture 43" descr="SIS0234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署名</a:t>
            </a:r>
          </a:p>
        </p:txBody>
      </p:sp>
      <p:pic>
        <p:nvPicPr>
          <p:cNvPr id="46" name="Picture 45" descr="SIS0235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VPG Type-G</a:t>
            </a:r>
          </a:p>
        </p:txBody>
      </p:sp>
      <p:pic>
        <p:nvPicPr>
          <p:cNvPr id="48" name="Picture 47" descr="SIS0236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iSIM A</a:t>
            </a:r>
          </a:p>
        </p:txBody>
      </p:sp>
      <p:pic>
        <p:nvPicPr>
          <p:cNvPr id="50" name="Picture 49" descr="SIS0237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iSIM B</a:t>
            </a:r>
          </a:p>
        </p:txBody>
      </p:sp>
      <p:pic>
        <p:nvPicPr>
          <p:cNvPr id="52" name="Picture 51" descr="SIS0238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iSIM C</a:t>
            </a:r>
          </a:p>
        </p:txBody>
      </p:sp>
      <p:pic>
        <p:nvPicPr>
          <p:cNvPr id="54" name="Picture 53" descr="SIS0239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VPG Type-F2</a:t>
            </a:r>
          </a:p>
        </p:txBody>
      </p:sp>
      <p:pic>
        <p:nvPicPr>
          <p:cNvPr id="56" name="Picture 55" descr="SIS0240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管理者</a:t>
            </a:r>
          </a:p>
        </p:txBody>
      </p:sp>
      <p:pic>
        <p:nvPicPr>
          <p:cNvPr id="58" name="Picture 57" descr="SIS0241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チャット</a:t>
            </a:r>
          </a:p>
        </p:txBody>
      </p:sp>
      <p:pic>
        <p:nvPicPr>
          <p:cNvPr id="60" name="Picture 59" descr="SIS0242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チャットモード</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3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Air</a:t>
            </a:r>
          </a:p>
          <a:p>
            <a:pPr algn="ctr">
              <a:defRPr sz="1000">
                <a:solidFill>
                  <a:srgbClr val="34CDD7"/>
                </a:solidFill>
              </a:defRPr>
            </a:pPr>
            <a:r>
              <a:t>(テスト中)</a:t>
            </a:r>
          </a:p>
        </p:txBody>
      </p:sp>
      <p:pic>
        <p:nvPicPr>
          <p:cNvPr id="4" name="Picture 3" descr="SIS0244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EV 充電器</a:t>
            </a:r>
          </a:p>
        </p:txBody>
      </p:sp>
      <p:pic>
        <p:nvPicPr>
          <p:cNvPr id="6" name="Picture 5" descr="SIS0245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地上局</a:t>
            </a:r>
          </a:p>
          <a:p>
            <a:pPr algn="ctr">
              <a:defRPr sz="1000">
                <a:solidFill>
                  <a:srgbClr val="34CDD7"/>
                </a:solidFill>
              </a:defRPr>
            </a:pPr>
            <a:r>
              <a:t>(衛星)</a:t>
            </a:r>
          </a:p>
        </p:txBody>
      </p:sp>
      <p:pic>
        <p:nvPicPr>
          <p:cNvPr id="8" name="Picture 7" descr="SIS0246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冷蔵庫</a:t>
            </a:r>
          </a:p>
        </p:txBody>
      </p:sp>
      <p:pic>
        <p:nvPicPr>
          <p:cNvPr id="10" name="Picture 9" descr="SIS0247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SQL</a:t>
            </a:r>
          </a:p>
        </p:txBody>
      </p:sp>
      <p:pic>
        <p:nvPicPr>
          <p:cNvPr id="12" name="Picture 11" descr="SIS0248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バイナリ</a:t>
            </a:r>
          </a:p>
        </p:txBody>
      </p:sp>
      <p:pic>
        <p:nvPicPr>
          <p:cNvPr id="14" name="Picture 13" descr="SIS0249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バイナリパーサー</a:t>
            </a:r>
          </a:p>
        </p:txBody>
      </p:sp>
      <p:pic>
        <p:nvPicPr>
          <p:cNvPr id="16" name="Picture 15" descr="SIS0250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メタデータサービス</a:t>
            </a:r>
          </a:p>
        </p:txBody>
      </p:sp>
      <p:pic>
        <p:nvPicPr>
          <p:cNvPr id="18" name="Picture 17" descr="SIS0251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画面</a:t>
            </a:r>
          </a:p>
        </p:txBody>
      </p:sp>
      <p:pic>
        <p:nvPicPr>
          <p:cNvPr id="20" name="Picture 19" descr="SIS0252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ソラカメ Pro</a:t>
            </a:r>
          </a:p>
        </p:txBody>
      </p:sp>
      <p:pic>
        <p:nvPicPr>
          <p:cNvPr id="22" name="Picture 21" descr="SIS0253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Connectivity Hypervisor 対応 IoT SIM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矢印コネクタ 27">
            <a:extLst>
              <a:ext uri="{FF2B5EF4-FFF2-40B4-BE49-F238E27FC236}">
                <a16:creationId xmlns:a16="http://schemas.microsoft.com/office/drawing/2014/main" id="{27B220AA-43C7-9C43-9C38-F02B96B4C042}"/>
              </a:ext>
            </a:extLst>
          </p:cNvPr>
          <p:cNvCxnSpPr>
            <a:cxnSpLocks/>
          </p:cNvCxnSpPr>
          <p:nvPr/>
        </p:nvCxnSpPr>
        <p:spPr>
          <a:xfrm>
            <a:off x="7398148" y="4589098"/>
            <a:ext cx="3152621"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2DB01F1D-F389-4D43-82CC-64D310C1F287}"/>
              </a:ext>
            </a:extLst>
          </p:cNvPr>
          <p:cNvCxnSpPr>
            <a:cxnSpLocks/>
          </p:cNvCxnSpPr>
          <p:nvPr/>
        </p:nvCxnSpPr>
        <p:spPr>
          <a:xfrm>
            <a:off x="7398148" y="4264904"/>
            <a:ext cx="3152621"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角丸四角形 50">
            <a:extLst>
              <a:ext uri="{FF2B5EF4-FFF2-40B4-BE49-F238E27FC236}">
                <a16:creationId xmlns:a16="http://schemas.microsoft.com/office/drawing/2014/main" id="{DE08D8C7-FCB5-A140-B488-1F76AABB3C20}"/>
              </a:ext>
            </a:extLst>
          </p:cNvPr>
          <p:cNvSpPr/>
          <p:nvPr/>
        </p:nvSpPr>
        <p:spPr>
          <a:xfrm>
            <a:off x="8347032" y="4199138"/>
            <a:ext cx="1701220" cy="1400077"/>
          </a:xfrm>
          <a:prstGeom prst="roundRect">
            <a:avLst>
              <a:gd name="adj" fmla="val 11677"/>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C083E2E-9004-9245-B5AF-D9ED8ADB342A}"/>
              </a:ext>
            </a:extLst>
          </p:cNvPr>
          <p:cNvSpPr>
            <a:spLocks noChangeAspect="1"/>
          </p:cNvSpPr>
          <p:nvPr/>
        </p:nvSpPr>
        <p:spPr>
          <a:xfrm>
            <a:off x="6261110" y="3554316"/>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F1A348E9-7522-B54D-8F7F-236F177E3CEF}"/>
              </a:ext>
            </a:extLst>
          </p:cNvPr>
          <p:cNvCxnSpPr>
            <a:cxnSpLocks/>
          </p:cNvCxnSpPr>
          <p:nvPr/>
        </p:nvCxnSpPr>
        <p:spPr>
          <a:xfrm>
            <a:off x="1833963" y="4803475"/>
            <a:ext cx="2726314"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3</a:t>
            </a:r>
            <a:endParaRPr lang="en-US" altLang="ja-JP"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8" name="テキスト ボックス 7">
            <a:extLst>
              <a:ext uri="{FF2B5EF4-FFF2-40B4-BE49-F238E27FC236}">
                <a16:creationId xmlns:a16="http://schemas.microsoft.com/office/drawing/2014/main" id="{03B9B5EC-29D6-8E4F-86FD-5CA0105CE000}"/>
              </a:ext>
            </a:extLst>
          </p:cNvPr>
          <p:cNvSpPr txBox="1"/>
          <p:nvPr/>
        </p:nvSpPr>
        <p:spPr>
          <a:xfrm>
            <a:off x="374138" y="1970645"/>
            <a:ext cx="5724525" cy="10002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矢印表記は最小限に、説明文や口頭での説明を併用する場合はそれらの内容と整合性を持たせる</a:t>
            </a:r>
            <a:endParaRPr lang="en-US" altLang="ja-JP" dirty="0">
              <a:latin typeface="Noto Sans JP Regular" panose="020B0500000000000000" pitchFamily="34" charset="-128"/>
              <a:ea typeface="Noto Sans JP Regular" panose="020B0500000000000000" pitchFamily="34" charset="-128"/>
            </a:endParaRPr>
          </a:p>
          <a:p>
            <a:pPr marL="285750" indent="-285750">
              <a:spcAft>
                <a:spcPts val="600"/>
              </a:spcAft>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他のアイコンや背景の境界となるべく重ねない</a:t>
            </a:r>
            <a:endParaRPr lang="en-US" altLang="ja-JP" dirty="0">
              <a:latin typeface="Noto Sans JP Regular" panose="020B0500000000000000" pitchFamily="34" charset="-128"/>
              <a:ea typeface="Noto Sans JP Regular" panose="020B0500000000000000" pitchFamily="34" charset="-128"/>
            </a:endParaRPr>
          </a:p>
        </p:txBody>
      </p:sp>
      <p:sp>
        <p:nvSpPr>
          <p:cNvPr id="7" name="正方形/長方形 6">
            <a:extLst>
              <a:ext uri="{FF2B5EF4-FFF2-40B4-BE49-F238E27FC236}">
                <a16:creationId xmlns:a16="http://schemas.microsoft.com/office/drawing/2014/main" id="{54CD43AD-E555-2946-82BE-FC7DF48AB059}"/>
              </a:ext>
            </a:extLst>
          </p:cNvPr>
          <p:cNvSpPr>
            <a:spLocks noChangeAspect="1"/>
          </p:cNvSpPr>
          <p:nvPr/>
        </p:nvSpPr>
        <p:spPr>
          <a:xfrm>
            <a:off x="365424" y="3554315"/>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3CE77A8-DC57-E146-956D-0AADE8E8AE61}"/>
              </a:ext>
            </a:extLst>
          </p:cNvPr>
          <p:cNvSpPr txBox="1"/>
          <p:nvPr/>
        </p:nvSpPr>
        <p:spPr>
          <a:xfrm>
            <a:off x="2717066" y="3056525"/>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11" name="テキスト ボックス 10">
            <a:extLst>
              <a:ext uri="{FF2B5EF4-FFF2-40B4-BE49-F238E27FC236}">
                <a16:creationId xmlns:a16="http://schemas.microsoft.com/office/drawing/2014/main" id="{8C5EC427-0C06-8143-BB91-D53794A59CEE}"/>
              </a:ext>
            </a:extLst>
          </p:cNvPr>
          <p:cNvSpPr txBox="1"/>
          <p:nvPr/>
        </p:nvSpPr>
        <p:spPr>
          <a:xfrm>
            <a:off x="8585854" y="3020104"/>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2" name="Picture 32">
            <a:extLst>
              <a:ext uri="{FF2B5EF4-FFF2-40B4-BE49-F238E27FC236}">
                <a16:creationId xmlns:a16="http://schemas.microsoft.com/office/drawing/2014/main" id="{9E4869FC-CB6A-714B-BB55-D7E0B190D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963" y="4517723"/>
            <a:ext cx="720000" cy="720000"/>
          </a:xfrm>
          <a:prstGeom prst="rect">
            <a:avLst/>
          </a:prstGeom>
        </p:spPr>
      </p:pic>
      <p:pic>
        <p:nvPicPr>
          <p:cNvPr id="16" name="Picture 167">
            <a:extLst>
              <a:ext uri="{FF2B5EF4-FFF2-40B4-BE49-F238E27FC236}">
                <a16:creationId xmlns:a16="http://schemas.microsoft.com/office/drawing/2014/main" id="{F03BA694-2CA5-104A-86D7-3471024D5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331" y="4517723"/>
            <a:ext cx="720000" cy="720000"/>
          </a:xfrm>
          <a:prstGeom prst="rect">
            <a:avLst/>
          </a:prstGeom>
        </p:spPr>
      </p:pic>
      <p:sp>
        <p:nvSpPr>
          <p:cNvPr id="18" name="TextBox 106">
            <a:extLst>
              <a:ext uri="{FF2B5EF4-FFF2-40B4-BE49-F238E27FC236}">
                <a16:creationId xmlns:a16="http://schemas.microsoft.com/office/drawing/2014/main" id="{B3EE46F5-E071-6144-9F8E-40954225CC92}"/>
              </a:ext>
            </a:extLst>
          </p:cNvPr>
          <p:cNvSpPr txBox="1"/>
          <p:nvPr/>
        </p:nvSpPr>
        <p:spPr>
          <a:xfrm>
            <a:off x="1014050" y="5680865"/>
            <a:ext cx="4283192"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latin typeface="Noto Sans JP Regular" panose="020B0500000000000000" pitchFamily="34" charset="-128"/>
                <a:ea typeface="Noto Sans JP Regular" panose="020B0500000000000000" pitchFamily="34" charset="-128"/>
                <a:cs typeface="ヒラギノ角ゴ ProN W6"/>
              </a:rPr>
              <a:t>マイコンは時刻同期やクラウドとの通信のためにインターネットへアクセスする</a:t>
            </a:r>
            <a:endParaRPr lang="en-US" sz="1200" dirty="0">
              <a:latin typeface="Noto Sans JP Regular" panose="020B0500000000000000" pitchFamily="34" charset="-128"/>
              <a:ea typeface="Noto Sans JP Regular" panose="020B0500000000000000" pitchFamily="34" charset="-128"/>
              <a:cs typeface="ヒラギノ角ゴ ProN W6"/>
            </a:endParaRPr>
          </a:p>
          <a:p>
            <a:pPr marL="171450" indent="-171450">
              <a:buFont typeface="Arial" panose="020B0604020202020204" pitchFamily="34" charset="0"/>
              <a:buChar char="•"/>
            </a:pPr>
            <a:r>
              <a:rPr lang="en-US" sz="1200" dirty="0">
                <a:latin typeface="Noto Sans JP Regular" panose="020B0500000000000000" pitchFamily="34" charset="-128"/>
                <a:ea typeface="Noto Sans JP Regular" panose="020B0500000000000000" pitchFamily="34" charset="-128"/>
                <a:cs typeface="ヒラギノ角ゴ ProN W6"/>
              </a:rPr>
              <a:t>SORACOMプラットフォームには時刻同期やクラウド連携のサービスがあり、インターネットアクセスなしでもマイコンを運用できる場合がある</a:t>
            </a:r>
          </a:p>
        </p:txBody>
      </p:sp>
      <p:sp>
        <p:nvSpPr>
          <p:cNvPr id="19" name="TextBox 106">
            <a:extLst>
              <a:ext uri="{FF2B5EF4-FFF2-40B4-BE49-F238E27FC236}">
                <a16:creationId xmlns:a16="http://schemas.microsoft.com/office/drawing/2014/main" id="{E43D5000-60F2-244B-87D2-0206C8A70B77}"/>
              </a:ext>
            </a:extLst>
          </p:cNvPr>
          <p:cNvSpPr txBox="1"/>
          <p:nvPr/>
        </p:nvSpPr>
        <p:spPr>
          <a:xfrm>
            <a:off x="896435" y="5135348"/>
            <a:ext cx="1155055"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0" name="TextBox 106">
            <a:extLst>
              <a:ext uri="{FF2B5EF4-FFF2-40B4-BE49-F238E27FC236}">
                <a16:creationId xmlns:a16="http://schemas.microsoft.com/office/drawing/2014/main" id="{354E5432-0473-3B49-A4D6-48E6CAF1D120}"/>
              </a:ext>
            </a:extLst>
          </p:cNvPr>
          <p:cNvSpPr txBox="1"/>
          <p:nvPr/>
        </p:nvSpPr>
        <p:spPr>
          <a:xfrm>
            <a:off x="2451390" y="5137554"/>
            <a:ext cx="1408513"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1" name="TextBox 106">
            <a:extLst>
              <a:ext uri="{FF2B5EF4-FFF2-40B4-BE49-F238E27FC236}">
                <a16:creationId xmlns:a16="http://schemas.microsoft.com/office/drawing/2014/main" id="{DAF4F3D8-A620-3F4D-97EE-8E23B4D446E1}"/>
              </a:ext>
            </a:extLst>
          </p:cNvPr>
          <p:cNvSpPr txBox="1"/>
          <p:nvPr/>
        </p:nvSpPr>
        <p:spPr>
          <a:xfrm>
            <a:off x="4133074" y="5227680"/>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24" name="直線矢印コネクタ 23">
            <a:extLst>
              <a:ext uri="{FF2B5EF4-FFF2-40B4-BE49-F238E27FC236}">
                <a16:creationId xmlns:a16="http://schemas.microsoft.com/office/drawing/2014/main" id="{0055CDB6-2050-2A41-A2B1-02AD231BF2DF}"/>
              </a:ext>
            </a:extLst>
          </p:cNvPr>
          <p:cNvCxnSpPr>
            <a:cxnSpLocks/>
          </p:cNvCxnSpPr>
          <p:nvPr/>
        </p:nvCxnSpPr>
        <p:spPr>
          <a:xfrm>
            <a:off x="1833963" y="4932429"/>
            <a:ext cx="1061637"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32">
            <a:extLst>
              <a:ext uri="{FF2B5EF4-FFF2-40B4-BE49-F238E27FC236}">
                <a16:creationId xmlns:a16="http://schemas.microsoft.com/office/drawing/2014/main" id="{23BE4148-CDF3-5641-893C-729436578E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148" y="4435662"/>
            <a:ext cx="720000" cy="720000"/>
          </a:xfrm>
          <a:prstGeom prst="rect">
            <a:avLst/>
          </a:prstGeom>
        </p:spPr>
      </p:pic>
      <p:pic>
        <p:nvPicPr>
          <p:cNvPr id="31" name="Picture 167">
            <a:extLst>
              <a:ext uri="{FF2B5EF4-FFF2-40B4-BE49-F238E27FC236}">
                <a16:creationId xmlns:a16="http://schemas.microsoft.com/office/drawing/2014/main" id="{7F0D4661-E315-7843-BD4B-E10662A83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2509" y="4435662"/>
            <a:ext cx="720000" cy="720000"/>
          </a:xfrm>
          <a:prstGeom prst="rect">
            <a:avLst/>
          </a:prstGeom>
        </p:spPr>
      </p:pic>
      <p:sp>
        <p:nvSpPr>
          <p:cNvPr id="32" name="TextBox 106">
            <a:extLst>
              <a:ext uri="{FF2B5EF4-FFF2-40B4-BE49-F238E27FC236}">
                <a16:creationId xmlns:a16="http://schemas.microsoft.com/office/drawing/2014/main" id="{F4E30FEF-2C64-0344-8313-2574B51843CF}"/>
              </a:ext>
            </a:extLst>
          </p:cNvPr>
          <p:cNvSpPr txBox="1"/>
          <p:nvPr/>
        </p:nvSpPr>
        <p:spPr>
          <a:xfrm>
            <a:off x="6894756" y="5680865"/>
            <a:ext cx="4283192"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latin typeface="Noto Sans JP Regular" panose="020B0500000000000000" pitchFamily="34" charset="-128"/>
                <a:ea typeface="Noto Sans JP Regular" panose="020B0500000000000000" pitchFamily="34" charset="-128"/>
                <a:cs typeface="ヒラギノ角ゴ ProN W6"/>
              </a:rPr>
              <a:t>マイコンは時刻同期やクラウドとの通信のためにインターネットへアクセスする</a:t>
            </a:r>
            <a:endParaRPr lang="en-US" sz="1200" dirty="0">
              <a:latin typeface="Noto Sans JP Regular" panose="020B0500000000000000" pitchFamily="34" charset="-128"/>
              <a:ea typeface="Noto Sans JP Regular" panose="020B0500000000000000" pitchFamily="34" charset="-128"/>
              <a:cs typeface="ヒラギノ角ゴ ProN W6"/>
            </a:endParaRPr>
          </a:p>
          <a:p>
            <a:pPr marL="171450" indent="-171450">
              <a:buFont typeface="Arial" panose="020B0604020202020204" pitchFamily="34" charset="0"/>
              <a:buChar char="•"/>
            </a:pPr>
            <a:r>
              <a:rPr lang="en-US" sz="1200" dirty="0">
                <a:latin typeface="Noto Sans JP Regular" panose="020B0500000000000000" pitchFamily="34" charset="-128"/>
                <a:ea typeface="Noto Sans JP Regular" panose="020B0500000000000000" pitchFamily="34" charset="-128"/>
                <a:cs typeface="ヒラギノ角ゴ ProN W6"/>
              </a:rPr>
              <a:t>SORACOMプラットフォームには時刻同期やクラウド連携のサービスがあり、インターネットアクセスなしでもマイコンを運用できる場合がある</a:t>
            </a:r>
          </a:p>
        </p:txBody>
      </p:sp>
      <p:sp>
        <p:nvSpPr>
          <p:cNvPr id="33" name="TextBox 106">
            <a:extLst>
              <a:ext uri="{FF2B5EF4-FFF2-40B4-BE49-F238E27FC236}">
                <a16:creationId xmlns:a16="http://schemas.microsoft.com/office/drawing/2014/main" id="{B3AEA497-F3CD-1B49-A656-122BA45074F8}"/>
              </a:ext>
            </a:extLst>
          </p:cNvPr>
          <p:cNvSpPr txBox="1"/>
          <p:nvPr/>
        </p:nvSpPr>
        <p:spPr>
          <a:xfrm>
            <a:off x="6460620" y="5053287"/>
            <a:ext cx="1155055"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5" name="TextBox 106">
            <a:extLst>
              <a:ext uri="{FF2B5EF4-FFF2-40B4-BE49-F238E27FC236}">
                <a16:creationId xmlns:a16="http://schemas.microsoft.com/office/drawing/2014/main" id="{AC388F73-1FE0-CC4B-9D77-963A73CDC3F5}"/>
              </a:ext>
            </a:extLst>
          </p:cNvPr>
          <p:cNvSpPr txBox="1"/>
          <p:nvPr/>
        </p:nvSpPr>
        <p:spPr>
          <a:xfrm>
            <a:off x="10048252" y="5145619"/>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6" name="直線矢印コネクタ 35">
            <a:extLst>
              <a:ext uri="{FF2B5EF4-FFF2-40B4-BE49-F238E27FC236}">
                <a16:creationId xmlns:a16="http://schemas.microsoft.com/office/drawing/2014/main" id="{70C6CC95-9593-FF46-BDBB-69DFB7E31FE4}"/>
              </a:ext>
            </a:extLst>
          </p:cNvPr>
          <p:cNvCxnSpPr>
            <a:cxnSpLocks/>
          </p:cNvCxnSpPr>
          <p:nvPr/>
        </p:nvCxnSpPr>
        <p:spPr>
          <a:xfrm flipV="1">
            <a:off x="7373701" y="4679122"/>
            <a:ext cx="1078305" cy="159048"/>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106">
            <a:extLst>
              <a:ext uri="{FF2B5EF4-FFF2-40B4-BE49-F238E27FC236}">
                <a16:creationId xmlns:a16="http://schemas.microsoft.com/office/drawing/2014/main" id="{3D6BB3B4-759A-C44E-A4A0-087865ADB7FE}"/>
              </a:ext>
            </a:extLst>
          </p:cNvPr>
          <p:cNvSpPr txBox="1"/>
          <p:nvPr/>
        </p:nvSpPr>
        <p:spPr>
          <a:xfrm>
            <a:off x="7293174" y="4083944"/>
            <a:ext cx="1408513" cy="276999"/>
          </a:xfrm>
          <a:prstGeom prst="rect">
            <a:avLst/>
          </a:prstGeom>
          <a:noFill/>
        </p:spPr>
        <p:txBody>
          <a:bodyPr wrap="square" rtlCol="0">
            <a:spAutoFit/>
          </a:bodyPr>
          <a:lstStyle/>
          <a:p>
            <a:r>
              <a:rPr lang="en-US" sz="1200" dirty="0">
                <a:latin typeface="Noto Sans JP Regular" panose="020B0500000000000000" pitchFamily="34" charset="-128"/>
                <a:ea typeface="Noto Sans JP Regular" panose="020B0500000000000000" pitchFamily="34" charset="-128"/>
                <a:cs typeface="ヒラギノ角ゴ ProN W6"/>
              </a:rPr>
              <a:t>NTP</a:t>
            </a:r>
          </a:p>
        </p:txBody>
      </p:sp>
      <p:sp>
        <p:nvSpPr>
          <p:cNvPr id="45" name="TextBox 106">
            <a:extLst>
              <a:ext uri="{FF2B5EF4-FFF2-40B4-BE49-F238E27FC236}">
                <a16:creationId xmlns:a16="http://schemas.microsoft.com/office/drawing/2014/main" id="{A380E9B2-8D81-F54E-A445-32C4DDC7EFC5}"/>
              </a:ext>
            </a:extLst>
          </p:cNvPr>
          <p:cNvSpPr txBox="1"/>
          <p:nvPr/>
        </p:nvSpPr>
        <p:spPr>
          <a:xfrm>
            <a:off x="7293174" y="4391592"/>
            <a:ext cx="1408513" cy="276999"/>
          </a:xfrm>
          <a:prstGeom prst="rect">
            <a:avLst/>
          </a:prstGeom>
          <a:noFill/>
        </p:spPr>
        <p:txBody>
          <a:bodyPr wrap="square" rtlCol="0">
            <a:spAutoFit/>
          </a:bodyPr>
          <a:lstStyle/>
          <a:p>
            <a:r>
              <a:rPr lang="en-US" sz="1200" dirty="0" err="1">
                <a:latin typeface="Noto Sans JP Regular" panose="020B0500000000000000" pitchFamily="34" charset="-128"/>
                <a:ea typeface="Noto Sans JP Regular" panose="020B0500000000000000" pitchFamily="34" charset="-128"/>
                <a:cs typeface="ヒラギノ角ゴ ProN W6"/>
              </a:rPr>
              <a:t>AWSとの通信</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4" name="TextBox 106">
            <a:extLst>
              <a:ext uri="{FF2B5EF4-FFF2-40B4-BE49-F238E27FC236}">
                <a16:creationId xmlns:a16="http://schemas.microsoft.com/office/drawing/2014/main" id="{A188C3CB-2F61-9B4F-8556-81798FF99251}"/>
              </a:ext>
            </a:extLst>
          </p:cNvPr>
          <p:cNvSpPr txBox="1"/>
          <p:nvPr/>
        </p:nvSpPr>
        <p:spPr>
          <a:xfrm>
            <a:off x="8766714" y="4535549"/>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NTPサーバ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pic>
        <p:nvPicPr>
          <p:cNvPr id="46" name="Picture 185">
            <a:extLst>
              <a:ext uri="{FF2B5EF4-FFF2-40B4-BE49-F238E27FC236}">
                <a16:creationId xmlns:a16="http://schemas.microsoft.com/office/drawing/2014/main" id="{C28AC501-8AB1-244B-8BC3-9B4448E212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330" y="4319122"/>
            <a:ext cx="720000" cy="720000"/>
          </a:xfrm>
          <a:prstGeom prst="rect">
            <a:avLst/>
          </a:prstGeom>
        </p:spPr>
      </p:pic>
      <p:sp>
        <p:nvSpPr>
          <p:cNvPr id="47" name="TextBox 114">
            <a:extLst>
              <a:ext uri="{FF2B5EF4-FFF2-40B4-BE49-F238E27FC236}">
                <a16:creationId xmlns:a16="http://schemas.microsoft.com/office/drawing/2014/main" id="{48D62CD7-70C4-E748-8E71-8E4FECF2D27F}"/>
              </a:ext>
            </a:extLst>
          </p:cNvPr>
          <p:cNvSpPr txBox="1"/>
          <p:nvPr/>
        </p:nvSpPr>
        <p:spPr>
          <a:xfrm>
            <a:off x="8959966" y="4925401"/>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Funnel</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52" name="直線矢印コネクタ 51">
            <a:extLst>
              <a:ext uri="{FF2B5EF4-FFF2-40B4-BE49-F238E27FC236}">
                <a16:creationId xmlns:a16="http://schemas.microsoft.com/office/drawing/2014/main" id="{91943C07-A3ED-F247-B6B6-530BF63ED744}"/>
              </a:ext>
            </a:extLst>
          </p:cNvPr>
          <p:cNvCxnSpPr>
            <a:cxnSpLocks/>
          </p:cNvCxnSpPr>
          <p:nvPr/>
        </p:nvCxnSpPr>
        <p:spPr>
          <a:xfrm>
            <a:off x="7373701" y="4976670"/>
            <a:ext cx="1078305" cy="109518"/>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106">
            <a:extLst>
              <a:ext uri="{FF2B5EF4-FFF2-40B4-BE49-F238E27FC236}">
                <a16:creationId xmlns:a16="http://schemas.microsoft.com/office/drawing/2014/main" id="{41EB1209-A74D-2240-AAC8-2C956CC88F25}"/>
              </a:ext>
            </a:extLst>
          </p:cNvPr>
          <p:cNvSpPr txBox="1"/>
          <p:nvPr/>
        </p:nvSpPr>
        <p:spPr>
          <a:xfrm>
            <a:off x="1708439" y="4296207"/>
            <a:ext cx="1408513" cy="461665"/>
          </a:xfrm>
          <a:prstGeom prst="rect">
            <a:avLst/>
          </a:prstGeom>
          <a:noFill/>
        </p:spPr>
        <p:txBody>
          <a:bodyPr wrap="square" rtlCol="0">
            <a:spAutoFit/>
          </a:bodyPr>
          <a:lstStyle/>
          <a:p>
            <a:r>
              <a:rPr lang="en-US" sz="1200" dirty="0" err="1">
                <a:latin typeface="Noto Sans JP Regular" panose="020B0500000000000000" pitchFamily="34" charset="-128"/>
                <a:ea typeface="Noto Sans JP Regular" panose="020B0500000000000000" pitchFamily="34" charset="-128"/>
                <a:cs typeface="ヒラギノ角ゴ ProN W6"/>
              </a:rPr>
              <a:t>時刻同期や</a:t>
            </a:r>
            <a:endParaRPr lang="en-US" sz="1200" dirty="0">
              <a:latin typeface="Noto Sans JP Regular" panose="020B0500000000000000" pitchFamily="34" charset="-128"/>
              <a:ea typeface="Noto Sans JP Regular" panose="020B0500000000000000" pitchFamily="34" charset="-128"/>
              <a:cs typeface="ヒラギノ角ゴ ProN W6"/>
            </a:endParaRPr>
          </a:p>
          <a:p>
            <a:r>
              <a:rPr lang="en-US" sz="1200" dirty="0" err="1">
                <a:latin typeface="Noto Sans JP Regular" panose="020B0500000000000000" pitchFamily="34" charset="-128"/>
                <a:ea typeface="Noto Sans JP Regular" panose="020B0500000000000000" pitchFamily="34" charset="-128"/>
                <a:cs typeface="ヒラギノ角ゴ ProN W6"/>
              </a:rPr>
              <a:t>クラウドとの通信</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57" name="Picture 101">
            <a:extLst>
              <a:ext uri="{FF2B5EF4-FFF2-40B4-BE49-F238E27FC236}">
                <a16:creationId xmlns:a16="http://schemas.microsoft.com/office/drawing/2014/main" id="{B00F2C0E-1FF0-7F4C-934A-EEB760B02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4342" y="4517723"/>
            <a:ext cx="720000" cy="720000"/>
          </a:xfrm>
          <a:prstGeom prst="rect">
            <a:avLst/>
          </a:prstGeom>
        </p:spPr>
      </p:pic>
      <p:pic>
        <p:nvPicPr>
          <p:cNvPr id="58" name="Picture 101">
            <a:extLst>
              <a:ext uri="{FF2B5EF4-FFF2-40B4-BE49-F238E27FC236}">
                <a16:creationId xmlns:a16="http://schemas.microsoft.com/office/drawing/2014/main" id="{40124A48-EEFE-0147-95E3-63B8015C1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7642" y="3781541"/>
            <a:ext cx="720000" cy="720000"/>
          </a:xfrm>
          <a:prstGeom prst="rect">
            <a:avLst/>
          </a:prstGeom>
        </p:spPr>
      </p:pic>
      <p:pic>
        <p:nvPicPr>
          <p:cNvPr id="59" name="Picture 109">
            <a:extLst>
              <a:ext uri="{FF2B5EF4-FFF2-40B4-BE49-F238E27FC236}">
                <a16:creationId xmlns:a16="http://schemas.microsoft.com/office/drawing/2014/main" id="{56309AA0-8BC0-E846-A41B-67806987EE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7793" y="4772216"/>
            <a:ext cx="720000" cy="720000"/>
          </a:xfrm>
          <a:prstGeom prst="rect">
            <a:avLst/>
          </a:prstGeom>
        </p:spPr>
      </p:pic>
    </p:spTree>
    <p:extLst>
      <p:ext uri="{BB962C8B-B14F-4D97-AF65-F5344CB8AC3E}">
        <p14:creationId xmlns:p14="http://schemas.microsoft.com/office/powerpoint/2010/main" val="3979057281"/>
      </p:ext>
    </p:extLst>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SORACOM プラットフォーム A</a:t>
            </a:r>
          </a:p>
        </p:txBody>
      </p:sp>
      <p:pic>
        <p:nvPicPr>
          <p:cNvPr id="4" name="Picture 3" descr="SISS00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SORACOM プラットフォーム B</a:t>
            </a:r>
          </a:p>
        </p:txBody>
      </p:sp>
      <p:pic>
        <p:nvPicPr>
          <p:cNvPr id="6" name="Picture 5" descr="SISS00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IoT SIM A</a:t>
            </a:r>
          </a:p>
        </p:txBody>
      </p:sp>
      <p:pic>
        <p:nvPicPr>
          <p:cNvPr id="8" name="Picture 7" descr="SISS00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IoT SIM B</a:t>
            </a:r>
          </a:p>
        </p:txBody>
      </p:sp>
      <p:pic>
        <p:nvPicPr>
          <p:cNvPr id="10" name="Picture 9" descr="SISS00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SORACOM Beam</a:t>
            </a:r>
          </a:p>
        </p:txBody>
      </p:sp>
      <p:pic>
        <p:nvPicPr>
          <p:cNvPr id="12" name="Picture 11" descr="SISS00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SORACOM Canal</a:t>
            </a:r>
          </a:p>
        </p:txBody>
      </p:sp>
      <p:pic>
        <p:nvPicPr>
          <p:cNvPr id="14" name="Picture 13" descr="SISS00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SORACOM Direct</a:t>
            </a:r>
          </a:p>
        </p:txBody>
      </p:sp>
      <p:pic>
        <p:nvPicPr>
          <p:cNvPr id="16" name="Picture 15" descr="SISS00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SORACOM Endorse</a:t>
            </a:r>
          </a:p>
        </p:txBody>
      </p:sp>
      <p:pic>
        <p:nvPicPr>
          <p:cNvPr id="18" name="Picture 17" descr="SISS00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SORACOM Funnel</a:t>
            </a:r>
          </a:p>
        </p:txBody>
      </p:sp>
      <p:pic>
        <p:nvPicPr>
          <p:cNvPr id="20" name="Picture 19" descr="SISS01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SORACOM Door</a:t>
            </a:r>
          </a:p>
        </p:txBody>
      </p:sp>
      <p:pic>
        <p:nvPicPr>
          <p:cNvPr id="22" name="Picture 21" descr="SISS01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SORACOM Gate</a:t>
            </a:r>
          </a:p>
        </p:txBody>
      </p:sp>
      <p:pic>
        <p:nvPicPr>
          <p:cNvPr id="24" name="Picture 23" descr="SISS01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IoT SIM for Global A</a:t>
            </a:r>
          </a:p>
        </p:txBody>
      </p:sp>
      <p:pic>
        <p:nvPicPr>
          <p:cNvPr id="26" name="Picture 25" descr="SISS01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IoT SIM for Global B</a:t>
            </a:r>
          </a:p>
        </p:txBody>
      </p:sp>
      <p:pic>
        <p:nvPicPr>
          <p:cNvPr id="28" name="Picture 27" descr="SISS01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SORACOM Harvest</a:t>
            </a:r>
          </a:p>
        </p:txBody>
      </p:sp>
      <p:pic>
        <p:nvPicPr>
          <p:cNvPr id="30" name="Picture 29" descr="SISS01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SORACOM Inventory</a:t>
            </a:r>
          </a:p>
        </p:txBody>
      </p:sp>
      <p:pic>
        <p:nvPicPr>
          <p:cNvPr id="32" name="Picture 31" descr="SISS01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SORACOM Inventory client</a:t>
            </a:r>
          </a:p>
        </p:txBody>
      </p:sp>
      <p:pic>
        <p:nvPicPr>
          <p:cNvPr id="34" name="Picture 33" descr="SISS01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SORACOM Junction</a:t>
            </a:r>
          </a:p>
        </p:txBody>
      </p:sp>
      <p:pic>
        <p:nvPicPr>
          <p:cNvPr id="36" name="Picture 35" descr="SISS01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Air</a:t>
            </a:r>
          </a:p>
        </p:txBody>
      </p:sp>
      <p:pic>
        <p:nvPicPr>
          <p:cNvPr id="38" name="Picture 37" descr="SISS01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SORACOM Krypton</a:t>
            </a:r>
          </a:p>
        </p:txBody>
      </p:sp>
      <p:pic>
        <p:nvPicPr>
          <p:cNvPr id="40" name="Picture 39" descr="SISS02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SORACOM Krypton key</a:t>
            </a:r>
          </a:p>
        </p:txBody>
      </p:sp>
      <p:pic>
        <p:nvPicPr>
          <p:cNvPr id="42" name="Picture 41" descr="SISS02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SORACOM Lagoon</a:t>
            </a:r>
          </a:p>
        </p:txBody>
      </p:sp>
      <p:pic>
        <p:nvPicPr>
          <p:cNvPr id="44" name="Picture 43" descr="SISS02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SORACOM Funk</a:t>
            </a:r>
          </a:p>
        </p:txBody>
      </p:sp>
      <p:pic>
        <p:nvPicPr>
          <p:cNvPr id="46" name="Picture 45" descr="SISS024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SORACOM Napter</a:t>
            </a:r>
          </a:p>
        </p:txBody>
      </p:sp>
      <p:pic>
        <p:nvPicPr>
          <p:cNvPr id="48" name="Picture 47" descr="SISS025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SORACOM Orbit</a:t>
            </a:r>
          </a:p>
        </p:txBody>
      </p:sp>
      <p:pic>
        <p:nvPicPr>
          <p:cNvPr id="50" name="Picture 49" descr="SISS026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SORACOM Peek</a:t>
            </a:r>
          </a:p>
        </p:txBody>
      </p:sp>
      <p:pic>
        <p:nvPicPr>
          <p:cNvPr id="52" name="Picture 51" descr="SISS027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SORACOM Arc</a:t>
            </a:r>
          </a:p>
        </p:txBody>
      </p:sp>
      <p:pic>
        <p:nvPicPr>
          <p:cNvPr id="54" name="Picture 53" descr="SISS028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SORACOM Relay</a:t>
            </a:r>
          </a:p>
        </p:txBody>
      </p:sp>
      <p:pic>
        <p:nvPicPr>
          <p:cNvPr id="56" name="Picture 55" descr="SISS029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SORACOM Flux</a:t>
            </a:r>
          </a:p>
        </p:txBody>
      </p:sp>
      <p:pic>
        <p:nvPicPr>
          <p:cNvPr id="58" name="Picture 57" descr="SISS030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SORACOM Query</a:t>
            </a:r>
          </a:p>
        </p:txBody>
      </p:sp>
      <p:pic>
        <p:nvPicPr>
          <p:cNvPr id="60" name="Picture 59" descr="SISS031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SORACOM Agent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defPPr>
              <a:defRPr lang="ja-JP"/>
            </a:defPPr>
            <a:lvl1pPr>
              <a:lnSpc>
                <a:spcPct val="90000"/>
              </a:lnSpc>
              <a:spcBef>
                <a:spcPct val="0"/>
              </a:spcBef>
              <a:buNone/>
              <a:defRPr sz="3200">
                <a:latin typeface="Noto Sans JP Regular" panose="020B0500000000000000" pitchFamily="34" charset="-128"/>
                <a:ea typeface="Noto Sans JP Regular" panose="020B0500000000000000" pitchFamily="34" charset="-128"/>
                <a:cs typeface="Helvetica Neue"/>
              </a:defRPr>
            </a:lvl1pPr>
          </a:lstStyle>
          <a:p>
            <a:r>
              <a:rPr lang="ja-JP" altLang="en-US"/>
              <a:t>配色</a:t>
            </a:r>
            <a:r>
              <a:rPr lang="en-US" altLang="ja-JP" dirty="0"/>
              <a:t>/</a:t>
            </a:r>
            <a:r>
              <a:rPr lang="ja-JP" altLang="en-US"/>
              <a:t>フォント</a:t>
            </a:r>
            <a:endParaRPr lang="en-US" dirty="0"/>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2152525"/>
            <a:ext cx="5724525" cy="3477875"/>
          </a:xfrm>
          <a:prstGeom prst="rect">
            <a:avLst/>
          </a:prstGeom>
          <a:noFill/>
        </p:spPr>
        <p:txBody>
          <a:bodyPr wrap="square" rtlCol="0">
            <a:spAutoFit/>
          </a:bodyPr>
          <a:lstStyle/>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アイコンは黒</a:t>
            </a:r>
            <a:r>
              <a:rPr kumimoji="1"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明</a:t>
            </a:r>
            <a:r>
              <a:rPr kumimoji="1" lang="ja-JP" altLang="en-US">
                <a:latin typeface="Noto Sans JP Regular" panose="020B0500000000000000" pitchFamily="34" charset="-128"/>
                <a:ea typeface="Noto Sans JP Regular" panose="020B0500000000000000" pitchFamily="34" charset="-128"/>
              </a:rPr>
              <a:t>背景</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白</a:t>
            </a:r>
            <a:r>
              <a:rPr kumimoji="1"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暗</a:t>
            </a:r>
            <a:r>
              <a:rPr kumimoji="1" lang="ja-JP" altLang="en-US">
                <a:latin typeface="Noto Sans JP Regular" panose="020B0500000000000000" pitchFamily="34" charset="-128"/>
                <a:ea typeface="Noto Sans JP Regular" panose="020B0500000000000000" pitchFamily="34" charset="-128"/>
              </a:rPr>
              <a:t>背景</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をメインにする</a:t>
            </a:r>
            <a:endParaRPr kumimoji="1"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アイコンのうち強調要素を</a:t>
            </a:r>
            <a:r>
              <a:rPr lang="ja-JP" altLang="en-US">
                <a:latin typeface="Noto Sans JP Regular" panose="020B0500000000000000" pitchFamily="34" charset="-128"/>
                <a:ea typeface="Noto Sans JP Regular" panose="020B0500000000000000" pitchFamily="34" charset="-128"/>
              </a:rPr>
              <a:t>チェレステ</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水色</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にする</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目安</a:t>
            </a:r>
            <a:r>
              <a:rPr lang="en-US" altLang="ja-JP" dirty="0">
                <a:latin typeface="Noto Sans JP Regular" panose="020B0500000000000000" pitchFamily="34" charset="-128"/>
                <a:ea typeface="Noto Sans JP Regular" panose="020B0500000000000000" pitchFamily="34" charset="-128"/>
              </a:rPr>
              <a:t>2</a:t>
            </a:r>
            <a:r>
              <a:rPr lang="ja-JP" altLang="en-US">
                <a:latin typeface="Noto Sans JP Regular" panose="020B0500000000000000" pitchFamily="34" charset="-128"/>
                <a:ea typeface="Noto Sans JP Regular" panose="020B0500000000000000" pitchFamily="34" charset="-128"/>
              </a:rPr>
              <a:t>箇所まで</a:t>
            </a:r>
            <a:r>
              <a:rPr lang="en-US" altLang="ja-JP" dirty="0">
                <a:latin typeface="Noto Sans JP Regular" panose="020B0500000000000000" pitchFamily="34" charset="-128"/>
                <a:ea typeface="Noto Sans JP Regular" panose="020B0500000000000000" pitchFamily="34" charset="-128"/>
              </a:rPr>
              <a:t>)</a:t>
            </a:r>
          </a:p>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アイコンのうち補助要素</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関連項目や削除済みなど</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をメインと区別する場合</a:t>
            </a:r>
            <a:r>
              <a:rPr lang="ja-JP" altLang="en-US">
                <a:latin typeface="Noto Sans JP Regular" panose="020B0500000000000000" pitchFamily="34" charset="-128"/>
                <a:ea typeface="Noto Sans JP Regular" panose="020B0500000000000000" pitchFamily="34" charset="-128"/>
              </a:rPr>
              <a:t>灰色にする</a:t>
            </a:r>
            <a:endParaRPr kumimoji="1"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lang="ja-JP" altLang="en-US">
                <a:latin typeface="Noto Sans JP Regular" panose="020B0500000000000000" pitchFamily="34" charset="-128"/>
                <a:ea typeface="Noto Sans JP Regular" panose="020B0500000000000000" pitchFamily="34" charset="-128"/>
              </a:rPr>
              <a:t>矢印の色はデータの流れなどに合わせてバリエーションを持たせる</a:t>
            </a:r>
            <a:endParaRPr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lang="ja-JP" altLang="en-US">
                <a:latin typeface="Noto Sans JP Regular" panose="020B0500000000000000" pitchFamily="34" charset="-128"/>
                <a:ea typeface="Noto Sans JP Regular" panose="020B0500000000000000" pitchFamily="34" charset="-128"/>
              </a:rPr>
              <a:t>アイコンの説明テキストは</a:t>
            </a:r>
            <a:r>
              <a:rPr lang="en-US" altLang="ja-JP" dirty="0">
                <a:latin typeface="Noto Sans JP Regular" panose="020B0500000000000000" pitchFamily="34" charset="-128"/>
                <a:ea typeface="Noto Sans JP Regular" panose="020B0500000000000000" pitchFamily="34" charset="-128"/>
              </a:rPr>
              <a:t>Google Fonts</a:t>
            </a:r>
            <a:r>
              <a:rPr lang="ja-JP" altLang="en-US">
                <a:latin typeface="Noto Sans JP Regular" panose="020B0500000000000000" pitchFamily="34" charset="-128"/>
                <a:ea typeface="Noto Sans JP Regular" panose="020B0500000000000000" pitchFamily="34" charset="-128"/>
              </a:rPr>
              <a:t>の</a:t>
            </a:r>
            <a:r>
              <a:rPr lang="en-US" altLang="ja-JP" dirty="0">
                <a:latin typeface="Noto Sans JP Regular" panose="020B0500000000000000" pitchFamily="34" charset="-128"/>
                <a:ea typeface="Noto Sans JP Regular" panose="020B0500000000000000" pitchFamily="34" charset="-128"/>
              </a:rPr>
              <a:t>Noto Sans JP</a:t>
            </a:r>
            <a:r>
              <a:rPr lang="ja-JP" altLang="en-US">
                <a:latin typeface="Noto Sans JP Regular" panose="020B0500000000000000" pitchFamily="34" charset="-128"/>
                <a:ea typeface="Noto Sans JP Regular" panose="020B0500000000000000" pitchFamily="34" charset="-128"/>
              </a:rPr>
              <a:t>がプリセットされているので、必要に応じて他のフォントに変更する</a:t>
            </a:r>
            <a:endParaRPr lang="en-US" altLang="ja-JP" dirty="0">
              <a:latin typeface="Noto Sans JP Regular" panose="020B0500000000000000" pitchFamily="34" charset="-128"/>
              <a:ea typeface="Noto Sans JP Regular" panose="020B0500000000000000" pitchFamily="34" charset="-128"/>
            </a:endParaRPr>
          </a:p>
        </p:txBody>
      </p:sp>
      <p:sp>
        <p:nvSpPr>
          <p:cNvPr id="5" name="テキスト ボックス 4">
            <a:extLst>
              <a:ext uri="{FF2B5EF4-FFF2-40B4-BE49-F238E27FC236}">
                <a16:creationId xmlns:a16="http://schemas.microsoft.com/office/drawing/2014/main" id="{8D1F6AE0-B1DB-DE42-BFB4-12626D758D0A}"/>
              </a:ext>
            </a:extLst>
          </p:cNvPr>
          <p:cNvSpPr txBox="1"/>
          <p:nvPr/>
        </p:nvSpPr>
        <p:spPr>
          <a:xfrm>
            <a:off x="8557804" y="387087"/>
            <a:ext cx="180049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背景が明るい色</a:t>
            </a:r>
            <a:endParaRPr kumimoji="1" lang="ja-JP" altLang="en-US" dirty="0">
              <a:latin typeface="Noto Sans JP Regular" panose="020B0500000000000000" pitchFamily="34" charset="-128"/>
              <a:ea typeface="Noto Sans JP Regular" panose="020B0500000000000000" pitchFamily="34" charset="-128"/>
            </a:endParaRPr>
          </a:p>
        </p:txBody>
      </p:sp>
      <p:sp>
        <p:nvSpPr>
          <p:cNvPr id="6" name="テキスト ボックス 5">
            <a:extLst>
              <a:ext uri="{FF2B5EF4-FFF2-40B4-BE49-F238E27FC236}">
                <a16:creationId xmlns:a16="http://schemas.microsoft.com/office/drawing/2014/main" id="{AB5E9928-CC7F-4E4F-A487-D911AF2DCD51}"/>
              </a:ext>
            </a:extLst>
          </p:cNvPr>
          <p:cNvSpPr txBox="1"/>
          <p:nvPr/>
        </p:nvSpPr>
        <p:spPr>
          <a:xfrm>
            <a:off x="8673219" y="3701696"/>
            <a:ext cx="1569660"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背景が暗い色</a:t>
            </a:r>
            <a:endParaRPr kumimoji="1" lang="ja-JP" altLang="en-US" dirty="0">
              <a:latin typeface="Noto Sans JP Regular" panose="020B0500000000000000" pitchFamily="34" charset="-128"/>
              <a:ea typeface="Noto Sans JP Regular" panose="020B0500000000000000" pitchFamily="34" charset="-128"/>
            </a:endParaRPr>
          </a:p>
        </p:txBody>
      </p:sp>
      <p:sp>
        <p:nvSpPr>
          <p:cNvPr id="7" name="正方形/長方形 6">
            <a:extLst>
              <a:ext uri="{FF2B5EF4-FFF2-40B4-BE49-F238E27FC236}">
                <a16:creationId xmlns:a16="http://schemas.microsoft.com/office/drawing/2014/main" id="{38A541E4-7B77-0349-9E32-88551E25DD2E}"/>
              </a:ext>
            </a:extLst>
          </p:cNvPr>
          <p:cNvSpPr>
            <a:spLocks noChangeAspect="1"/>
          </p:cNvSpPr>
          <p:nvPr/>
        </p:nvSpPr>
        <p:spPr>
          <a:xfrm>
            <a:off x="7246291" y="876742"/>
            <a:ext cx="4423521" cy="248823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418E43B-7E8A-9342-9837-F347CC0BDC91}"/>
              </a:ext>
            </a:extLst>
          </p:cNvPr>
          <p:cNvSpPr>
            <a:spLocks noChangeAspect="1"/>
          </p:cNvSpPr>
          <p:nvPr/>
        </p:nvSpPr>
        <p:spPr>
          <a:xfrm>
            <a:off x="7246289" y="4152673"/>
            <a:ext cx="4423521" cy="2488230"/>
          </a:xfrm>
          <a:prstGeom prst="rect">
            <a:avLst/>
          </a:prstGeom>
          <a:solidFill>
            <a:srgbClr val="0F25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164">
            <a:extLst>
              <a:ext uri="{FF2B5EF4-FFF2-40B4-BE49-F238E27FC236}">
                <a16:creationId xmlns:a16="http://schemas.microsoft.com/office/drawing/2014/main" id="{DBC97EB9-4B00-1242-82DA-88393F33C2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8297" y="1760857"/>
            <a:ext cx="720000" cy="720000"/>
          </a:xfrm>
          <a:prstGeom prst="rect">
            <a:avLst/>
          </a:prstGeom>
        </p:spPr>
      </p:pic>
      <p:pic>
        <p:nvPicPr>
          <p:cNvPr id="11" name="Picture 166">
            <a:extLst>
              <a:ext uri="{FF2B5EF4-FFF2-40B4-BE49-F238E27FC236}">
                <a16:creationId xmlns:a16="http://schemas.microsoft.com/office/drawing/2014/main" id="{476C122B-66F3-EA49-9D98-9D5C452AE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4421" y="1760857"/>
            <a:ext cx="720000" cy="720000"/>
          </a:xfrm>
          <a:prstGeom prst="rect">
            <a:avLst/>
          </a:prstGeom>
        </p:spPr>
      </p:pic>
      <p:pic>
        <p:nvPicPr>
          <p:cNvPr id="13" name="Picture 178">
            <a:extLst>
              <a:ext uri="{FF2B5EF4-FFF2-40B4-BE49-F238E27FC236}">
                <a16:creationId xmlns:a16="http://schemas.microsoft.com/office/drawing/2014/main" id="{8DEADE70-736C-CD4A-A47F-CFD5753080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546" y="1760857"/>
            <a:ext cx="720000" cy="720000"/>
          </a:xfrm>
          <a:prstGeom prst="rect">
            <a:avLst/>
          </a:prstGeom>
        </p:spPr>
      </p:pic>
      <p:pic>
        <p:nvPicPr>
          <p:cNvPr id="14" name="Picture 169">
            <a:extLst>
              <a:ext uri="{FF2B5EF4-FFF2-40B4-BE49-F238E27FC236}">
                <a16:creationId xmlns:a16="http://schemas.microsoft.com/office/drawing/2014/main" id="{006AED81-B017-1C47-849C-2900C350E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986" y="1459758"/>
            <a:ext cx="720000" cy="720000"/>
          </a:xfrm>
          <a:prstGeom prst="rect">
            <a:avLst/>
          </a:prstGeom>
        </p:spPr>
      </p:pic>
      <p:cxnSp>
        <p:nvCxnSpPr>
          <p:cNvPr id="16" name="直線矢印コネクタ 15">
            <a:extLst>
              <a:ext uri="{FF2B5EF4-FFF2-40B4-BE49-F238E27FC236}">
                <a16:creationId xmlns:a16="http://schemas.microsoft.com/office/drawing/2014/main" id="{FAA2A546-893D-634A-AB34-BC6D7E9D26D6}"/>
              </a:ext>
            </a:extLst>
          </p:cNvPr>
          <p:cNvCxnSpPr>
            <a:cxnSpLocks/>
            <a:endCxn id="11" idx="1"/>
          </p:cNvCxnSpPr>
          <p:nvPr/>
        </p:nvCxnSpPr>
        <p:spPr>
          <a:xfrm>
            <a:off x="8530546" y="2120857"/>
            <a:ext cx="553875"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227116E-B2E8-3A49-B99B-1AFFD9B83EEB}"/>
              </a:ext>
            </a:extLst>
          </p:cNvPr>
          <p:cNvCxnSpPr>
            <a:cxnSpLocks/>
            <a:stCxn id="11" idx="3"/>
            <a:endCxn id="10" idx="1"/>
          </p:cNvCxnSpPr>
          <p:nvPr/>
        </p:nvCxnSpPr>
        <p:spPr>
          <a:xfrm>
            <a:off x="9804421" y="2120857"/>
            <a:ext cx="553876"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06">
            <a:extLst>
              <a:ext uri="{FF2B5EF4-FFF2-40B4-BE49-F238E27FC236}">
                <a16:creationId xmlns:a16="http://schemas.microsoft.com/office/drawing/2014/main" id="{651B8850-A157-6548-9628-5360B89746F3}"/>
              </a:ext>
            </a:extLst>
          </p:cNvPr>
          <p:cNvSpPr txBox="1"/>
          <p:nvPr/>
        </p:nvSpPr>
        <p:spPr>
          <a:xfrm>
            <a:off x="7746431" y="2442320"/>
            <a:ext cx="800219"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センサ</a:t>
            </a:r>
            <a:r>
              <a:rPr lang="en-US" sz="1200" dirty="0">
                <a:latin typeface="Noto Sans JP Regular" panose="020B0500000000000000" pitchFamily="34" charset="-128"/>
                <a:ea typeface="Noto Sans JP Regular" panose="020B0500000000000000" pitchFamily="34" charset="-128"/>
                <a:cs typeface="ヒラギノ角ゴ ProN W6"/>
              </a:rPr>
              <a:t>ー</a:t>
            </a:r>
            <a:br>
              <a:rPr lang="en-US" sz="1200" dirty="0">
                <a:latin typeface="Noto Sans JP Regular" panose="020B0500000000000000" pitchFamily="34" charset="-128"/>
                <a:ea typeface="Noto Sans JP Regular" panose="020B0500000000000000" pitchFamily="34" charset="-128"/>
                <a:cs typeface="ヒラギノ角ゴ ProN W6"/>
              </a:rPr>
            </a:b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1" name="Picture 81">
            <a:extLst>
              <a:ext uri="{FF2B5EF4-FFF2-40B4-BE49-F238E27FC236}">
                <a16:creationId xmlns:a16="http://schemas.microsoft.com/office/drawing/2014/main" id="{CEAC9D0F-CED2-BA43-8C91-6E74D828D9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8297" y="5036788"/>
            <a:ext cx="720000" cy="720000"/>
          </a:xfrm>
          <a:prstGeom prst="rect">
            <a:avLst/>
          </a:prstGeom>
        </p:spPr>
      </p:pic>
      <p:pic>
        <p:nvPicPr>
          <p:cNvPr id="22" name="Picture 83">
            <a:extLst>
              <a:ext uri="{FF2B5EF4-FFF2-40B4-BE49-F238E27FC236}">
                <a16:creationId xmlns:a16="http://schemas.microsoft.com/office/drawing/2014/main" id="{70C8EFC5-A64C-E842-B12B-E0E7EE9374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4421" y="5020444"/>
            <a:ext cx="720000" cy="720000"/>
          </a:xfrm>
          <a:prstGeom prst="rect">
            <a:avLst/>
          </a:prstGeom>
        </p:spPr>
      </p:pic>
      <p:pic>
        <p:nvPicPr>
          <p:cNvPr id="23" name="Picture 95">
            <a:extLst>
              <a:ext uri="{FF2B5EF4-FFF2-40B4-BE49-F238E27FC236}">
                <a16:creationId xmlns:a16="http://schemas.microsoft.com/office/drawing/2014/main" id="{A6B8FA93-2BCA-AC48-9BEE-B39B1A8FF5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0546" y="5020444"/>
            <a:ext cx="720000" cy="720000"/>
          </a:xfrm>
          <a:prstGeom prst="rect">
            <a:avLst/>
          </a:prstGeom>
        </p:spPr>
      </p:pic>
      <p:cxnSp>
        <p:nvCxnSpPr>
          <p:cNvPr id="27" name="直線矢印コネクタ 26">
            <a:extLst>
              <a:ext uri="{FF2B5EF4-FFF2-40B4-BE49-F238E27FC236}">
                <a16:creationId xmlns:a16="http://schemas.microsoft.com/office/drawing/2014/main" id="{634878C8-90D5-314A-98CF-30B5C248875D}"/>
              </a:ext>
            </a:extLst>
          </p:cNvPr>
          <p:cNvCxnSpPr>
            <a:cxnSpLocks/>
            <a:stCxn id="23" idx="3"/>
            <a:endCxn id="22" idx="1"/>
          </p:cNvCxnSpPr>
          <p:nvPr/>
        </p:nvCxnSpPr>
        <p:spPr>
          <a:xfrm>
            <a:off x="8530546" y="5380444"/>
            <a:ext cx="553875" cy="0"/>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C64DB65-B0F7-0D45-BEBB-58C3BCC6AF3B}"/>
              </a:ext>
            </a:extLst>
          </p:cNvPr>
          <p:cNvCxnSpPr>
            <a:cxnSpLocks/>
            <a:stCxn id="22" idx="3"/>
            <a:endCxn id="21" idx="1"/>
          </p:cNvCxnSpPr>
          <p:nvPr/>
        </p:nvCxnSpPr>
        <p:spPr>
          <a:xfrm>
            <a:off x="9804421" y="5380444"/>
            <a:ext cx="553876" cy="16344"/>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169">
            <a:extLst>
              <a:ext uri="{FF2B5EF4-FFF2-40B4-BE49-F238E27FC236}">
                <a16:creationId xmlns:a16="http://schemas.microsoft.com/office/drawing/2014/main" id="{8EE41E96-1EBA-3C4E-B33F-67F6E6F8D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986" y="4668616"/>
            <a:ext cx="720000" cy="720000"/>
          </a:xfrm>
          <a:prstGeom prst="rect">
            <a:avLst/>
          </a:prstGeom>
        </p:spPr>
      </p:pic>
      <p:sp>
        <p:nvSpPr>
          <p:cNvPr id="34" name="TextBox 106">
            <a:extLst>
              <a:ext uri="{FF2B5EF4-FFF2-40B4-BE49-F238E27FC236}">
                <a16:creationId xmlns:a16="http://schemas.microsoft.com/office/drawing/2014/main" id="{38F69F56-7722-4340-AE94-C921D2BB97CA}"/>
              </a:ext>
            </a:extLst>
          </p:cNvPr>
          <p:cNvSpPr txBox="1"/>
          <p:nvPr/>
        </p:nvSpPr>
        <p:spPr>
          <a:xfrm>
            <a:off x="9001104" y="2534653"/>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5" name="TextBox 106">
            <a:extLst>
              <a:ext uri="{FF2B5EF4-FFF2-40B4-BE49-F238E27FC236}">
                <a16:creationId xmlns:a16="http://schemas.microsoft.com/office/drawing/2014/main" id="{68E3CFCA-3101-8A44-AF25-67A09AFC1FF4}"/>
              </a:ext>
            </a:extLst>
          </p:cNvPr>
          <p:cNvSpPr txBox="1"/>
          <p:nvPr/>
        </p:nvSpPr>
        <p:spPr>
          <a:xfrm>
            <a:off x="10315892" y="2534653"/>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6" name="TextBox 106">
            <a:extLst>
              <a:ext uri="{FF2B5EF4-FFF2-40B4-BE49-F238E27FC236}">
                <a16:creationId xmlns:a16="http://schemas.microsoft.com/office/drawing/2014/main" id="{0486507C-E053-584C-9538-6041EB486669}"/>
              </a:ext>
            </a:extLst>
          </p:cNvPr>
          <p:cNvSpPr txBox="1"/>
          <p:nvPr/>
        </p:nvSpPr>
        <p:spPr>
          <a:xfrm>
            <a:off x="7932733" y="1094032"/>
            <a:ext cx="952505" cy="461665"/>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37" name="TextBox 106">
            <a:extLst>
              <a:ext uri="{FF2B5EF4-FFF2-40B4-BE49-F238E27FC236}">
                <a16:creationId xmlns:a16="http://schemas.microsoft.com/office/drawing/2014/main" id="{766334DD-0DB1-F949-AF03-89DE6C07D2B6}"/>
              </a:ext>
            </a:extLst>
          </p:cNvPr>
          <p:cNvSpPr txBox="1"/>
          <p:nvPr/>
        </p:nvSpPr>
        <p:spPr>
          <a:xfrm>
            <a:off x="7744356" y="5659834"/>
            <a:ext cx="800219"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センサ</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ー</a:t>
            </a:r>
            <a:b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b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デバイス</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38" name="TextBox 106">
            <a:extLst>
              <a:ext uri="{FF2B5EF4-FFF2-40B4-BE49-F238E27FC236}">
                <a16:creationId xmlns:a16="http://schemas.microsoft.com/office/drawing/2014/main" id="{4537B332-7A98-A547-B639-94FEDB1834DB}"/>
              </a:ext>
            </a:extLst>
          </p:cNvPr>
          <p:cNvSpPr txBox="1"/>
          <p:nvPr/>
        </p:nvSpPr>
        <p:spPr>
          <a:xfrm>
            <a:off x="8999030" y="5752167"/>
            <a:ext cx="891590" cy="276999"/>
          </a:xfrm>
          <a:prstGeom prst="rect">
            <a:avLst/>
          </a:prstGeom>
          <a:noFill/>
        </p:spPr>
        <p:txBody>
          <a:bodyPr wrap="none" rtlCol="0">
            <a:spAutoFit/>
          </a:bodyPr>
          <a:lstStyle/>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3G/</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LTE網</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39" name="TextBox 106">
            <a:extLst>
              <a:ext uri="{FF2B5EF4-FFF2-40B4-BE49-F238E27FC236}">
                <a16:creationId xmlns:a16="http://schemas.microsoft.com/office/drawing/2014/main" id="{E9222E91-1EC5-BA48-883B-2DEA24C0EE3D}"/>
              </a:ext>
            </a:extLst>
          </p:cNvPr>
          <p:cNvSpPr txBox="1"/>
          <p:nvPr/>
        </p:nvSpPr>
        <p:spPr>
          <a:xfrm>
            <a:off x="10313817" y="5752167"/>
            <a:ext cx="800219"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クラウド</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40" name="TextBox 106">
            <a:extLst>
              <a:ext uri="{FF2B5EF4-FFF2-40B4-BE49-F238E27FC236}">
                <a16:creationId xmlns:a16="http://schemas.microsoft.com/office/drawing/2014/main" id="{27FD0DB1-84A5-8448-B5D4-F84AB107FBC9}"/>
              </a:ext>
            </a:extLst>
          </p:cNvPr>
          <p:cNvSpPr txBox="1"/>
          <p:nvPr/>
        </p:nvSpPr>
        <p:spPr>
          <a:xfrm>
            <a:off x="7930658" y="4311546"/>
            <a:ext cx="952505" cy="461665"/>
          </a:xfrm>
          <a:prstGeom prst="rect">
            <a:avLst/>
          </a:prstGeom>
          <a:noFill/>
        </p:spPr>
        <p:txBody>
          <a:bodyPr wrap="none" rtlCol="0">
            <a:spAutoFit/>
          </a:bodyPr>
          <a:lstStyle/>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IoT SIM</a:t>
            </a:r>
          </a:p>
        </p:txBody>
      </p:sp>
    </p:spTree>
    <p:extLst>
      <p:ext uri="{BB962C8B-B14F-4D97-AF65-F5344CB8AC3E}">
        <p14:creationId xmlns:p14="http://schemas.microsoft.com/office/powerpoint/2010/main" val="48453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A813144-624F-CC44-895D-C99FDAE2D1D7}"/>
              </a:ext>
            </a:extLst>
          </p:cNvPr>
          <p:cNvSpPr/>
          <p:nvPr/>
        </p:nvSpPr>
        <p:spPr>
          <a:xfrm>
            <a:off x="4580404" y="2985843"/>
            <a:ext cx="3031192"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構成図例</a:t>
            </a:r>
            <a:r>
              <a:rPr lang="en-US" altLang="ja-JP" sz="3200" dirty="0">
                <a:latin typeface="Noto Sans JP Regular" panose="020B0500000000000000" pitchFamily="34" charset="-128"/>
                <a:ea typeface="Noto Sans JP Regular" panose="020B0500000000000000" pitchFamily="34" charset="-128"/>
                <a:cs typeface="Helvetica Neue"/>
              </a:rPr>
              <a:t>1</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2893741"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動態管理</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トラッキング</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986F2616-40E8-0947-A9D3-0B532A65D59C}"/>
              </a:ext>
            </a:extLst>
          </p:cNvPr>
          <p:cNvSpPr>
            <a:spLocks noChangeAspect="1"/>
          </p:cNvSpPr>
          <p:nvPr/>
        </p:nvSpPr>
        <p:spPr>
          <a:xfrm>
            <a:off x="2203232" y="2180493"/>
            <a:ext cx="7785536" cy="4379363"/>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5">
            <a:extLst>
              <a:ext uri="{FF2B5EF4-FFF2-40B4-BE49-F238E27FC236}">
                <a16:creationId xmlns:a16="http://schemas.microsoft.com/office/drawing/2014/main" id="{9261A6D5-B3E0-874A-AC3F-3D8973165A64}"/>
              </a:ext>
            </a:extLst>
          </p:cNvPr>
          <p:cNvPicPr>
            <a:picLocks noChangeAspect="1"/>
          </p:cNvPicPr>
          <p:nvPr/>
        </p:nvPicPr>
        <p:blipFill>
          <a:blip r:embed="rId2"/>
          <a:stretch>
            <a:fillRect/>
          </a:stretch>
        </p:blipFill>
        <p:spPr>
          <a:xfrm>
            <a:off x="3305892" y="4426431"/>
            <a:ext cx="720000" cy="720000"/>
          </a:xfrm>
          <a:prstGeom prst="rect">
            <a:avLst/>
          </a:prstGeom>
        </p:spPr>
      </p:pic>
      <p:pic>
        <p:nvPicPr>
          <p:cNvPr id="7" name="Picture 114">
            <a:extLst>
              <a:ext uri="{FF2B5EF4-FFF2-40B4-BE49-F238E27FC236}">
                <a16:creationId xmlns:a16="http://schemas.microsoft.com/office/drawing/2014/main" id="{F70CB44D-D700-414F-AE1D-68BEFA05D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521" y="4426431"/>
            <a:ext cx="720000" cy="720000"/>
          </a:xfrm>
          <a:prstGeom prst="rect">
            <a:avLst/>
          </a:prstGeom>
        </p:spPr>
      </p:pic>
      <p:pic>
        <p:nvPicPr>
          <p:cNvPr id="8" name="Picture 112">
            <a:extLst>
              <a:ext uri="{FF2B5EF4-FFF2-40B4-BE49-F238E27FC236}">
                <a16:creationId xmlns:a16="http://schemas.microsoft.com/office/drawing/2014/main" id="{66B88CB8-61FE-E84D-AF43-A24C261FD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4521" y="3395587"/>
            <a:ext cx="720000" cy="720000"/>
          </a:xfrm>
          <a:prstGeom prst="rect">
            <a:avLst/>
          </a:prstGeom>
        </p:spPr>
      </p:pic>
      <p:pic>
        <p:nvPicPr>
          <p:cNvPr id="9" name="Picture 5">
            <a:extLst>
              <a:ext uri="{FF2B5EF4-FFF2-40B4-BE49-F238E27FC236}">
                <a16:creationId xmlns:a16="http://schemas.microsoft.com/office/drawing/2014/main" id="{6E5AB356-C73B-5A4F-BC63-639B2EBEA4E8}"/>
              </a:ext>
            </a:extLst>
          </p:cNvPr>
          <p:cNvPicPr>
            <a:picLocks noChangeAspect="1"/>
          </p:cNvPicPr>
          <p:nvPr/>
        </p:nvPicPr>
        <p:blipFill>
          <a:blip r:embed="rId2"/>
          <a:stretch>
            <a:fillRect/>
          </a:stretch>
        </p:blipFill>
        <p:spPr>
          <a:xfrm>
            <a:off x="3305892" y="3395587"/>
            <a:ext cx="720000" cy="720000"/>
          </a:xfrm>
          <a:prstGeom prst="rect">
            <a:avLst/>
          </a:prstGeom>
        </p:spPr>
      </p:pic>
      <p:pic>
        <p:nvPicPr>
          <p:cNvPr id="19" name="図 18">
            <a:extLst>
              <a:ext uri="{FF2B5EF4-FFF2-40B4-BE49-F238E27FC236}">
                <a16:creationId xmlns:a16="http://schemas.microsoft.com/office/drawing/2014/main" id="{35182F4A-43D9-D84D-97D4-1D83CEB822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6972" y="3409703"/>
            <a:ext cx="720000" cy="720000"/>
          </a:xfrm>
          <a:prstGeom prst="rect">
            <a:avLst/>
          </a:prstGeom>
        </p:spPr>
      </p:pic>
      <p:pic>
        <p:nvPicPr>
          <p:cNvPr id="21" name="Picture 169">
            <a:extLst>
              <a:ext uri="{FF2B5EF4-FFF2-40B4-BE49-F238E27FC236}">
                <a16:creationId xmlns:a16="http://schemas.microsoft.com/office/drawing/2014/main" id="{0E13CA8D-CFB6-3043-897E-A3EE0ACD58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5970" y="3896682"/>
            <a:ext cx="720000" cy="720000"/>
          </a:xfrm>
          <a:prstGeom prst="rect">
            <a:avLst/>
          </a:prstGeom>
        </p:spPr>
      </p:pic>
      <p:sp>
        <p:nvSpPr>
          <p:cNvPr id="22" name="TextBox 144">
            <a:extLst>
              <a:ext uri="{FF2B5EF4-FFF2-40B4-BE49-F238E27FC236}">
                <a16:creationId xmlns:a16="http://schemas.microsoft.com/office/drawing/2014/main" id="{8B6A832A-DB48-0C4A-BFF3-EF94B7179881}"/>
              </a:ext>
            </a:extLst>
          </p:cNvPr>
          <p:cNvSpPr txBox="1"/>
          <p:nvPr/>
        </p:nvSpPr>
        <p:spPr>
          <a:xfrm>
            <a:off x="8543693" y="4478182"/>
            <a:ext cx="388248" cy="276999"/>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PC</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4" name="TextBox 141">
            <a:extLst>
              <a:ext uri="{FF2B5EF4-FFF2-40B4-BE49-F238E27FC236}">
                <a16:creationId xmlns:a16="http://schemas.microsoft.com/office/drawing/2014/main" id="{0D2A54B1-F4CA-474C-80CA-B7A237A7F8BA}"/>
              </a:ext>
            </a:extLst>
          </p:cNvPr>
          <p:cNvSpPr txBox="1"/>
          <p:nvPr/>
        </p:nvSpPr>
        <p:spPr>
          <a:xfrm>
            <a:off x="5635156" y="4673959"/>
            <a:ext cx="952505"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Harvest</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6" name="TextBox 162">
            <a:extLst>
              <a:ext uri="{FF2B5EF4-FFF2-40B4-BE49-F238E27FC236}">
                <a16:creationId xmlns:a16="http://schemas.microsoft.com/office/drawing/2014/main" id="{3CEF759F-26FF-C842-8296-1A5CB666C1EE}"/>
              </a:ext>
            </a:extLst>
          </p:cNvPr>
          <p:cNvSpPr txBox="1"/>
          <p:nvPr/>
        </p:nvSpPr>
        <p:spPr>
          <a:xfrm>
            <a:off x="6545544" y="4673959"/>
            <a:ext cx="952505" cy="461665"/>
          </a:xfrm>
          <a:prstGeom prst="rect">
            <a:avLst/>
          </a:prstGeom>
          <a:noFill/>
        </p:spPr>
        <p:txBody>
          <a:bodyPr wrap="none" rtlCol="0">
            <a:spAutoFit/>
          </a:bodyPr>
          <a:lstStyle/>
          <a:p>
            <a:pPr algn="ctr"/>
            <a:r>
              <a:rPr lang="en"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 altLang="ja-JP" sz="1200" dirty="0">
                <a:latin typeface="Noto Sans JP Regular" panose="020B0500000000000000" pitchFamily="34" charset="-128"/>
                <a:ea typeface="Noto Sans JP Regular" panose="020B0500000000000000" pitchFamily="34" charset="-128"/>
                <a:cs typeface="ヒラギノ角ゴ ProN W6"/>
              </a:rPr>
              <a:t>Lagoon</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7" name="Picture 90">
            <a:extLst>
              <a:ext uri="{FF2B5EF4-FFF2-40B4-BE49-F238E27FC236}">
                <a16:creationId xmlns:a16="http://schemas.microsoft.com/office/drawing/2014/main" id="{C2E1D09E-DA17-424D-B5F6-C2EDC0C73C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1072" y="4750820"/>
            <a:ext cx="720000" cy="720000"/>
          </a:xfrm>
          <a:prstGeom prst="rect">
            <a:avLst/>
          </a:prstGeom>
        </p:spPr>
      </p:pic>
      <p:sp>
        <p:nvSpPr>
          <p:cNvPr id="28" name="TextBox 160">
            <a:extLst>
              <a:ext uri="{FF2B5EF4-FFF2-40B4-BE49-F238E27FC236}">
                <a16:creationId xmlns:a16="http://schemas.microsoft.com/office/drawing/2014/main" id="{991DB66B-2BBB-7749-BE06-154B0EFCEF27}"/>
              </a:ext>
            </a:extLst>
          </p:cNvPr>
          <p:cNvSpPr txBox="1"/>
          <p:nvPr/>
        </p:nvSpPr>
        <p:spPr>
          <a:xfrm>
            <a:off x="8897907" y="5381354"/>
            <a:ext cx="646331" cy="276999"/>
          </a:xfrm>
          <a:prstGeom prst="rect">
            <a:avLst/>
          </a:prstGeom>
          <a:noFill/>
        </p:spPr>
        <p:txBody>
          <a:bodyPr wrap="none" rtlCol="0">
            <a:spAutoFit/>
          </a:bodyPr>
          <a:lstStyle/>
          <a:p>
            <a:pPr algn="ctr"/>
            <a:r>
              <a:rPr lang="ja-JP" altLang="en-US" sz="1200">
                <a:solidFill>
                  <a:schemeClr val="bg1">
                    <a:lumMod val="50000"/>
                  </a:schemeClr>
                </a:solidFill>
                <a:latin typeface="Noto Sans JP Regular" panose="020B0500000000000000" pitchFamily="34" charset="-128"/>
                <a:ea typeface="Noto Sans JP Regular" panose="020B0500000000000000" pitchFamily="34" charset="-128"/>
                <a:cs typeface="ヒラギノ角ゴ ProN W6"/>
              </a:rPr>
              <a:t>管理者</a:t>
            </a:r>
            <a:endParaRPr lang="en-US" sz="1200" dirty="0">
              <a:solidFill>
                <a:schemeClr val="bg1">
                  <a:lumMod val="50000"/>
                </a:schemeClr>
              </a:solidFill>
              <a:latin typeface="Noto Sans JP Regular" panose="020B0500000000000000" pitchFamily="34" charset="-128"/>
              <a:ea typeface="Noto Sans JP Regular" panose="020B0500000000000000" pitchFamily="34" charset="-128"/>
              <a:cs typeface="ヒラギノ角ゴ ProN W6"/>
            </a:endParaRPr>
          </a:p>
        </p:txBody>
      </p:sp>
      <p:pic>
        <p:nvPicPr>
          <p:cNvPr id="29" name="Picture 93">
            <a:extLst>
              <a:ext uri="{FF2B5EF4-FFF2-40B4-BE49-F238E27FC236}">
                <a16:creationId xmlns:a16="http://schemas.microsoft.com/office/drawing/2014/main" id="{49623435-66B4-2441-A0F3-8B1A277C9B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0404" y="2550647"/>
            <a:ext cx="720000" cy="720000"/>
          </a:xfrm>
          <a:prstGeom prst="rect">
            <a:avLst/>
          </a:prstGeom>
        </p:spPr>
      </p:pic>
      <p:grpSp>
        <p:nvGrpSpPr>
          <p:cNvPr id="33" name="グループ化 32">
            <a:extLst>
              <a:ext uri="{FF2B5EF4-FFF2-40B4-BE49-F238E27FC236}">
                <a16:creationId xmlns:a16="http://schemas.microsoft.com/office/drawing/2014/main" id="{E8890A2E-92EC-5948-8F10-3B2AC868FD65}"/>
              </a:ext>
            </a:extLst>
          </p:cNvPr>
          <p:cNvGrpSpPr/>
          <p:nvPr/>
        </p:nvGrpSpPr>
        <p:grpSpPr>
          <a:xfrm>
            <a:off x="6675200" y="3896675"/>
            <a:ext cx="720000" cy="720000"/>
            <a:chOff x="5528748" y="4501094"/>
            <a:chExt cx="720000" cy="720000"/>
          </a:xfrm>
        </p:grpSpPr>
        <p:sp>
          <p:nvSpPr>
            <p:cNvPr id="30" name="角丸四角形 29">
              <a:extLst>
                <a:ext uri="{FF2B5EF4-FFF2-40B4-BE49-F238E27FC236}">
                  <a16:creationId xmlns:a16="http://schemas.microsoft.com/office/drawing/2014/main" id="{626EAEC7-B786-004C-850A-589EAB86E293}"/>
                </a:ext>
              </a:extLst>
            </p:cNvPr>
            <p:cNvSpPr/>
            <p:nvPr/>
          </p:nvSpPr>
          <p:spPr>
            <a:xfrm>
              <a:off x="5692477" y="4662041"/>
              <a:ext cx="378123" cy="386209"/>
            </a:xfrm>
            <a:prstGeom prst="roundRect">
              <a:avLst>
                <a:gd name="adj" fmla="val 81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八角形 30">
              <a:extLst>
                <a:ext uri="{FF2B5EF4-FFF2-40B4-BE49-F238E27FC236}">
                  <a16:creationId xmlns:a16="http://schemas.microsoft.com/office/drawing/2014/main" id="{6383D1F6-11D7-A140-929B-7A0EE0926D2C}"/>
                </a:ext>
              </a:extLst>
            </p:cNvPr>
            <p:cNvSpPr/>
            <p:nvPr/>
          </p:nvSpPr>
          <p:spPr>
            <a:xfrm rot="1320000">
              <a:off x="5944392" y="4916627"/>
              <a:ext cx="226653" cy="226653"/>
            </a:xfrm>
            <a:prstGeom prst="oc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6BE6545-A2FF-E545-A4EA-25A566614D72}"/>
                </a:ext>
              </a:extLst>
            </p:cNvPr>
            <p:cNvSpPr/>
            <p:nvPr/>
          </p:nvSpPr>
          <p:spPr>
            <a:xfrm>
              <a:off x="5627824" y="4789211"/>
              <a:ext cx="112239" cy="131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00ACA555-85CE-9747-AD76-A4E95F9DA2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8748" y="4501094"/>
              <a:ext cx="720000" cy="720000"/>
            </a:xfrm>
            <a:prstGeom prst="rect">
              <a:avLst/>
            </a:prstGeom>
          </p:spPr>
        </p:pic>
      </p:grpSp>
      <p:grpSp>
        <p:nvGrpSpPr>
          <p:cNvPr id="37" name="グループ化 36">
            <a:extLst>
              <a:ext uri="{FF2B5EF4-FFF2-40B4-BE49-F238E27FC236}">
                <a16:creationId xmlns:a16="http://schemas.microsoft.com/office/drawing/2014/main" id="{D2E63EDE-D38D-904C-B45A-B4419E3A5BBC}"/>
              </a:ext>
            </a:extLst>
          </p:cNvPr>
          <p:cNvGrpSpPr/>
          <p:nvPr/>
        </p:nvGrpSpPr>
        <p:grpSpPr>
          <a:xfrm>
            <a:off x="5737551" y="3896675"/>
            <a:ext cx="720000" cy="720000"/>
            <a:chOff x="6497615" y="4602228"/>
            <a:chExt cx="720000" cy="720000"/>
          </a:xfrm>
        </p:grpSpPr>
        <p:sp>
          <p:nvSpPr>
            <p:cNvPr id="34" name="円柱 33">
              <a:extLst>
                <a:ext uri="{FF2B5EF4-FFF2-40B4-BE49-F238E27FC236}">
                  <a16:creationId xmlns:a16="http://schemas.microsoft.com/office/drawing/2014/main" id="{FC85BB7C-B20D-E643-9580-4D7493ABFDBD}"/>
                </a:ext>
              </a:extLst>
            </p:cNvPr>
            <p:cNvSpPr/>
            <p:nvPr/>
          </p:nvSpPr>
          <p:spPr>
            <a:xfrm>
              <a:off x="6698553" y="4872901"/>
              <a:ext cx="315022" cy="295055"/>
            </a:xfrm>
            <a:prstGeom prst="ca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a:extLst>
                <a:ext uri="{FF2B5EF4-FFF2-40B4-BE49-F238E27FC236}">
                  <a16:creationId xmlns:a16="http://schemas.microsoft.com/office/drawing/2014/main" id="{F26FA2B0-94A0-044E-83F8-D63AAD719539}"/>
                </a:ext>
              </a:extLst>
            </p:cNvPr>
            <p:cNvSpPr/>
            <p:nvPr/>
          </p:nvSpPr>
          <p:spPr>
            <a:xfrm rot="1247262">
              <a:off x="6870592" y="4763572"/>
              <a:ext cx="6971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a:extLst>
                <a:ext uri="{FF2B5EF4-FFF2-40B4-BE49-F238E27FC236}">
                  <a16:creationId xmlns:a16="http://schemas.microsoft.com/office/drawing/2014/main" id="{E7A83446-A663-E545-B280-D91CA50396F7}"/>
                </a:ext>
              </a:extLst>
            </p:cNvPr>
            <p:cNvSpPr/>
            <p:nvPr/>
          </p:nvSpPr>
          <p:spPr>
            <a:xfrm rot="20434297">
              <a:off x="6953275" y="4745223"/>
              <a:ext cx="98699" cy="59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1">
              <a:extLst>
                <a:ext uri="{FF2B5EF4-FFF2-40B4-BE49-F238E27FC236}">
                  <a16:creationId xmlns:a16="http://schemas.microsoft.com/office/drawing/2014/main" id="{A6F5E8A5-8B9B-F34C-9987-3E0128EDD0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7615" y="4602228"/>
              <a:ext cx="720000" cy="720000"/>
            </a:xfrm>
            <a:prstGeom prst="rect">
              <a:avLst/>
            </a:prstGeom>
          </p:spPr>
        </p:pic>
      </p:grpSp>
      <p:pic>
        <p:nvPicPr>
          <p:cNvPr id="38" name="Picture 87">
            <a:extLst>
              <a:ext uri="{FF2B5EF4-FFF2-40B4-BE49-F238E27FC236}">
                <a16:creationId xmlns:a16="http://schemas.microsoft.com/office/drawing/2014/main" id="{A2E37172-7246-3E43-B7BA-693017D7FB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4501" y="3909375"/>
            <a:ext cx="720000" cy="720000"/>
          </a:xfrm>
          <a:prstGeom prst="rect">
            <a:avLst/>
          </a:prstGeom>
        </p:spPr>
      </p:pic>
      <p:sp>
        <p:nvSpPr>
          <p:cNvPr id="39" name="TextBox 141">
            <a:extLst>
              <a:ext uri="{FF2B5EF4-FFF2-40B4-BE49-F238E27FC236}">
                <a16:creationId xmlns:a16="http://schemas.microsoft.com/office/drawing/2014/main" id="{5308B13C-7594-734B-9C10-D7983014AC54}"/>
              </a:ext>
            </a:extLst>
          </p:cNvPr>
          <p:cNvSpPr txBox="1"/>
          <p:nvPr/>
        </p:nvSpPr>
        <p:spPr>
          <a:xfrm>
            <a:off x="4758019" y="4673959"/>
            <a:ext cx="819456"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Unified</a:t>
            </a:r>
          </a:p>
          <a:p>
            <a:pPr algn="ctr"/>
            <a:r>
              <a:rPr lang="en-US" sz="1200" dirty="0">
                <a:latin typeface="Noto Sans JP Regular" panose="020B0500000000000000" pitchFamily="34" charset="-128"/>
                <a:ea typeface="Noto Sans JP Regular" panose="020B0500000000000000" pitchFamily="34" charset="-128"/>
                <a:cs typeface="ヒラギノ角ゴ ProN W6"/>
              </a:rPr>
              <a:t>Endpoint</a:t>
            </a:r>
          </a:p>
        </p:txBody>
      </p:sp>
      <p:sp>
        <p:nvSpPr>
          <p:cNvPr id="40" name="TextBox 141">
            <a:extLst>
              <a:ext uri="{FF2B5EF4-FFF2-40B4-BE49-F238E27FC236}">
                <a16:creationId xmlns:a16="http://schemas.microsoft.com/office/drawing/2014/main" id="{D2C62D05-707C-2A43-9CD7-FC216FC326AA}"/>
              </a:ext>
            </a:extLst>
          </p:cNvPr>
          <p:cNvSpPr txBox="1"/>
          <p:nvPr/>
        </p:nvSpPr>
        <p:spPr>
          <a:xfrm>
            <a:off x="2880260" y="5058188"/>
            <a:ext cx="1571264"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GPS</a:t>
            </a:r>
            <a:r>
              <a:rPr lang="ja-JP" altLang="en-US" sz="1200" dirty="0">
                <a:latin typeface="Noto Sans JP Regular" panose="020B0500000000000000" pitchFamily="34" charset="-128"/>
                <a:ea typeface="Noto Sans JP Regular" panose="020B0500000000000000" pitchFamily="34" charset="-128"/>
                <a:cs typeface="ヒラギノ角ゴ ProN W6"/>
              </a:rPr>
              <a:t>マルチユニット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 Edition</a:t>
            </a:r>
          </a:p>
        </p:txBody>
      </p:sp>
      <p:sp>
        <p:nvSpPr>
          <p:cNvPr id="41" name="TextBox 141">
            <a:extLst>
              <a:ext uri="{FF2B5EF4-FFF2-40B4-BE49-F238E27FC236}">
                <a16:creationId xmlns:a16="http://schemas.microsoft.com/office/drawing/2014/main" id="{63DB3FF5-FAB4-8446-84D7-2A09AB39941A}"/>
              </a:ext>
            </a:extLst>
          </p:cNvPr>
          <p:cNvSpPr txBox="1"/>
          <p:nvPr/>
        </p:nvSpPr>
        <p:spPr>
          <a:xfrm>
            <a:off x="2788300" y="4132510"/>
            <a:ext cx="492443"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車両</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43" name="直線矢印コネクタ 42">
            <a:extLst>
              <a:ext uri="{FF2B5EF4-FFF2-40B4-BE49-F238E27FC236}">
                <a16:creationId xmlns:a16="http://schemas.microsoft.com/office/drawing/2014/main" id="{25F58C95-E97E-EF4E-813A-9F1983B01627}"/>
              </a:ext>
            </a:extLst>
          </p:cNvPr>
          <p:cNvCxnSpPr>
            <a:cxnSpLocks/>
          </p:cNvCxnSpPr>
          <p:nvPr/>
        </p:nvCxnSpPr>
        <p:spPr>
          <a:xfrm>
            <a:off x="3905754" y="3784600"/>
            <a:ext cx="1016000" cy="32954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9A2E99DA-D76D-6D48-BE12-EAED511A825A}"/>
              </a:ext>
            </a:extLst>
          </p:cNvPr>
          <p:cNvCxnSpPr>
            <a:cxnSpLocks/>
          </p:cNvCxnSpPr>
          <p:nvPr/>
        </p:nvCxnSpPr>
        <p:spPr>
          <a:xfrm flipV="1">
            <a:off x="3905754" y="4426431"/>
            <a:ext cx="1016000" cy="34779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BC191735-D0AE-3049-9E5D-23749FF92A85}"/>
              </a:ext>
            </a:extLst>
          </p:cNvPr>
          <p:cNvCxnSpPr>
            <a:cxnSpLocks/>
          </p:cNvCxnSpPr>
          <p:nvPr/>
        </p:nvCxnSpPr>
        <p:spPr>
          <a:xfrm>
            <a:off x="5368651" y="4268824"/>
            <a:ext cx="434476"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U ターン矢印 56">
            <a:extLst>
              <a:ext uri="{FF2B5EF4-FFF2-40B4-BE49-F238E27FC236}">
                <a16:creationId xmlns:a16="http://schemas.microsoft.com/office/drawing/2014/main" id="{5B8530AE-DAE1-D449-A3ED-A4CE3933F639}"/>
              </a:ext>
            </a:extLst>
          </p:cNvPr>
          <p:cNvSpPr/>
          <p:nvPr/>
        </p:nvSpPr>
        <p:spPr>
          <a:xfrm rot="16200000" flipH="1">
            <a:off x="6358354" y="4095013"/>
            <a:ext cx="346301" cy="408008"/>
          </a:xfrm>
          <a:prstGeom prst="uturnArrow">
            <a:avLst>
              <a:gd name="adj1" fmla="val 14751"/>
              <a:gd name="adj2" fmla="val 25000"/>
              <a:gd name="adj3" fmla="val 41560"/>
              <a:gd name="adj4" fmla="val 41188"/>
              <a:gd name="adj5"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矢印コネクタ 57">
            <a:extLst>
              <a:ext uri="{FF2B5EF4-FFF2-40B4-BE49-F238E27FC236}">
                <a16:creationId xmlns:a16="http://schemas.microsoft.com/office/drawing/2014/main" id="{FB5E3D6A-5588-8242-B541-9F9E7EF37B39}"/>
              </a:ext>
            </a:extLst>
          </p:cNvPr>
          <p:cNvCxnSpPr>
            <a:cxnSpLocks/>
            <a:stCxn id="21" idx="1"/>
            <a:endCxn id="25" idx="3"/>
          </p:cNvCxnSpPr>
          <p:nvPr/>
        </p:nvCxnSpPr>
        <p:spPr>
          <a:xfrm flipH="1" flipV="1">
            <a:off x="7395200" y="4256675"/>
            <a:ext cx="980770" cy="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角丸四角形吹き出し 63">
            <a:extLst>
              <a:ext uri="{FF2B5EF4-FFF2-40B4-BE49-F238E27FC236}">
                <a16:creationId xmlns:a16="http://schemas.microsoft.com/office/drawing/2014/main" id="{3B86C730-AC3E-484B-8B31-37D4FA276185}"/>
              </a:ext>
            </a:extLst>
          </p:cNvPr>
          <p:cNvSpPr/>
          <p:nvPr/>
        </p:nvSpPr>
        <p:spPr>
          <a:xfrm>
            <a:off x="4190445" y="3251977"/>
            <a:ext cx="1109959" cy="488553"/>
          </a:xfrm>
          <a:prstGeom prst="wedgeRoundRectCallout">
            <a:avLst>
              <a:gd name="adj1" fmla="val -36127"/>
              <a:gd name="adj2" fmla="val 7245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位置情報を送信</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2" name="角丸四角形吹き出し 41">
            <a:extLst>
              <a:ext uri="{FF2B5EF4-FFF2-40B4-BE49-F238E27FC236}">
                <a16:creationId xmlns:a16="http://schemas.microsoft.com/office/drawing/2014/main" id="{2CF1A198-F454-BE4A-B8EB-EF4A1BF1B123}"/>
              </a:ext>
            </a:extLst>
          </p:cNvPr>
          <p:cNvSpPr/>
          <p:nvPr/>
        </p:nvSpPr>
        <p:spPr>
          <a:xfrm>
            <a:off x="7811993" y="2894317"/>
            <a:ext cx="1409079" cy="488553"/>
          </a:xfrm>
          <a:prstGeom prst="wedgeRoundRectCallout">
            <a:avLst>
              <a:gd name="adj1" fmla="val -2098"/>
              <a:gd name="adj2" fmla="val 8158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地図から車両の位置を確認</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4" name="角丸四角形吹き出し 43">
            <a:extLst>
              <a:ext uri="{FF2B5EF4-FFF2-40B4-BE49-F238E27FC236}">
                <a16:creationId xmlns:a16="http://schemas.microsoft.com/office/drawing/2014/main" id="{F8CD57FB-7355-CB47-BBBB-58FA905B571A}"/>
              </a:ext>
            </a:extLst>
          </p:cNvPr>
          <p:cNvSpPr/>
          <p:nvPr/>
        </p:nvSpPr>
        <p:spPr>
          <a:xfrm>
            <a:off x="5940299" y="3271506"/>
            <a:ext cx="1109959" cy="488553"/>
          </a:xfrm>
          <a:prstGeom prst="wedgeRoundRectCallout">
            <a:avLst>
              <a:gd name="adj1" fmla="val -30099"/>
              <a:gd name="adj2" fmla="val 9071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位置情報を保存</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5" name="TextBox 106">
            <a:extLst>
              <a:ext uri="{FF2B5EF4-FFF2-40B4-BE49-F238E27FC236}">
                <a16:creationId xmlns:a16="http://schemas.microsoft.com/office/drawing/2014/main" id="{0AF2E38B-237F-4F44-87D0-0EC270377737}"/>
              </a:ext>
            </a:extLst>
          </p:cNvPr>
          <p:cNvSpPr txBox="1"/>
          <p:nvPr/>
        </p:nvSpPr>
        <p:spPr>
          <a:xfrm>
            <a:off x="4905610" y="6126203"/>
            <a:ext cx="2380780"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車両の位置を遠隔の</a:t>
            </a:r>
            <a:r>
              <a:rPr lang="en-US" altLang="ja-JP" sz="1200" dirty="0" err="1">
                <a:latin typeface="Noto Sans JP Regular" panose="020B0500000000000000" pitchFamily="34" charset="-128"/>
                <a:ea typeface="Noto Sans JP Regular" panose="020B0500000000000000" pitchFamily="34" charset="-128"/>
                <a:cs typeface="ヒラギノ角ゴ ProN W6"/>
              </a:rPr>
              <a:t>PC</a:t>
            </a:r>
            <a:r>
              <a:rPr lang="en-US" sz="1200" dirty="0" err="1">
                <a:latin typeface="Noto Sans JP Regular" panose="020B0500000000000000" pitchFamily="34" charset="-128"/>
                <a:ea typeface="Noto Sans JP Regular" panose="020B0500000000000000" pitchFamily="34" charset="-128"/>
                <a:cs typeface="ヒラギノ角ゴ ProN W6"/>
              </a:rPr>
              <a:t>から確認</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313211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C14C3CDF-D7F2-984F-8506-7143D4F13D3B}"/>
              </a:ext>
            </a:extLst>
          </p:cNvPr>
          <p:cNvSpPr/>
          <p:nvPr/>
        </p:nvSpPr>
        <p:spPr>
          <a:xfrm>
            <a:off x="7776379" y="2990660"/>
            <a:ext cx="1846395"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dirty="0">
                <a:latin typeface="Noto Sans JP Regular" panose="020B0500000000000000" pitchFamily="34" charset="-128"/>
                <a:ea typeface="Noto Sans JP Regular" panose="020B0500000000000000" pitchFamily="34" charset="-128"/>
                <a:cs typeface="Helvetica Neue"/>
              </a:rPr>
              <a:t>構成図例</a:t>
            </a:r>
            <a:r>
              <a:rPr lang="en-US" altLang="ja-JP" sz="3200" dirty="0">
                <a:latin typeface="Noto Sans JP Regular" panose="020B0500000000000000" pitchFamily="34" charset="-128"/>
                <a:ea typeface="Noto Sans JP Regular" panose="020B0500000000000000" pitchFamily="34" charset="-128"/>
                <a:cs typeface="Helvetica Neue"/>
              </a:rPr>
              <a:t>2</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1396536"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決済端末</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7502D82A-DECF-A447-B36C-983E15B3AB28}"/>
              </a:ext>
            </a:extLst>
          </p:cNvPr>
          <p:cNvSpPr>
            <a:spLocks noChangeAspect="1"/>
          </p:cNvSpPr>
          <p:nvPr/>
        </p:nvSpPr>
        <p:spPr>
          <a:xfrm>
            <a:off x="2203232" y="2180493"/>
            <a:ext cx="7785536" cy="4379363"/>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AD7163A-8CED-D44E-9A59-3AE413BECC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825" y="4021504"/>
            <a:ext cx="720000" cy="720000"/>
          </a:xfrm>
          <a:prstGeom prst="rect">
            <a:avLst/>
          </a:prstGeom>
        </p:spPr>
      </p:pic>
      <p:sp>
        <p:nvSpPr>
          <p:cNvPr id="10" name="角丸四角形 9">
            <a:extLst>
              <a:ext uri="{FF2B5EF4-FFF2-40B4-BE49-F238E27FC236}">
                <a16:creationId xmlns:a16="http://schemas.microsoft.com/office/drawing/2014/main" id="{F278F33B-5AA9-D74E-B007-659643A945C7}"/>
              </a:ext>
            </a:extLst>
          </p:cNvPr>
          <p:cNvSpPr/>
          <p:nvPr/>
        </p:nvSpPr>
        <p:spPr>
          <a:xfrm>
            <a:off x="5947040" y="3001990"/>
            <a:ext cx="1598400"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93">
            <a:extLst>
              <a:ext uri="{FF2B5EF4-FFF2-40B4-BE49-F238E27FC236}">
                <a16:creationId xmlns:a16="http://schemas.microsoft.com/office/drawing/2014/main" id="{901D5CB7-683E-2542-8C77-FA6CB9120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240" y="2555054"/>
            <a:ext cx="720000" cy="720000"/>
          </a:xfrm>
          <a:prstGeom prst="rect">
            <a:avLst/>
          </a:prstGeom>
        </p:spPr>
      </p:pic>
      <p:pic>
        <p:nvPicPr>
          <p:cNvPr id="12" name="Picture 186">
            <a:extLst>
              <a:ext uri="{FF2B5EF4-FFF2-40B4-BE49-F238E27FC236}">
                <a16:creationId xmlns:a16="http://schemas.microsoft.com/office/drawing/2014/main" id="{39BFA6FE-FD89-7941-ACAC-F00DF4380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2090" y="4021504"/>
            <a:ext cx="720000" cy="720000"/>
          </a:xfrm>
          <a:prstGeom prst="rect">
            <a:avLst/>
          </a:prstGeom>
        </p:spPr>
      </p:pic>
      <p:sp>
        <p:nvSpPr>
          <p:cNvPr id="15" name="TextBox 106">
            <a:extLst>
              <a:ext uri="{FF2B5EF4-FFF2-40B4-BE49-F238E27FC236}">
                <a16:creationId xmlns:a16="http://schemas.microsoft.com/office/drawing/2014/main" id="{EABB34E3-F2E1-C64D-ABB8-F6F936C559DD}"/>
              </a:ext>
            </a:extLst>
          </p:cNvPr>
          <p:cNvSpPr txBox="1"/>
          <p:nvPr/>
        </p:nvSpPr>
        <p:spPr>
          <a:xfrm>
            <a:off x="6853243" y="3505416"/>
            <a:ext cx="1378916" cy="461665"/>
          </a:xfrm>
          <a:prstGeom prst="rect">
            <a:avLst/>
          </a:prstGeom>
          <a:noFill/>
        </p:spPr>
        <p:txBody>
          <a:bodyPr wrap="squar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 Door</a:t>
            </a:r>
          </a:p>
          <a:p>
            <a:pPr algn="ctr"/>
            <a:r>
              <a:rPr lang="en-US" sz="1200" dirty="0">
                <a:latin typeface="Noto Sans JP Regular" panose="020B0500000000000000" pitchFamily="34" charset="-128"/>
                <a:ea typeface="Noto Sans JP Regular" panose="020B0500000000000000" pitchFamily="34" charset="-128"/>
                <a:cs typeface="ヒラギノ角ゴ ProN W6"/>
              </a:rPr>
              <a:t>(</a:t>
            </a:r>
            <a:r>
              <a:rPr lang="en-US" sz="1200" dirty="0" err="1">
                <a:latin typeface="Noto Sans JP Regular" panose="020B0500000000000000" pitchFamily="34" charset="-128"/>
                <a:ea typeface="Noto Sans JP Regular" panose="020B0500000000000000" pitchFamily="34" charset="-128"/>
                <a:cs typeface="ヒラギノ角ゴ ProN W6"/>
              </a:rPr>
              <a:t>VPN接続</a:t>
            </a:r>
            <a:r>
              <a:rPr lang="en-US" sz="1200" dirty="0">
                <a:latin typeface="Noto Sans JP Regular" panose="020B0500000000000000" pitchFamily="34" charset="-128"/>
                <a:ea typeface="Noto Sans JP Regular" panose="020B0500000000000000" pitchFamily="34" charset="-128"/>
                <a:cs typeface="ヒラギノ角ゴ ProN W6"/>
              </a:rPr>
              <a:t>)</a:t>
            </a:r>
          </a:p>
        </p:txBody>
      </p:sp>
      <p:sp>
        <p:nvSpPr>
          <p:cNvPr id="18" name="TextBox 126">
            <a:extLst>
              <a:ext uri="{FF2B5EF4-FFF2-40B4-BE49-F238E27FC236}">
                <a16:creationId xmlns:a16="http://schemas.microsoft.com/office/drawing/2014/main" id="{2D02FEFA-C484-0B40-86C9-2343D29A5D40}"/>
              </a:ext>
            </a:extLst>
          </p:cNvPr>
          <p:cNvSpPr txBox="1"/>
          <p:nvPr/>
        </p:nvSpPr>
        <p:spPr>
          <a:xfrm>
            <a:off x="6508034" y="4807767"/>
            <a:ext cx="476412" cy="276999"/>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VPG</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0" name="TextBox 126">
            <a:extLst>
              <a:ext uri="{FF2B5EF4-FFF2-40B4-BE49-F238E27FC236}">
                <a16:creationId xmlns:a16="http://schemas.microsoft.com/office/drawing/2014/main" id="{D7AB930A-BB39-9840-AF7B-198E8C3F99AE}"/>
              </a:ext>
            </a:extLst>
          </p:cNvPr>
          <p:cNvSpPr txBox="1"/>
          <p:nvPr/>
        </p:nvSpPr>
        <p:spPr>
          <a:xfrm>
            <a:off x="8611980" y="4730174"/>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決済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サーバー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1" name="TextBox 126">
            <a:extLst>
              <a:ext uri="{FF2B5EF4-FFF2-40B4-BE49-F238E27FC236}">
                <a16:creationId xmlns:a16="http://schemas.microsoft.com/office/drawing/2014/main" id="{89F65603-B04F-6A48-A97B-024A68EB7E38}"/>
              </a:ext>
            </a:extLst>
          </p:cNvPr>
          <p:cNvSpPr txBox="1"/>
          <p:nvPr/>
        </p:nvSpPr>
        <p:spPr>
          <a:xfrm>
            <a:off x="2779349" y="4754709"/>
            <a:ext cx="492443"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決済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端末</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2" name="TextBox 126">
            <a:extLst>
              <a:ext uri="{FF2B5EF4-FFF2-40B4-BE49-F238E27FC236}">
                <a16:creationId xmlns:a16="http://schemas.microsoft.com/office/drawing/2014/main" id="{7430AAE6-3349-9C4E-84DF-A1187BCE26E9}"/>
              </a:ext>
            </a:extLst>
          </p:cNvPr>
          <p:cNvSpPr txBox="1"/>
          <p:nvPr/>
        </p:nvSpPr>
        <p:spPr>
          <a:xfrm>
            <a:off x="2921205" y="3503010"/>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24" name="TextBox 126">
            <a:extLst>
              <a:ext uri="{FF2B5EF4-FFF2-40B4-BE49-F238E27FC236}">
                <a16:creationId xmlns:a16="http://schemas.microsoft.com/office/drawing/2014/main" id="{356CFB15-3270-854C-9A1B-5F162DDD677D}"/>
              </a:ext>
            </a:extLst>
          </p:cNvPr>
          <p:cNvSpPr txBox="1"/>
          <p:nvPr/>
        </p:nvSpPr>
        <p:spPr>
          <a:xfrm>
            <a:off x="3712213" y="4752650"/>
            <a:ext cx="646331"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基地局</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5" name="TextBox 126">
            <a:extLst>
              <a:ext uri="{FF2B5EF4-FFF2-40B4-BE49-F238E27FC236}">
                <a16:creationId xmlns:a16="http://schemas.microsoft.com/office/drawing/2014/main" id="{B29D61D0-F8DF-654F-8D70-D54E02E2780F}"/>
              </a:ext>
            </a:extLst>
          </p:cNvPr>
          <p:cNvSpPr txBox="1"/>
          <p:nvPr/>
        </p:nvSpPr>
        <p:spPr>
          <a:xfrm>
            <a:off x="4482204" y="4741503"/>
            <a:ext cx="646331"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交換局</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6" name="TextBox 126">
            <a:extLst>
              <a:ext uri="{FF2B5EF4-FFF2-40B4-BE49-F238E27FC236}">
                <a16:creationId xmlns:a16="http://schemas.microsoft.com/office/drawing/2014/main" id="{758C6039-696C-AB42-85AB-61B3F5F8A2BF}"/>
              </a:ext>
            </a:extLst>
          </p:cNvPr>
          <p:cNvSpPr txBox="1"/>
          <p:nvPr/>
        </p:nvSpPr>
        <p:spPr>
          <a:xfrm>
            <a:off x="5200920" y="4730174"/>
            <a:ext cx="646331"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専用線</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接続</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7" name="TextBox 126">
            <a:extLst>
              <a:ext uri="{FF2B5EF4-FFF2-40B4-BE49-F238E27FC236}">
                <a16:creationId xmlns:a16="http://schemas.microsoft.com/office/drawing/2014/main" id="{856AD132-11A0-BB40-9CED-123075FA4698}"/>
              </a:ext>
            </a:extLst>
          </p:cNvPr>
          <p:cNvSpPr txBox="1"/>
          <p:nvPr/>
        </p:nvSpPr>
        <p:spPr>
          <a:xfrm>
            <a:off x="8068634" y="3090182"/>
            <a:ext cx="1261884"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データセンター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4" name="直線矢印コネクタ 33">
            <a:extLst>
              <a:ext uri="{FF2B5EF4-FFF2-40B4-BE49-F238E27FC236}">
                <a16:creationId xmlns:a16="http://schemas.microsoft.com/office/drawing/2014/main" id="{807E7DC1-8A7B-D74C-A373-A3D5507AD522}"/>
              </a:ext>
            </a:extLst>
          </p:cNvPr>
          <p:cNvCxnSpPr>
            <a:cxnSpLocks/>
          </p:cNvCxnSpPr>
          <p:nvPr/>
        </p:nvCxnSpPr>
        <p:spPr>
          <a:xfrm>
            <a:off x="3100994" y="4370174"/>
            <a:ext cx="5665589"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66">
            <a:extLst>
              <a:ext uri="{FF2B5EF4-FFF2-40B4-BE49-F238E27FC236}">
                <a16:creationId xmlns:a16="http://schemas.microsoft.com/office/drawing/2014/main" id="{C882867F-4FD5-C349-A0E8-66933C3943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0891" y="4032650"/>
            <a:ext cx="720000" cy="720000"/>
          </a:xfrm>
          <a:prstGeom prst="rect">
            <a:avLst/>
          </a:prstGeom>
        </p:spPr>
      </p:pic>
      <p:pic>
        <p:nvPicPr>
          <p:cNvPr id="9" name="Picture 67">
            <a:extLst>
              <a:ext uri="{FF2B5EF4-FFF2-40B4-BE49-F238E27FC236}">
                <a16:creationId xmlns:a16="http://schemas.microsoft.com/office/drawing/2014/main" id="{C3BA8AEF-249F-DF48-9551-CBB3D6EABA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1832" y="4032650"/>
            <a:ext cx="720000" cy="720000"/>
          </a:xfrm>
          <a:prstGeom prst="rect">
            <a:avLst/>
          </a:prstGeom>
        </p:spPr>
      </p:pic>
      <p:grpSp>
        <p:nvGrpSpPr>
          <p:cNvPr id="31" name="グループ化 30">
            <a:extLst>
              <a:ext uri="{FF2B5EF4-FFF2-40B4-BE49-F238E27FC236}">
                <a16:creationId xmlns:a16="http://schemas.microsoft.com/office/drawing/2014/main" id="{DA8389FB-86B4-8B49-ADB8-7BF97C15903F}"/>
              </a:ext>
            </a:extLst>
          </p:cNvPr>
          <p:cNvGrpSpPr/>
          <p:nvPr/>
        </p:nvGrpSpPr>
        <p:grpSpPr>
          <a:xfrm>
            <a:off x="4890401" y="3887646"/>
            <a:ext cx="1293291" cy="987716"/>
            <a:chOff x="6979955" y="3903433"/>
            <a:chExt cx="1293291" cy="987716"/>
          </a:xfrm>
        </p:grpSpPr>
        <p:pic>
          <p:nvPicPr>
            <p:cNvPr id="32" name="Picture 15">
              <a:extLst>
                <a:ext uri="{FF2B5EF4-FFF2-40B4-BE49-F238E27FC236}">
                  <a16:creationId xmlns:a16="http://schemas.microsoft.com/office/drawing/2014/main" id="{CB0F837A-87E0-A740-B0A3-782A33E874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9955" y="3903433"/>
              <a:ext cx="1293291" cy="987716"/>
            </a:xfrm>
            <a:prstGeom prst="rect">
              <a:avLst/>
            </a:prstGeom>
          </p:spPr>
        </p:pic>
        <p:pic>
          <p:nvPicPr>
            <p:cNvPr id="33" name="Picture 110">
              <a:extLst>
                <a:ext uri="{FF2B5EF4-FFF2-40B4-BE49-F238E27FC236}">
                  <a16:creationId xmlns:a16="http://schemas.microsoft.com/office/drawing/2014/main" id="{548C050A-B75E-7346-9E51-D7FE6AE6D7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1027" y="4154569"/>
              <a:ext cx="468922" cy="468922"/>
            </a:xfrm>
            <a:prstGeom prst="rect">
              <a:avLst/>
            </a:prstGeom>
          </p:spPr>
        </p:pic>
      </p:grpSp>
      <p:sp>
        <p:nvSpPr>
          <p:cNvPr id="38" name="円/楕円 37">
            <a:extLst>
              <a:ext uri="{FF2B5EF4-FFF2-40B4-BE49-F238E27FC236}">
                <a16:creationId xmlns:a16="http://schemas.microsoft.com/office/drawing/2014/main" id="{070A078D-A549-3B4F-BEB6-1D07FAA968E8}"/>
              </a:ext>
            </a:extLst>
          </p:cNvPr>
          <p:cNvSpPr/>
          <p:nvPr/>
        </p:nvSpPr>
        <p:spPr>
          <a:xfrm>
            <a:off x="6386240" y="4032650"/>
            <a:ext cx="720000" cy="720000"/>
          </a:xfrm>
          <a:prstGeom prst="ellipse">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TextBox 126">
            <a:extLst>
              <a:ext uri="{FF2B5EF4-FFF2-40B4-BE49-F238E27FC236}">
                <a16:creationId xmlns:a16="http://schemas.microsoft.com/office/drawing/2014/main" id="{94C66135-DDBF-4243-A5B8-C1E07AEA0F7F}"/>
              </a:ext>
            </a:extLst>
          </p:cNvPr>
          <p:cNvSpPr txBox="1"/>
          <p:nvPr/>
        </p:nvSpPr>
        <p:spPr>
          <a:xfrm>
            <a:off x="7824328" y="4730174"/>
            <a:ext cx="80021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VPN</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ルータ</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pic>
        <p:nvPicPr>
          <p:cNvPr id="49" name="Picture 48">
            <a:extLst>
              <a:ext uri="{FF2B5EF4-FFF2-40B4-BE49-F238E27FC236}">
                <a16:creationId xmlns:a16="http://schemas.microsoft.com/office/drawing/2014/main" id="{799EF7AB-94BC-7C40-89C1-B30903BD1A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86240" y="4032650"/>
            <a:ext cx="723600" cy="723600"/>
          </a:xfrm>
          <a:prstGeom prst="rect">
            <a:avLst/>
          </a:prstGeom>
        </p:spPr>
      </p:pic>
      <p:grpSp>
        <p:nvGrpSpPr>
          <p:cNvPr id="53" name="グループ化 52">
            <a:extLst>
              <a:ext uri="{FF2B5EF4-FFF2-40B4-BE49-F238E27FC236}">
                <a16:creationId xmlns:a16="http://schemas.microsoft.com/office/drawing/2014/main" id="{53715BE2-C772-A74B-B464-4303508F8985}"/>
              </a:ext>
            </a:extLst>
          </p:cNvPr>
          <p:cNvGrpSpPr/>
          <p:nvPr/>
        </p:nvGrpSpPr>
        <p:grpSpPr>
          <a:xfrm>
            <a:off x="7861039" y="4032650"/>
            <a:ext cx="720000" cy="720000"/>
            <a:chOff x="7930152" y="3981456"/>
            <a:chExt cx="720000" cy="720000"/>
          </a:xfrm>
        </p:grpSpPr>
        <p:sp>
          <p:nvSpPr>
            <p:cNvPr id="52" name="円/楕円 51">
              <a:extLst>
                <a:ext uri="{FF2B5EF4-FFF2-40B4-BE49-F238E27FC236}">
                  <a16:creationId xmlns:a16="http://schemas.microsoft.com/office/drawing/2014/main" id="{01EF9D39-5134-5846-8EC4-92092B786430}"/>
                </a:ext>
              </a:extLst>
            </p:cNvPr>
            <p:cNvSpPr/>
            <p:nvPr/>
          </p:nvSpPr>
          <p:spPr>
            <a:xfrm>
              <a:off x="8087912" y="4139216"/>
              <a:ext cx="404480" cy="40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84">
              <a:extLst>
                <a:ext uri="{FF2B5EF4-FFF2-40B4-BE49-F238E27FC236}">
                  <a16:creationId xmlns:a16="http://schemas.microsoft.com/office/drawing/2014/main" id="{94726422-5632-7546-A9D9-CED3A41F9A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0152" y="3981456"/>
              <a:ext cx="720000" cy="720000"/>
            </a:xfrm>
            <a:prstGeom prst="rect">
              <a:avLst/>
            </a:prstGeom>
          </p:spPr>
        </p:pic>
      </p:grpSp>
      <p:grpSp>
        <p:nvGrpSpPr>
          <p:cNvPr id="54" name="グループ化 53">
            <a:extLst>
              <a:ext uri="{FF2B5EF4-FFF2-40B4-BE49-F238E27FC236}">
                <a16:creationId xmlns:a16="http://schemas.microsoft.com/office/drawing/2014/main" id="{BB3B7FF1-AC44-584B-8009-0EB3586B8BE9}"/>
              </a:ext>
            </a:extLst>
          </p:cNvPr>
          <p:cNvGrpSpPr/>
          <p:nvPr/>
        </p:nvGrpSpPr>
        <p:grpSpPr>
          <a:xfrm>
            <a:off x="6903435" y="3660156"/>
            <a:ext cx="1293291" cy="1420036"/>
            <a:chOff x="6903435" y="3660156"/>
            <a:chExt cx="1293291" cy="1420036"/>
          </a:xfrm>
        </p:grpSpPr>
        <p:pic>
          <p:nvPicPr>
            <p:cNvPr id="46" name="Picture 115">
              <a:extLst>
                <a:ext uri="{FF2B5EF4-FFF2-40B4-BE49-F238E27FC236}">
                  <a16:creationId xmlns:a16="http://schemas.microsoft.com/office/drawing/2014/main" id="{55EAC928-EA34-054A-A13B-2EEAAE1627D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03435" y="3660156"/>
              <a:ext cx="1293291" cy="1420036"/>
            </a:xfrm>
            <a:prstGeom prst="rect">
              <a:avLst/>
            </a:prstGeom>
          </p:spPr>
        </p:pic>
        <p:pic>
          <p:nvPicPr>
            <p:cNvPr id="39" name="Picture 76">
              <a:extLst>
                <a:ext uri="{FF2B5EF4-FFF2-40B4-BE49-F238E27FC236}">
                  <a16:creationId xmlns:a16="http://schemas.microsoft.com/office/drawing/2014/main" id="{C3228870-F2ED-6244-B252-3CE682374D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15672" y="4021504"/>
              <a:ext cx="723600" cy="723600"/>
            </a:xfrm>
            <a:prstGeom prst="rect">
              <a:avLst/>
            </a:prstGeom>
          </p:spPr>
        </p:pic>
      </p:grpSp>
      <p:grpSp>
        <p:nvGrpSpPr>
          <p:cNvPr id="56" name="グループ化 55">
            <a:extLst>
              <a:ext uri="{FF2B5EF4-FFF2-40B4-BE49-F238E27FC236}">
                <a16:creationId xmlns:a16="http://schemas.microsoft.com/office/drawing/2014/main" id="{33FF95A3-6BFE-094E-A095-4949758ED359}"/>
              </a:ext>
            </a:extLst>
          </p:cNvPr>
          <p:cNvGrpSpPr/>
          <p:nvPr/>
        </p:nvGrpSpPr>
        <p:grpSpPr>
          <a:xfrm>
            <a:off x="3022448" y="3869243"/>
            <a:ext cx="720000" cy="720000"/>
            <a:chOff x="3022448" y="3869243"/>
            <a:chExt cx="720000" cy="720000"/>
          </a:xfrm>
        </p:grpSpPr>
        <p:sp>
          <p:nvSpPr>
            <p:cNvPr id="55" name="円/楕円 54">
              <a:extLst>
                <a:ext uri="{FF2B5EF4-FFF2-40B4-BE49-F238E27FC236}">
                  <a16:creationId xmlns:a16="http://schemas.microsoft.com/office/drawing/2014/main" id="{BC908D82-07A2-1240-8E6A-E7301BEA6FCE}"/>
                </a:ext>
              </a:extLst>
            </p:cNvPr>
            <p:cNvSpPr/>
            <p:nvPr/>
          </p:nvSpPr>
          <p:spPr>
            <a:xfrm>
              <a:off x="3389923" y="4330908"/>
              <a:ext cx="121905" cy="1273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103">
              <a:extLst>
                <a:ext uri="{FF2B5EF4-FFF2-40B4-BE49-F238E27FC236}">
                  <a16:creationId xmlns:a16="http://schemas.microsoft.com/office/drawing/2014/main" id="{3BF7AB6E-5F61-B247-AFCB-2F53A5837D0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22448" y="3869243"/>
              <a:ext cx="720000" cy="720000"/>
            </a:xfrm>
            <a:prstGeom prst="rect">
              <a:avLst/>
            </a:prstGeom>
          </p:spPr>
        </p:pic>
      </p:grpSp>
      <p:sp>
        <p:nvSpPr>
          <p:cNvPr id="57" name="左大かっこ 56">
            <a:extLst>
              <a:ext uri="{FF2B5EF4-FFF2-40B4-BE49-F238E27FC236}">
                <a16:creationId xmlns:a16="http://schemas.microsoft.com/office/drawing/2014/main" id="{7B7FE976-B849-E94A-89BF-F6AFD63E50FF}"/>
              </a:ext>
            </a:extLst>
          </p:cNvPr>
          <p:cNvSpPr/>
          <p:nvPr/>
        </p:nvSpPr>
        <p:spPr>
          <a:xfrm rot="16200000">
            <a:off x="5970012" y="3096224"/>
            <a:ext cx="98352" cy="5494791"/>
          </a:xfrm>
          <a:prstGeom prst="leftBracket">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8" name="Picture 193">
            <a:extLst>
              <a:ext uri="{FF2B5EF4-FFF2-40B4-BE49-F238E27FC236}">
                <a16:creationId xmlns:a16="http://schemas.microsoft.com/office/drawing/2014/main" id="{FACEE18E-9631-7E4D-A2E5-D26E1ED1405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0972" y="5831726"/>
            <a:ext cx="479429" cy="479429"/>
          </a:xfrm>
          <a:prstGeom prst="rect">
            <a:avLst/>
          </a:prstGeom>
        </p:spPr>
      </p:pic>
      <p:sp>
        <p:nvSpPr>
          <p:cNvPr id="59" name="TextBox 126">
            <a:extLst>
              <a:ext uri="{FF2B5EF4-FFF2-40B4-BE49-F238E27FC236}">
                <a16:creationId xmlns:a16="http://schemas.microsoft.com/office/drawing/2014/main" id="{4682257F-D76A-1846-B5C0-C64B59F872B2}"/>
              </a:ext>
            </a:extLst>
          </p:cNvPr>
          <p:cNvSpPr txBox="1"/>
          <p:nvPr/>
        </p:nvSpPr>
        <p:spPr>
          <a:xfrm>
            <a:off x="4708335" y="5948712"/>
            <a:ext cx="3108544"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インターネットと隔絶された閉域アクセス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309336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a:extLst>
              <a:ext uri="{FF2B5EF4-FFF2-40B4-BE49-F238E27FC236}">
                <a16:creationId xmlns:a16="http://schemas.microsoft.com/office/drawing/2014/main" id="{3F0D6E67-E94A-5E4B-9849-70B110C2C75F}"/>
              </a:ext>
            </a:extLst>
          </p:cNvPr>
          <p:cNvSpPr/>
          <p:nvPr/>
        </p:nvSpPr>
        <p:spPr>
          <a:xfrm>
            <a:off x="2833511" y="3189358"/>
            <a:ext cx="3037005" cy="2176720"/>
          </a:xfrm>
          <a:prstGeom prst="roundRect">
            <a:avLst>
              <a:gd name="adj" fmla="val 129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dirty="0">
                <a:solidFill>
                  <a:schemeClr val="bg1"/>
                </a:solidFill>
                <a:latin typeface="Noto Sans JP Regular" panose="020B0500000000000000" pitchFamily="34" charset="-128"/>
                <a:ea typeface="Noto Sans JP Regular" panose="020B0500000000000000" pitchFamily="34" charset="-128"/>
                <a:cs typeface="Helvetica Neue"/>
              </a:rPr>
              <a:t>構成図例</a:t>
            </a:r>
            <a:r>
              <a:rPr lang="en-US" altLang="ja-JP" sz="3200" dirty="0">
                <a:solidFill>
                  <a:schemeClr val="bg1"/>
                </a:solidFill>
                <a:latin typeface="Noto Sans JP Regular" panose="020B0500000000000000" pitchFamily="34" charset="-128"/>
                <a:ea typeface="Noto Sans JP Regular" panose="020B0500000000000000" pitchFamily="34" charset="-128"/>
                <a:cs typeface="Helvetica Neue"/>
              </a:rPr>
              <a:t>3</a:t>
            </a:r>
            <a:endParaRPr lang="en-US" sz="1600" dirty="0">
              <a:solidFill>
                <a:schemeClr val="bg1"/>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1858201" cy="369332"/>
          </a:xfrm>
          <a:prstGeom prst="rect">
            <a:avLst/>
          </a:prstGeom>
          <a:noFill/>
        </p:spPr>
        <p:txBody>
          <a:bodyPr wrap="none" rtlCol="0">
            <a:spAutoFit/>
          </a:bodyPr>
          <a:lstStyle/>
          <a:p>
            <a:pPr marL="285750" indent="-285750">
              <a:buFont typeface="Arial" panose="020B0604020202020204" pitchFamily="34" charset="0"/>
              <a:buChar char="•"/>
            </a:pPr>
            <a:r>
              <a:rPr lang="ja-JP" altLang="en-US">
                <a:solidFill>
                  <a:schemeClr val="bg2"/>
                </a:solidFill>
                <a:latin typeface="Noto Sans JP Regular" panose="020B0500000000000000" pitchFamily="34" charset="-128"/>
                <a:ea typeface="Noto Sans JP Regular" panose="020B0500000000000000" pitchFamily="34" charset="-128"/>
              </a:rPr>
              <a:t>工場の可視化</a:t>
            </a:r>
            <a:endParaRPr kumimoji="1" lang="ja-JP" altLang="en-US" dirty="0">
              <a:solidFill>
                <a:schemeClr val="bg2"/>
              </a:solidFill>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24977A0E-BCC0-594F-840A-5E7564520745}"/>
              </a:ext>
            </a:extLst>
          </p:cNvPr>
          <p:cNvSpPr>
            <a:spLocks noChangeAspect="1"/>
          </p:cNvSpPr>
          <p:nvPr/>
        </p:nvSpPr>
        <p:spPr>
          <a:xfrm>
            <a:off x="2203232" y="2180493"/>
            <a:ext cx="7785536" cy="437936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Box 134">
            <a:extLst>
              <a:ext uri="{FF2B5EF4-FFF2-40B4-BE49-F238E27FC236}">
                <a16:creationId xmlns:a16="http://schemas.microsoft.com/office/drawing/2014/main" id="{8889BCE3-B620-5E44-AE2C-0E5CC953F363}"/>
              </a:ext>
            </a:extLst>
          </p:cNvPr>
          <p:cNvSpPr txBox="1"/>
          <p:nvPr/>
        </p:nvSpPr>
        <p:spPr>
          <a:xfrm>
            <a:off x="4015573" y="4494441"/>
            <a:ext cx="476413"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PLC</a:t>
            </a:r>
          </a:p>
        </p:txBody>
      </p:sp>
      <p:sp>
        <p:nvSpPr>
          <p:cNvPr id="10" name="TextBox 111">
            <a:extLst>
              <a:ext uri="{FF2B5EF4-FFF2-40B4-BE49-F238E27FC236}">
                <a16:creationId xmlns:a16="http://schemas.microsoft.com/office/drawing/2014/main" id="{79C050AD-FA34-2F4D-BCAD-6021D937EBB7}"/>
              </a:ext>
            </a:extLst>
          </p:cNvPr>
          <p:cNvSpPr txBox="1"/>
          <p:nvPr/>
        </p:nvSpPr>
        <p:spPr>
          <a:xfrm>
            <a:off x="4762519" y="4529659"/>
            <a:ext cx="1107997"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IoT</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ゲートウェイ</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12" name="TextBox 134">
            <a:extLst>
              <a:ext uri="{FF2B5EF4-FFF2-40B4-BE49-F238E27FC236}">
                <a16:creationId xmlns:a16="http://schemas.microsoft.com/office/drawing/2014/main" id="{CFDD119D-3062-B546-B58C-D81AA8660F70}"/>
              </a:ext>
            </a:extLst>
          </p:cNvPr>
          <p:cNvSpPr txBox="1"/>
          <p:nvPr/>
        </p:nvSpPr>
        <p:spPr>
          <a:xfrm>
            <a:off x="3172328" y="4683896"/>
            <a:ext cx="492443"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製造</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機器</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13" name="図 12">
            <a:extLst>
              <a:ext uri="{FF2B5EF4-FFF2-40B4-BE49-F238E27FC236}">
                <a16:creationId xmlns:a16="http://schemas.microsoft.com/office/drawing/2014/main" id="{642FCF51-D05E-A945-909F-A9E987DAD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4363" y="2628539"/>
            <a:ext cx="720000" cy="720000"/>
          </a:xfrm>
          <a:prstGeom prst="rect">
            <a:avLst/>
          </a:prstGeom>
        </p:spPr>
      </p:pic>
      <p:pic>
        <p:nvPicPr>
          <p:cNvPr id="15" name="Picture 155">
            <a:extLst>
              <a:ext uri="{FF2B5EF4-FFF2-40B4-BE49-F238E27FC236}">
                <a16:creationId xmlns:a16="http://schemas.microsoft.com/office/drawing/2014/main" id="{ED3E2D74-2355-B444-A23C-39F2FAEB5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428" y="3903133"/>
            <a:ext cx="720000" cy="720000"/>
          </a:xfrm>
          <a:prstGeom prst="rect">
            <a:avLst/>
          </a:prstGeom>
        </p:spPr>
      </p:pic>
      <p:pic>
        <p:nvPicPr>
          <p:cNvPr id="16" name="Picture 81">
            <a:extLst>
              <a:ext uri="{FF2B5EF4-FFF2-40B4-BE49-F238E27FC236}">
                <a16:creationId xmlns:a16="http://schemas.microsoft.com/office/drawing/2014/main" id="{5E11F6AD-5AEF-4546-B660-9CC9790B1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992" y="3903133"/>
            <a:ext cx="720000" cy="720000"/>
          </a:xfrm>
          <a:prstGeom prst="rect">
            <a:avLst/>
          </a:prstGeom>
        </p:spPr>
      </p:pic>
      <p:sp>
        <p:nvSpPr>
          <p:cNvPr id="17" name="TextBox 102">
            <a:extLst>
              <a:ext uri="{FF2B5EF4-FFF2-40B4-BE49-F238E27FC236}">
                <a16:creationId xmlns:a16="http://schemas.microsoft.com/office/drawing/2014/main" id="{5D7D1045-7B5F-5E41-8D18-2AFC1CDE1749}"/>
              </a:ext>
            </a:extLst>
          </p:cNvPr>
          <p:cNvSpPr txBox="1"/>
          <p:nvPr/>
        </p:nvSpPr>
        <p:spPr>
          <a:xfrm>
            <a:off x="8018882" y="4521819"/>
            <a:ext cx="800219" cy="276999"/>
          </a:xfrm>
          <a:prstGeom prst="rect">
            <a:avLst/>
          </a:prstGeom>
          <a:noFill/>
        </p:spPr>
        <p:txBody>
          <a:bodyPr wrap="none" rtlCol="0">
            <a:spAutoFit/>
          </a:bodyPr>
          <a:lstStyle/>
          <a:p>
            <a:pPr algn="ctr"/>
            <a:r>
              <a:rPr lang="ja-JP" altLang="en-US" sz="1200">
                <a:solidFill>
                  <a:schemeClr val="bg1"/>
                </a:solidFill>
                <a:latin typeface="Noto Sans JP Regular" panose="020B0500000000000000" pitchFamily="34" charset="-128"/>
                <a:ea typeface="Noto Sans JP Regular" panose="020B0500000000000000" pitchFamily="34" charset="-128"/>
                <a:cs typeface="ヒラギノ角ゴ ProN W6"/>
              </a:rPr>
              <a:t>クラウド</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9" name="図 18">
            <a:extLst>
              <a:ext uri="{FF2B5EF4-FFF2-40B4-BE49-F238E27FC236}">
                <a16:creationId xmlns:a16="http://schemas.microsoft.com/office/drawing/2014/main" id="{7348F4E6-94B3-CA4F-AF22-429812ED8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3280" y="3903133"/>
            <a:ext cx="720000" cy="720000"/>
          </a:xfrm>
          <a:prstGeom prst="rect">
            <a:avLst/>
          </a:prstGeom>
        </p:spPr>
      </p:pic>
      <p:pic>
        <p:nvPicPr>
          <p:cNvPr id="20" name="図 19">
            <a:extLst>
              <a:ext uri="{FF2B5EF4-FFF2-40B4-BE49-F238E27FC236}">
                <a16:creationId xmlns:a16="http://schemas.microsoft.com/office/drawing/2014/main" id="{7EF9545E-92F3-2049-AEC9-22431BA409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6214" y="3622800"/>
            <a:ext cx="720000" cy="720000"/>
          </a:xfrm>
          <a:prstGeom prst="rect">
            <a:avLst/>
          </a:prstGeom>
        </p:spPr>
      </p:pic>
      <p:pic>
        <p:nvPicPr>
          <p:cNvPr id="21" name="図 20">
            <a:extLst>
              <a:ext uri="{FF2B5EF4-FFF2-40B4-BE49-F238E27FC236}">
                <a16:creationId xmlns:a16="http://schemas.microsoft.com/office/drawing/2014/main" id="{DC267177-E6E5-334F-BF2C-6B303ED847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1796" y="4088617"/>
            <a:ext cx="720000" cy="720000"/>
          </a:xfrm>
          <a:prstGeom prst="rect">
            <a:avLst/>
          </a:prstGeom>
        </p:spPr>
      </p:pic>
      <p:pic>
        <p:nvPicPr>
          <p:cNvPr id="22" name="Picture 181">
            <a:extLst>
              <a:ext uri="{FF2B5EF4-FFF2-40B4-BE49-F238E27FC236}">
                <a16:creationId xmlns:a16="http://schemas.microsoft.com/office/drawing/2014/main" id="{CFC8F0BC-8B0C-BD4D-91B3-B1391C53C8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6652" y="3948388"/>
            <a:ext cx="639729" cy="639729"/>
          </a:xfrm>
          <a:prstGeom prst="rect">
            <a:avLst/>
          </a:prstGeom>
        </p:spPr>
      </p:pic>
      <p:pic>
        <p:nvPicPr>
          <p:cNvPr id="23" name="Picture 103">
            <a:extLst>
              <a:ext uri="{FF2B5EF4-FFF2-40B4-BE49-F238E27FC236}">
                <a16:creationId xmlns:a16="http://schemas.microsoft.com/office/drawing/2014/main" id="{E8C7909E-CAA1-BA44-A310-DC27EC781E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4997" y="3587179"/>
            <a:ext cx="720000" cy="720000"/>
          </a:xfrm>
          <a:prstGeom prst="rect">
            <a:avLst/>
          </a:prstGeom>
        </p:spPr>
      </p:pic>
      <p:cxnSp>
        <p:nvCxnSpPr>
          <p:cNvPr id="24" name="直線矢印コネクタ 23">
            <a:extLst>
              <a:ext uri="{FF2B5EF4-FFF2-40B4-BE49-F238E27FC236}">
                <a16:creationId xmlns:a16="http://schemas.microsoft.com/office/drawing/2014/main" id="{D4EB40A8-1ABC-2843-9293-11A429328511}"/>
              </a:ext>
            </a:extLst>
          </p:cNvPr>
          <p:cNvCxnSpPr>
            <a:cxnSpLocks/>
            <a:endCxn id="22" idx="1"/>
          </p:cNvCxnSpPr>
          <p:nvPr/>
        </p:nvCxnSpPr>
        <p:spPr>
          <a:xfrm>
            <a:off x="4491986" y="4268253"/>
            <a:ext cx="504666"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3B4FA1E2-E70C-984B-A6BB-946D4BF8407F}"/>
              </a:ext>
            </a:extLst>
          </p:cNvPr>
          <p:cNvCxnSpPr>
            <a:cxnSpLocks/>
            <a:stCxn id="18" idx="3"/>
          </p:cNvCxnSpPr>
          <p:nvPr/>
        </p:nvCxnSpPr>
        <p:spPr>
          <a:xfrm flipV="1">
            <a:off x="5870516" y="4268254"/>
            <a:ext cx="1015706" cy="9464"/>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F2282127-E0D1-6D43-8477-594C780B4F78}"/>
              </a:ext>
            </a:extLst>
          </p:cNvPr>
          <p:cNvCxnSpPr>
            <a:cxnSpLocks/>
          </p:cNvCxnSpPr>
          <p:nvPr/>
        </p:nvCxnSpPr>
        <p:spPr>
          <a:xfrm flipV="1">
            <a:off x="7412379" y="4263133"/>
            <a:ext cx="699618" cy="512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111">
            <a:extLst>
              <a:ext uri="{FF2B5EF4-FFF2-40B4-BE49-F238E27FC236}">
                <a16:creationId xmlns:a16="http://schemas.microsoft.com/office/drawing/2014/main" id="{F8DE30FA-1886-4149-ABED-44D31F9558A7}"/>
              </a:ext>
            </a:extLst>
          </p:cNvPr>
          <p:cNvSpPr txBox="1"/>
          <p:nvPr/>
        </p:nvSpPr>
        <p:spPr>
          <a:xfrm>
            <a:off x="4856377" y="3219244"/>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41" name="TextBox 106">
            <a:extLst>
              <a:ext uri="{FF2B5EF4-FFF2-40B4-BE49-F238E27FC236}">
                <a16:creationId xmlns:a16="http://schemas.microsoft.com/office/drawing/2014/main" id="{94B8F241-DFFE-4945-890E-F03643BD734B}"/>
              </a:ext>
            </a:extLst>
          </p:cNvPr>
          <p:cNvSpPr txBox="1"/>
          <p:nvPr/>
        </p:nvSpPr>
        <p:spPr>
          <a:xfrm>
            <a:off x="4324891" y="5961772"/>
            <a:ext cx="3801041"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製造現場の機器をPLCで制御し</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a:t>
            </a:r>
          </a:p>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稼働データをIoTゲートウェイ経由でクラウドに送信</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42" name="TextBox 102">
            <a:extLst>
              <a:ext uri="{FF2B5EF4-FFF2-40B4-BE49-F238E27FC236}">
                <a16:creationId xmlns:a16="http://schemas.microsoft.com/office/drawing/2014/main" id="{DB39EBD3-E052-2E4A-8BDC-21D1B1444C6B}"/>
              </a:ext>
            </a:extLst>
          </p:cNvPr>
          <p:cNvSpPr txBox="1"/>
          <p:nvPr/>
        </p:nvSpPr>
        <p:spPr>
          <a:xfrm>
            <a:off x="6596305" y="4531618"/>
            <a:ext cx="1146468" cy="461665"/>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 Air</a:t>
            </a:r>
          </a:p>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for </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セルラ</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ー</a:t>
            </a:r>
          </a:p>
        </p:txBody>
      </p:sp>
      <p:sp>
        <p:nvSpPr>
          <p:cNvPr id="43" name="TextBox 102">
            <a:extLst>
              <a:ext uri="{FF2B5EF4-FFF2-40B4-BE49-F238E27FC236}">
                <a16:creationId xmlns:a16="http://schemas.microsoft.com/office/drawing/2014/main" id="{3C80B0C8-4108-094C-B34B-06A0A5A9D422}"/>
              </a:ext>
            </a:extLst>
          </p:cNvPr>
          <p:cNvSpPr txBox="1"/>
          <p:nvPr/>
        </p:nvSpPr>
        <p:spPr>
          <a:xfrm>
            <a:off x="3456705" y="2879855"/>
            <a:ext cx="492443"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工場</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2934037558"/>
      </p:ext>
    </p:extLst>
  </p:cSld>
  <p:clrMapOvr>
    <a:masterClrMapping/>
  </p:clrMapOvr>
</p:sld>
</file>

<file path=ppt/theme/theme1.xml><?xml version="1.0" encoding="utf-8"?>
<a:theme xmlns:a="http://schemas.openxmlformats.org/drawingml/2006/main" name="soracom_tmplete_16x9_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racom_tmplete_16x9_黒">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soracom_tmplete_16x9_白.potx</Template>
  <TotalTime>2962</TotalTime>
  <Words>516</Words>
  <Application>Microsoft Office PowerPoint</Application>
  <PresentationFormat>ワイド画面</PresentationFormat>
  <Paragraphs>162</Paragraphs>
  <Slides>10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10</vt:i4>
      </vt:variant>
    </vt:vector>
  </HeadingPairs>
  <TitlesOfParts>
    <vt:vector size="16" baseType="lpstr">
      <vt:lpstr>Noto Sans JP Regular</vt:lpstr>
      <vt:lpstr>游ゴシック</vt:lpstr>
      <vt:lpstr>Arial</vt:lpstr>
      <vt:lpstr>Calibri</vt:lpstr>
      <vt:lpstr>soracom_tmplete_16x9_白</vt:lpstr>
      <vt:lpstr>soracom_tmplete_16x9_黒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SORACOM,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SORACOM Icon Set</dc:title>
  <dc:subject/>
  <dc:creator>SORACOM, Inc.</dc:creator>
  <cp:keywords/>
  <dc:description/>
  <cp:lastModifiedBy>Makoto Yazaki</cp:lastModifiedBy>
  <cp:revision>348</cp:revision>
  <dcterms:created xsi:type="dcterms:W3CDTF">2015-07-08T11:20:44Z</dcterms:created>
  <dcterms:modified xsi:type="dcterms:W3CDTF">2025-03-06T10:09:44Z</dcterms:modified>
  <cp:category/>
</cp:coreProperties>
</file>