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7" r:id="rId2"/>
  </p:sldMasterIdLst>
  <p:sldIdLst>
    <p:sldId id="260" r:id="rId3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298" r:id="rId29"/>
    <p:sldId id="299" r:id="rId30"/>
    <p:sldId id="300" r:id="rId31"/>
    <p:sldId id="301" r:id="rId32"/>
    <p:sldId id="302" r:id="rId33"/>
    <p:sldId id="303" r:id="rId34"/>
    <p:sldId id="304" r:id="rId35"/>
    <p:sldId id="305" r:id="rId36"/>
    <p:sldId id="306" r:id="rId37"/>
    <p:sldId id="307" r:id="rId38"/>
    <p:sldId id="308" r:id="rId39"/>
    <p:sldId id="309" r:id="rId40"/>
    <p:sldId id="310" r:id="rId41"/>
    <p:sldId id="311" r:id="rId42"/>
    <p:sldId id="312" r:id="rId43"/>
    <p:sldId id="313" r:id="rId44"/>
    <p:sldId id="314" r:id="rId45"/>
    <p:sldId id="315" r:id="rId46"/>
    <p:sldId id="316" r:id="rId47"/>
    <p:sldId id="317" r:id="rId48"/>
  </p:sldIdLst>
  <p:sldSz cx="121932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04" userDrawn="1">
          <p15:clr>
            <a:srgbClr val="A4A3A4"/>
          </p15:clr>
        </p15:guide>
        <p15:guide id="2" pos="234" userDrawn="1">
          <p15:clr>
            <a:srgbClr val="A4A3A4"/>
          </p15:clr>
        </p15:guide>
        <p15:guide id="3" pos="6992" userDrawn="1">
          <p15:clr>
            <a:srgbClr val="A4A3A4"/>
          </p15:clr>
        </p15:guide>
        <p15:guide id="4" orient="horz" pos="2024" userDrawn="1">
          <p15:clr>
            <a:srgbClr val="A4A3A4"/>
          </p15:clr>
        </p15:guide>
        <p15:guide id="5" orient="horz" pos="1253" userDrawn="1">
          <p15:clr>
            <a:srgbClr val="A4A3A4"/>
          </p15:clr>
        </p15:guide>
        <p15:guide id="6" orient="horz" pos="2772" userDrawn="1">
          <p15:clr>
            <a:srgbClr val="A4A3A4"/>
          </p15:clr>
        </p15:guide>
        <p15:guide id="7" orient="horz" pos="3498" userDrawn="1">
          <p15:clr>
            <a:srgbClr val="A4A3A4"/>
          </p15:clr>
        </p15:guide>
        <p15:guide id="8" pos="6153" userDrawn="1">
          <p15:clr>
            <a:srgbClr val="A4A3A4"/>
          </p15:clr>
        </p15:guide>
        <p15:guide id="9" pos="2774" userDrawn="1">
          <p15:clr>
            <a:srgbClr val="A4A3A4"/>
          </p15:clr>
        </p15:guide>
        <p15:guide id="10" pos="1073" userDrawn="1">
          <p15:clr>
            <a:srgbClr val="A4A3A4"/>
          </p15:clr>
        </p15:guide>
        <p15:guide id="11" pos="1912" userDrawn="1">
          <p15:clr>
            <a:srgbClr val="A4A3A4"/>
          </p15:clr>
        </p15:guide>
        <p15:guide id="12" pos="3613" userDrawn="1">
          <p15:clr>
            <a:srgbClr val="A4A3A4"/>
          </p15:clr>
        </p15:guide>
        <p15:guide id="13" pos="4452" userDrawn="1">
          <p15:clr>
            <a:srgbClr val="A4A3A4"/>
          </p15:clr>
        </p15:guide>
        <p15:guide id="14" pos="52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CD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51" autoAdjust="0"/>
    <p:restoredTop sz="94660"/>
  </p:normalViewPr>
  <p:slideViewPr>
    <p:cSldViewPr snapToGrid="0">
      <p:cViewPr varScale="1">
        <p:scale>
          <a:sx n="150" d="100"/>
          <a:sy n="150" d="100"/>
        </p:scale>
        <p:origin x="612" y="132"/>
      </p:cViewPr>
      <p:guideLst>
        <p:guide orient="horz" pos="504"/>
        <p:guide pos="234"/>
        <p:guide pos="6992"/>
        <p:guide orient="horz" pos="2024"/>
        <p:guide orient="horz" pos="1253"/>
        <p:guide orient="horz" pos="2772"/>
        <p:guide orient="horz" pos="3498"/>
        <p:guide pos="6153"/>
        <p:guide pos="2774"/>
        <p:guide pos="1073"/>
        <p:guide pos="1912"/>
        <p:guide pos="3613"/>
        <p:guide pos="4452"/>
        <p:guide pos="52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091" y="2280634"/>
            <a:ext cx="2301856" cy="229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088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2723315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5E5CF-2EF1-4805-AF79-7AD8F22FE372}" type="datetimeFigureOut">
              <a:rPr kumimoji="1" lang="ja-JP" altLang="en-US" smtClean="0"/>
              <a:t>2025/3/6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/>
              <a:t>©2015 SORACOM, INC</a:t>
            </a:r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8E368-36DB-47E8-84CC-70506A2487B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64" y="276485"/>
            <a:ext cx="1856113" cy="365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965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5E5CF-2EF1-4805-AF79-7AD8F22FE372}" type="datetimeFigureOut">
              <a:rPr kumimoji="1" lang="ja-JP" altLang="en-US" smtClean="0"/>
              <a:t>2025/3/6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/>
              <a:t>©2015 SORACOM, INC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8E368-36DB-47E8-84CC-70506A2487B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64" y="276485"/>
            <a:ext cx="1856113" cy="365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339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091" y="2280634"/>
            <a:ext cx="2301856" cy="229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337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2723315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5E5CF-2EF1-4805-AF79-7AD8F22FE372}" type="datetimeFigureOut">
              <a:rPr lang="ja-JP" altLang="en-US" smtClean="0">
                <a:solidFill>
                  <a:prstClr val="white">
                    <a:lumMod val="75000"/>
                  </a:prstClr>
                </a:solidFill>
                <a:latin typeface="Calibri"/>
                <a:ea typeface="ＭＳ Ｐゴシック"/>
              </a:rPr>
              <a:pPr/>
              <a:t>2025/3/6</a:t>
            </a:fld>
            <a:endParaRPr lang="ja-JP" altLang="en-US">
              <a:solidFill>
                <a:prstClr val="white">
                  <a:lumMod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©2015 SORACOM, INC</a:t>
            </a:r>
            <a:endParaRPr lang="ja-JP" altLang="en-US" dirty="0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8E368-36DB-47E8-84CC-70506A2487BE}" type="slidenum">
              <a:rPr lang="ja-JP" altLang="en-US" smtClean="0">
                <a:solidFill>
                  <a:prstClr val="white">
                    <a:lumMod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white">
                  <a:lumMod val="75000"/>
                </a:prstClr>
              </a:solidFill>
              <a:latin typeface="Calibri"/>
              <a:ea typeface="ＭＳ Ｐゴシック"/>
            </a:endParaRPr>
          </a:p>
        </p:txBody>
      </p:sp>
      <p:pic>
        <p:nvPicPr>
          <p:cNvPr id="7" name="図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64" y="276485"/>
            <a:ext cx="1856113" cy="365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42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5E5CF-2EF1-4805-AF79-7AD8F22FE372}" type="datetimeFigureOut">
              <a:rPr lang="ja-JP" altLang="en-US" smtClean="0">
                <a:solidFill>
                  <a:prstClr val="white">
                    <a:lumMod val="75000"/>
                  </a:prstClr>
                </a:solidFill>
                <a:latin typeface="Calibri"/>
                <a:ea typeface="ＭＳ Ｐゴシック"/>
              </a:rPr>
              <a:pPr/>
              <a:t>2025/3/6</a:t>
            </a:fld>
            <a:endParaRPr lang="ja-JP" altLang="en-US">
              <a:solidFill>
                <a:prstClr val="white">
                  <a:lumMod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©2015 SORACOM, INC</a:t>
            </a:r>
            <a:endParaRPr lang="ja-JP" altLang="en-US" dirty="0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8E368-36DB-47E8-84CC-70506A2487BE}" type="slidenum">
              <a:rPr lang="ja-JP" altLang="en-US" smtClean="0">
                <a:solidFill>
                  <a:prstClr val="white">
                    <a:lumMod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white">
                  <a:lumMod val="75000"/>
                </a:prstClr>
              </a:solidFill>
              <a:latin typeface="Calibri"/>
              <a:ea typeface="ＭＳ Ｐゴシック"/>
            </a:endParaRPr>
          </a:p>
        </p:txBody>
      </p:sp>
      <p:pic>
        <p:nvPicPr>
          <p:cNvPr id="6" name="図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64" y="276485"/>
            <a:ext cx="1856113" cy="365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37412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Relationship Id="rId3" Type="http://schemas.openxmlformats.org/officeDocument/2006/relationships/slideLayout" Target="../slideLayouts/slideLayout6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4CDD7">
                <a:lumMod val="10000"/>
                <a:lumOff val="90000"/>
              </a:srgbClr>
            </a:gs>
            <a:gs pos="10000">
              <a:schemeClr val="bg1"/>
            </a:gs>
            <a:gs pos="75000">
              <a:schemeClr val="bg1"/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2C75E5CF-2EF1-4805-AF79-7AD8F22FE372}" type="datetimeFigureOut">
              <a:rPr lang="ja-JP" altLang="en-US" smtClean="0"/>
              <a:pPr/>
              <a:t>2025/3/6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7378E368-36DB-47E8-84CC-70506A2487BE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37661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4" r:id="rId2"/>
    <p:sldLayoutId id="214748365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35000"/>
              </a:schemeClr>
            </a:gs>
            <a:gs pos="25000">
              <a:schemeClr val="accent1">
                <a:lumMod val="30000"/>
              </a:schemeClr>
            </a:gs>
            <a:gs pos="75000">
              <a:schemeClr val="accent1">
                <a:lumMod val="15000"/>
              </a:schemeClr>
            </a:gs>
            <a:gs pos="100000">
              <a:schemeClr val="accent1">
                <a:lumMod val="2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2C75E5CF-2EF1-4805-AF79-7AD8F22FE372}" type="datetimeFigureOut">
              <a:rPr lang="ja-JP" altLang="en-US" smtClean="0">
                <a:solidFill>
                  <a:prstClr val="white">
                    <a:lumMod val="75000"/>
                  </a:prstClr>
                </a:solidFill>
                <a:latin typeface="Calibri"/>
                <a:ea typeface="ＭＳ Ｐゴシック"/>
              </a:rPr>
              <a:pPr/>
              <a:t>2025/3/6</a:t>
            </a:fld>
            <a:endParaRPr lang="ja-JP" altLang="en-US">
              <a:solidFill>
                <a:prstClr val="white">
                  <a:lumMod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7378E368-36DB-47E8-84CC-70506A2487BE}" type="slidenum">
              <a:rPr lang="ja-JP" altLang="en-US" smtClean="0">
                <a:solidFill>
                  <a:prstClr val="white">
                    <a:lumMod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white">
                  <a:lumMod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157662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soracom.jp/share/sis_guideline/" TargetMode="Externa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tiff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tiff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tiff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4.png"/><Relationship Id="rId3" Type="http://schemas.openxmlformats.org/officeDocument/2006/relationships/image" Target="../media/image235.png"/><Relationship Id="rId4" Type="http://schemas.openxmlformats.org/officeDocument/2006/relationships/image" Target="../media/image236.png"/><Relationship Id="rId5" Type="http://schemas.openxmlformats.org/officeDocument/2006/relationships/image" Target="../media/image237.png"/><Relationship Id="rId6" Type="http://schemas.openxmlformats.org/officeDocument/2006/relationships/image" Target="../media/image238.png"/><Relationship Id="rId7" Type="http://schemas.openxmlformats.org/officeDocument/2006/relationships/image" Target="../media/image239.png"/><Relationship Id="rId8" Type="http://schemas.openxmlformats.org/officeDocument/2006/relationships/image" Target="../media/image240.png"/><Relationship Id="rId9" Type="http://schemas.openxmlformats.org/officeDocument/2006/relationships/image" Target="../media/image241.png"/><Relationship Id="rId10" Type="http://schemas.openxmlformats.org/officeDocument/2006/relationships/image" Target="../media/image242.png"/><Relationship Id="rId11" Type="http://schemas.openxmlformats.org/officeDocument/2006/relationships/image" Target="../media/image243.png"/><Relationship Id="rId12" Type="http://schemas.openxmlformats.org/officeDocument/2006/relationships/image" Target="../media/image244.png"/><Relationship Id="rId13" Type="http://schemas.openxmlformats.org/officeDocument/2006/relationships/image" Target="../media/image245.png"/><Relationship Id="rId14" Type="http://schemas.openxmlformats.org/officeDocument/2006/relationships/image" Target="../media/image246.png"/><Relationship Id="rId15" Type="http://schemas.openxmlformats.org/officeDocument/2006/relationships/image" Target="../media/image247.png"/><Relationship Id="rId16" Type="http://schemas.openxmlformats.org/officeDocument/2006/relationships/image" Target="../media/image248.png"/><Relationship Id="rId17" Type="http://schemas.openxmlformats.org/officeDocument/2006/relationships/image" Target="../media/image249.png"/><Relationship Id="rId18" Type="http://schemas.openxmlformats.org/officeDocument/2006/relationships/image" Target="../media/image250.png"/><Relationship Id="rId19" Type="http://schemas.openxmlformats.org/officeDocument/2006/relationships/image" Target="../media/image251.png"/><Relationship Id="rId20" Type="http://schemas.openxmlformats.org/officeDocument/2006/relationships/image" Target="../media/image252.png"/><Relationship Id="rId21" Type="http://schemas.openxmlformats.org/officeDocument/2006/relationships/image" Target="../media/image253.png"/><Relationship Id="rId22" Type="http://schemas.openxmlformats.org/officeDocument/2006/relationships/image" Target="../media/image254.png"/><Relationship Id="rId23" Type="http://schemas.openxmlformats.org/officeDocument/2006/relationships/image" Target="../media/image255.png"/><Relationship Id="rId24" Type="http://schemas.openxmlformats.org/officeDocument/2006/relationships/image" Target="../media/image256.png"/><Relationship Id="rId25" Type="http://schemas.openxmlformats.org/officeDocument/2006/relationships/image" Target="../media/image257.png"/><Relationship Id="rId26" Type="http://schemas.openxmlformats.org/officeDocument/2006/relationships/image" Target="../media/image258.png"/><Relationship Id="rId27" Type="http://schemas.openxmlformats.org/officeDocument/2006/relationships/image" Target="../media/image259.png"/><Relationship Id="rId28" Type="http://schemas.openxmlformats.org/officeDocument/2006/relationships/image" Target="../media/image260.png"/><Relationship Id="rId29" Type="http://schemas.openxmlformats.org/officeDocument/2006/relationships/image" Target="../media/image261.png"/><Relationship Id="rId30" Type="http://schemas.openxmlformats.org/officeDocument/2006/relationships/image" Target="../media/image262.png"/><Relationship Id="rId31" Type="http://schemas.openxmlformats.org/officeDocument/2006/relationships/image" Target="../media/image26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4.png"/><Relationship Id="rId3" Type="http://schemas.openxmlformats.org/officeDocument/2006/relationships/image" Target="../media/image265.png"/><Relationship Id="rId4" Type="http://schemas.openxmlformats.org/officeDocument/2006/relationships/image" Target="../media/image266.png"/><Relationship Id="rId5" Type="http://schemas.openxmlformats.org/officeDocument/2006/relationships/image" Target="../media/image267.png"/><Relationship Id="rId6" Type="http://schemas.openxmlformats.org/officeDocument/2006/relationships/image" Target="../media/image268.png"/><Relationship Id="rId7" Type="http://schemas.openxmlformats.org/officeDocument/2006/relationships/image" Target="../media/image269.png"/><Relationship Id="rId8" Type="http://schemas.openxmlformats.org/officeDocument/2006/relationships/image" Target="../media/image270.png"/><Relationship Id="rId9" Type="http://schemas.openxmlformats.org/officeDocument/2006/relationships/image" Target="../media/image271.png"/><Relationship Id="rId10" Type="http://schemas.openxmlformats.org/officeDocument/2006/relationships/image" Target="../media/image272.png"/><Relationship Id="rId11" Type="http://schemas.openxmlformats.org/officeDocument/2006/relationships/image" Target="../media/image273.png"/><Relationship Id="rId12" Type="http://schemas.openxmlformats.org/officeDocument/2006/relationships/image" Target="../media/image274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5.png"/><Relationship Id="rId3" Type="http://schemas.openxmlformats.org/officeDocument/2006/relationships/image" Target="../media/image276.png"/><Relationship Id="rId4" Type="http://schemas.openxmlformats.org/officeDocument/2006/relationships/image" Target="../media/image277.png"/><Relationship Id="rId5" Type="http://schemas.openxmlformats.org/officeDocument/2006/relationships/image" Target="../media/image278.png"/><Relationship Id="rId6" Type="http://schemas.openxmlformats.org/officeDocument/2006/relationships/image" Target="../media/image279.png"/><Relationship Id="rId7" Type="http://schemas.openxmlformats.org/officeDocument/2006/relationships/image" Target="../media/image280.png"/><Relationship Id="rId8" Type="http://schemas.openxmlformats.org/officeDocument/2006/relationships/image" Target="../media/image281.png"/><Relationship Id="rId9" Type="http://schemas.openxmlformats.org/officeDocument/2006/relationships/image" Target="../media/image282.png"/><Relationship Id="rId10" Type="http://schemas.openxmlformats.org/officeDocument/2006/relationships/image" Target="../media/image283.png"/><Relationship Id="rId11" Type="http://schemas.openxmlformats.org/officeDocument/2006/relationships/image" Target="../media/image284.png"/><Relationship Id="rId12" Type="http://schemas.openxmlformats.org/officeDocument/2006/relationships/image" Target="../media/image285.png"/><Relationship Id="rId13" Type="http://schemas.openxmlformats.org/officeDocument/2006/relationships/image" Target="../media/image286.png"/><Relationship Id="rId14" Type="http://schemas.openxmlformats.org/officeDocument/2006/relationships/image" Target="../media/image287.png"/><Relationship Id="rId15" Type="http://schemas.openxmlformats.org/officeDocument/2006/relationships/image" Target="../media/image288.png"/><Relationship Id="rId16" Type="http://schemas.openxmlformats.org/officeDocument/2006/relationships/image" Target="../media/image289.png"/><Relationship Id="rId17" Type="http://schemas.openxmlformats.org/officeDocument/2006/relationships/image" Target="../media/image290.png"/><Relationship Id="rId18" Type="http://schemas.openxmlformats.org/officeDocument/2006/relationships/image" Target="../media/image291.png"/><Relationship Id="rId19" Type="http://schemas.openxmlformats.org/officeDocument/2006/relationships/image" Target="../media/image292.png"/><Relationship Id="rId20" Type="http://schemas.openxmlformats.org/officeDocument/2006/relationships/image" Target="../media/image293.png"/><Relationship Id="rId21" Type="http://schemas.openxmlformats.org/officeDocument/2006/relationships/image" Target="../media/image294.png"/><Relationship Id="rId22" Type="http://schemas.openxmlformats.org/officeDocument/2006/relationships/image" Target="../media/image295.png"/><Relationship Id="rId23" Type="http://schemas.openxmlformats.org/officeDocument/2006/relationships/image" Target="../media/image296.png"/><Relationship Id="rId24" Type="http://schemas.openxmlformats.org/officeDocument/2006/relationships/image" Target="../media/image297.png"/><Relationship Id="rId25" Type="http://schemas.openxmlformats.org/officeDocument/2006/relationships/image" Target="../media/image298.png"/><Relationship Id="rId26" Type="http://schemas.openxmlformats.org/officeDocument/2006/relationships/image" Target="../media/image299.png"/><Relationship Id="rId27" Type="http://schemas.openxmlformats.org/officeDocument/2006/relationships/image" Target="../media/image300.png"/><Relationship Id="rId28" Type="http://schemas.openxmlformats.org/officeDocument/2006/relationships/image" Target="../media/image301.png"/><Relationship Id="rId29" Type="http://schemas.openxmlformats.org/officeDocument/2006/relationships/image" Target="../media/image302.png"/><Relationship Id="rId30" Type="http://schemas.openxmlformats.org/officeDocument/2006/relationships/image" Target="../media/image303.png"/><Relationship Id="rId31" Type="http://schemas.openxmlformats.org/officeDocument/2006/relationships/image" Target="../media/image304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05.png"/><Relationship Id="rId3" Type="http://schemas.openxmlformats.org/officeDocument/2006/relationships/image" Target="../media/image306.png"/><Relationship Id="rId4" Type="http://schemas.openxmlformats.org/officeDocument/2006/relationships/image" Target="../media/image307.png"/><Relationship Id="rId5" Type="http://schemas.openxmlformats.org/officeDocument/2006/relationships/image" Target="../media/image308.png"/><Relationship Id="rId6" Type="http://schemas.openxmlformats.org/officeDocument/2006/relationships/image" Target="../media/image309.png"/><Relationship Id="rId7" Type="http://schemas.openxmlformats.org/officeDocument/2006/relationships/image" Target="../media/image310.png"/><Relationship Id="rId8" Type="http://schemas.openxmlformats.org/officeDocument/2006/relationships/image" Target="../media/image311.png"/><Relationship Id="rId9" Type="http://schemas.openxmlformats.org/officeDocument/2006/relationships/image" Target="../media/image312.png"/><Relationship Id="rId10" Type="http://schemas.openxmlformats.org/officeDocument/2006/relationships/image" Target="../media/image313.png"/><Relationship Id="rId11" Type="http://schemas.openxmlformats.org/officeDocument/2006/relationships/image" Target="../media/image314.png"/><Relationship Id="rId12" Type="http://schemas.openxmlformats.org/officeDocument/2006/relationships/image" Target="../media/image315.png"/><Relationship Id="rId13" Type="http://schemas.openxmlformats.org/officeDocument/2006/relationships/image" Target="../media/image316.png"/><Relationship Id="rId14" Type="http://schemas.openxmlformats.org/officeDocument/2006/relationships/image" Target="../media/image317.png"/><Relationship Id="rId15" Type="http://schemas.openxmlformats.org/officeDocument/2006/relationships/image" Target="../media/image318.png"/><Relationship Id="rId16" Type="http://schemas.openxmlformats.org/officeDocument/2006/relationships/image" Target="../media/image319.png"/><Relationship Id="rId17" Type="http://schemas.openxmlformats.org/officeDocument/2006/relationships/image" Target="../media/image320.png"/><Relationship Id="rId18" Type="http://schemas.openxmlformats.org/officeDocument/2006/relationships/image" Target="../media/image321.png"/><Relationship Id="rId19" Type="http://schemas.openxmlformats.org/officeDocument/2006/relationships/image" Target="../media/image322.png"/><Relationship Id="rId20" Type="http://schemas.openxmlformats.org/officeDocument/2006/relationships/image" Target="../media/image323.png"/><Relationship Id="rId21" Type="http://schemas.openxmlformats.org/officeDocument/2006/relationships/image" Target="../media/image324.png"/><Relationship Id="rId22" Type="http://schemas.openxmlformats.org/officeDocument/2006/relationships/image" Target="../media/image325.png"/><Relationship Id="rId23" Type="http://schemas.openxmlformats.org/officeDocument/2006/relationships/image" Target="../media/image326.png"/><Relationship Id="rId24" Type="http://schemas.openxmlformats.org/officeDocument/2006/relationships/image" Target="../media/image327.png"/><Relationship Id="rId25" Type="http://schemas.openxmlformats.org/officeDocument/2006/relationships/image" Target="../media/image328.png"/><Relationship Id="rId26" Type="http://schemas.openxmlformats.org/officeDocument/2006/relationships/image" Target="../media/image329.png"/><Relationship Id="rId27" Type="http://schemas.openxmlformats.org/officeDocument/2006/relationships/image" Target="../media/image330.png"/><Relationship Id="rId28" Type="http://schemas.openxmlformats.org/officeDocument/2006/relationships/image" Target="../media/image331.png"/><Relationship Id="rId29" Type="http://schemas.openxmlformats.org/officeDocument/2006/relationships/image" Target="../media/image332.png"/><Relationship Id="rId30" Type="http://schemas.openxmlformats.org/officeDocument/2006/relationships/image" Target="../media/image333.png"/><Relationship Id="rId31" Type="http://schemas.openxmlformats.org/officeDocument/2006/relationships/image" Target="../media/image334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35.png"/><Relationship Id="rId3" Type="http://schemas.openxmlformats.org/officeDocument/2006/relationships/image" Target="../media/image336.png"/><Relationship Id="rId4" Type="http://schemas.openxmlformats.org/officeDocument/2006/relationships/image" Target="../media/image337.png"/><Relationship Id="rId5" Type="http://schemas.openxmlformats.org/officeDocument/2006/relationships/image" Target="../media/image338.png"/><Relationship Id="rId6" Type="http://schemas.openxmlformats.org/officeDocument/2006/relationships/image" Target="../media/image339.png"/><Relationship Id="rId7" Type="http://schemas.openxmlformats.org/officeDocument/2006/relationships/image" Target="../media/image340.png"/><Relationship Id="rId8" Type="http://schemas.openxmlformats.org/officeDocument/2006/relationships/image" Target="../media/image341.png"/><Relationship Id="rId9" Type="http://schemas.openxmlformats.org/officeDocument/2006/relationships/image" Target="../media/image342.png"/><Relationship Id="rId10" Type="http://schemas.openxmlformats.org/officeDocument/2006/relationships/image" Target="../media/image343.png"/><Relationship Id="rId11" Type="http://schemas.openxmlformats.org/officeDocument/2006/relationships/image" Target="../media/image344.png"/><Relationship Id="rId12" Type="http://schemas.openxmlformats.org/officeDocument/2006/relationships/image" Target="../media/image345.png"/><Relationship Id="rId13" Type="http://schemas.openxmlformats.org/officeDocument/2006/relationships/image" Target="../media/image346.png"/><Relationship Id="rId14" Type="http://schemas.openxmlformats.org/officeDocument/2006/relationships/image" Target="../media/image347.png"/><Relationship Id="rId15" Type="http://schemas.openxmlformats.org/officeDocument/2006/relationships/image" Target="../media/image348.png"/><Relationship Id="rId16" Type="http://schemas.openxmlformats.org/officeDocument/2006/relationships/image" Target="../media/image349.png"/><Relationship Id="rId17" Type="http://schemas.openxmlformats.org/officeDocument/2006/relationships/image" Target="../media/image350.png"/><Relationship Id="rId18" Type="http://schemas.openxmlformats.org/officeDocument/2006/relationships/image" Target="../media/image351.png"/><Relationship Id="rId19" Type="http://schemas.openxmlformats.org/officeDocument/2006/relationships/image" Target="../media/image352.png"/><Relationship Id="rId20" Type="http://schemas.openxmlformats.org/officeDocument/2006/relationships/image" Target="../media/image353.png"/><Relationship Id="rId21" Type="http://schemas.openxmlformats.org/officeDocument/2006/relationships/image" Target="../media/image354.png"/><Relationship Id="rId22" Type="http://schemas.openxmlformats.org/officeDocument/2006/relationships/image" Target="../media/image355.png"/><Relationship Id="rId23" Type="http://schemas.openxmlformats.org/officeDocument/2006/relationships/image" Target="../media/image356.png"/><Relationship Id="rId24" Type="http://schemas.openxmlformats.org/officeDocument/2006/relationships/image" Target="../media/image357.png"/><Relationship Id="rId25" Type="http://schemas.openxmlformats.org/officeDocument/2006/relationships/image" Target="../media/image358.png"/><Relationship Id="rId26" Type="http://schemas.openxmlformats.org/officeDocument/2006/relationships/image" Target="../media/image359.png"/><Relationship Id="rId27" Type="http://schemas.openxmlformats.org/officeDocument/2006/relationships/image" Target="../media/image360.png"/><Relationship Id="rId28" Type="http://schemas.openxmlformats.org/officeDocument/2006/relationships/image" Target="../media/image361.png"/><Relationship Id="rId29" Type="http://schemas.openxmlformats.org/officeDocument/2006/relationships/image" Target="../media/image362.png"/><Relationship Id="rId30" Type="http://schemas.openxmlformats.org/officeDocument/2006/relationships/image" Target="../media/image363.png"/><Relationship Id="rId31" Type="http://schemas.openxmlformats.org/officeDocument/2006/relationships/image" Target="../media/image364.pn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65.png"/><Relationship Id="rId3" Type="http://schemas.openxmlformats.org/officeDocument/2006/relationships/image" Target="../media/image366.png"/><Relationship Id="rId4" Type="http://schemas.openxmlformats.org/officeDocument/2006/relationships/image" Target="../media/image367.png"/><Relationship Id="rId5" Type="http://schemas.openxmlformats.org/officeDocument/2006/relationships/image" Target="../media/image368.png"/><Relationship Id="rId6" Type="http://schemas.openxmlformats.org/officeDocument/2006/relationships/image" Target="../media/image369.png"/><Relationship Id="rId7" Type="http://schemas.openxmlformats.org/officeDocument/2006/relationships/image" Target="../media/image370.png"/><Relationship Id="rId8" Type="http://schemas.openxmlformats.org/officeDocument/2006/relationships/image" Target="../media/image371.png"/><Relationship Id="rId9" Type="http://schemas.openxmlformats.org/officeDocument/2006/relationships/image" Target="../media/image372.png"/><Relationship Id="rId10" Type="http://schemas.openxmlformats.org/officeDocument/2006/relationships/image" Target="../media/image373.png"/><Relationship Id="rId11" Type="http://schemas.openxmlformats.org/officeDocument/2006/relationships/image" Target="../media/image374.png"/><Relationship Id="rId12" Type="http://schemas.openxmlformats.org/officeDocument/2006/relationships/image" Target="../media/image375.png"/><Relationship Id="rId13" Type="http://schemas.openxmlformats.org/officeDocument/2006/relationships/image" Target="../media/image376.png"/><Relationship Id="rId14" Type="http://schemas.openxmlformats.org/officeDocument/2006/relationships/image" Target="../media/image377.png"/><Relationship Id="rId15" Type="http://schemas.openxmlformats.org/officeDocument/2006/relationships/image" Target="../media/image378.png"/><Relationship Id="rId16" Type="http://schemas.openxmlformats.org/officeDocument/2006/relationships/image" Target="../media/image379.png"/><Relationship Id="rId17" Type="http://schemas.openxmlformats.org/officeDocument/2006/relationships/image" Target="../media/image380.png"/><Relationship Id="rId18" Type="http://schemas.openxmlformats.org/officeDocument/2006/relationships/image" Target="../media/image381.png"/><Relationship Id="rId19" Type="http://schemas.openxmlformats.org/officeDocument/2006/relationships/image" Target="../media/image382.png"/><Relationship Id="rId20" Type="http://schemas.openxmlformats.org/officeDocument/2006/relationships/image" Target="../media/image383.png"/><Relationship Id="rId21" Type="http://schemas.openxmlformats.org/officeDocument/2006/relationships/image" Target="../media/image384.png"/><Relationship Id="rId22" Type="http://schemas.openxmlformats.org/officeDocument/2006/relationships/image" Target="../media/image385.png"/><Relationship Id="rId23" Type="http://schemas.openxmlformats.org/officeDocument/2006/relationships/image" Target="../media/image386.png"/><Relationship Id="rId24" Type="http://schemas.openxmlformats.org/officeDocument/2006/relationships/image" Target="../media/image387.png"/><Relationship Id="rId25" Type="http://schemas.openxmlformats.org/officeDocument/2006/relationships/image" Target="../media/image388.png"/><Relationship Id="rId26" Type="http://schemas.openxmlformats.org/officeDocument/2006/relationships/image" Target="../media/image389.png"/><Relationship Id="rId27" Type="http://schemas.openxmlformats.org/officeDocument/2006/relationships/image" Target="../media/image390.png"/><Relationship Id="rId28" Type="http://schemas.openxmlformats.org/officeDocument/2006/relationships/image" Target="../media/image391.png"/><Relationship Id="rId29" Type="http://schemas.openxmlformats.org/officeDocument/2006/relationships/image" Target="../media/image392.png"/><Relationship Id="rId30" Type="http://schemas.openxmlformats.org/officeDocument/2006/relationships/image" Target="../media/image393.png"/><Relationship Id="rId31" Type="http://schemas.openxmlformats.org/officeDocument/2006/relationships/image" Target="../media/image394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95.png"/><Relationship Id="rId3" Type="http://schemas.openxmlformats.org/officeDocument/2006/relationships/image" Target="../media/image396.png"/><Relationship Id="rId4" Type="http://schemas.openxmlformats.org/officeDocument/2006/relationships/image" Target="../media/image397.png"/><Relationship Id="rId5" Type="http://schemas.openxmlformats.org/officeDocument/2006/relationships/image" Target="../media/image398.png"/><Relationship Id="rId6" Type="http://schemas.openxmlformats.org/officeDocument/2006/relationships/image" Target="../media/image399.png"/><Relationship Id="rId7" Type="http://schemas.openxmlformats.org/officeDocument/2006/relationships/image" Target="../media/image400.png"/><Relationship Id="rId8" Type="http://schemas.openxmlformats.org/officeDocument/2006/relationships/image" Target="../media/image401.png"/><Relationship Id="rId9" Type="http://schemas.openxmlformats.org/officeDocument/2006/relationships/image" Target="../media/image402.png"/><Relationship Id="rId10" Type="http://schemas.openxmlformats.org/officeDocument/2006/relationships/image" Target="../media/image403.png"/><Relationship Id="rId11" Type="http://schemas.openxmlformats.org/officeDocument/2006/relationships/image" Target="../media/image404.png"/><Relationship Id="rId12" Type="http://schemas.openxmlformats.org/officeDocument/2006/relationships/image" Target="../media/image405.png"/><Relationship Id="rId13" Type="http://schemas.openxmlformats.org/officeDocument/2006/relationships/image" Target="../media/image406.png"/><Relationship Id="rId14" Type="http://schemas.openxmlformats.org/officeDocument/2006/relationships/image" Target="../media/image407.png"/><Relationship Id="rId15" Type="http://schemas.openxmlformats.org/officeDocument/2006/relationships/image" Target="../media/image408.png"/><Relationship Id="rId16" Type="http://schemas.openxmlformats.org/officeDocument/2006/relationships/image" Target="../media/image409.png"/><Relationship Id="rId17" Type="http://schemas.openxmlformats.org/officeDocument/2006/relationships/image" Target="../media/image410.png"/><Relationship Id="rId18" Type="http://schemas.openxmlformats.org/officeDocument/2006/relationships/image" Target="../media/image411.png"/><Relationship Id="rId19" Type="http://schemas.openxmlformats.org/officeDocument/2006/relationships/image" Target="../media/image412.png"/><Relationship Id="rId20" Type="http://schemas.openxmlformats.org/officeDocument/2006/relationships/image" Target="../media/image413.png"/><Relationship Id="rId21" Type="http://schemas.openxmlformats.org/officeDocument/2006/relationships/image" Target="../media/image414.png"/><Relationship Id="rId22" Type="http://schemas.openxmlformats.org/officeDocument/2006/relationships/image" Target="../media/image415.png"/><Relationship Id="rId23" Type="http://schemas.openxmlformats.org/officeDocument/2006/relationships/image" Target="../media/image416.png"/><Relationship Id="rId24" Type="http://schemas.openxmlformats.org/officeDocument/2006/relationships/image" Target="../media/image417.png"/><Relationship Id="rId25" Type="http://schemas.openxmlformats.org/officeDocument/2006/relationships/image" Target="../media/image418.png"/><Relationship Id="rId26" Type="http://schemas.openxmlformats.org/officeDocument/2006/relationships/image" Target="../media/image419.png"/><Relationship Id="rId27" Type="http://schemas.openxmlformats.org/officeDocument/2006/relationships/image" Target="../media/image420.png"/><Relationship Id="rId28" Type="http://schemas.openxmlformats.org/officeDocument/2006/relationships/image" Target="../media/image421.png"/><Relationship Id="rId29" Type="http://schemas.openxmlformats.org/officeDocument/2006/relationships/image" Target="../media/image422.png"/><Relationship Id="rId30" Type="http://schemas.openxmlformats.org/officeDocument/2006/relationships/image" Target="../media/image423.png"/><Relationship Id="rId31" Type="http://schemas.openxmlformats.org/officeDocument/2006/relationships/image" Target="../media/image424.pn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25.png"/><Relationship Id="rId3" Type="http://schemas.openxmlformats.org/officeDocument/2006/relationships/image" Target="../media/image426.png"/><Relationship Id="rId4" Type="http://schemas.openxmlformats.org/officeDocument/2006/relationships/image" Target="../media/image427.png"/><Relationship Id="rId5" Type="http://schemas.openxmlformats.org/officeDocument/2006/relationships/image" Target="../media/image428.png"/><Relationship Id="rId6" Type="http://schemas.openxmlformats.org/officeDocument/2006/relationships/image" Target="../media/image429.png"/><Relationship Id="rId7" Type="http://schemas.openxmlformats.org/officeDocument/2006/relationships/image" Target="../media/image430.png"/><Relationship Id="rId8" Type="http://schemas.openxmlformats.org/officeDocument/2006/relationships/image" Target="../media/image431.png"/><Relationship Id="rId9" Type="http://schemas.openxmlformats.org/officeDocument/2006/relationships/image" Target="../media/image432.png"/><Relationship Id="rId10" Type="http://schemas.openxmlformats.org/officeDocument/2006/relationships/image" Target="../media/image433.png"/><Relationship Id="rId11" Type="http://schemas.openxmlformats.org/officeDocument/2006/relationships/image" Target="../media/image434.png"/><Relationship Id="rId12" Type="http://schemas.openxmlformats.org/officeDocument/2006/relationships/image" Target="../media/image435.png"/><Relationship Id="rId13" Type="http://schemas.openxmlformats.org/officeDocument/2006/relationships/image" Target="../media/image436.png"/><Relationship Id="rId14" Type="http://schemas.openxmlformats.org/officeDocument/2006/relationships/image" Target="../media/image437.png"/><Relationship Id="rId15" Type="http://schemas.openxmlformats.org/officeDocument/2006/relationships/image" Target="../media/image438.png"/><Relationship Id="rId16" Type="http://schemas.openxmlformats.org/officeDocument/2006/relationships/image" Target="../media/image439.png"/><Relationship Id="rId17" Type="http://schemas.openxmlformats.org/officeDocument/2006/relationships/image" Target="../media/image440.png"/><Relationship Id="rId18" Type="http://schemas.openxmlformats.org/officeDocument/2006/relationships/image" Target="../media/image441.png"/><Relationship Id="rId19" Type="http://schemas.openxmlformats.org/officeDocument/2006/relationships/image" Target="../media/image442.png"/><Relationship Id="rId20" Type="http://schemas.openxmlformats.org/officeDocument/2006/relationships/image" Target="../media/image443.png"/><Relationship Id="rId21" Type="http://schemas.openxmlformats.org/officeDocument/2006/relationships/image" Target="../media/image444.png"/><Relationship Id="rId22" Type="http://schemas.openxmlformats.org/officeDocument/2006/relationships/image" Target="../media/image445.png"/><Relationship Id="rId23" Type="http://schemas.openxmlformats.org/officeDocument/2006/relationships/image" Target="../media/image446.png"/><Relationship Id="rId24" Type="http://schemas.openxmlformats.org/officeDocument/2006/relationships/image" Target="../media/image447.png"/><Relationship Id="rId25" Type="http://schemas.openxmlformats.org/officeDocument/2006/relationships/image" Target="../media/image448.png"/><Relationship Id="rId26" Type="http://schemas.openxmlformats.org/officeDocument/2006/relationships/image" Target="../media/image449.png"/><Relationship Id="rId27" Type="http://schemas.openxmlformats.org/officeDocument/2006/relationships/image" Target="../media/image450.png"/><Relationship Id="rId28" Type="http://schemas.openxmlformats.org/officeDocument/2006/relationships/image" Target="../media/image451.png"/><Relationship Id="rId29" Type="http://schemas.openxmlformats.org/officeDocument/2006/relationships/image" Target="../media/image452.png"/><Relationship Id="rId30" Type="http://schemas.openxmlformats.org/officeDocument/2006/relationships/image" Target="../media/image453.png"/><Relationship Id="rId31" Type="http://schemas.openxmlformats.org/officeDocument/2006/relationships/image" Target="../media/image454.pn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55.png"/><Relationship Id="rId3" Type="http://schemas.openxmlformats.org/officeDocument/2006/relationships/image" Target="../media/image456.png"/><Relationship Id="rId4" Type="http://schemas.openxmlformats.org/officeDocument/2006/relationships/image" Target="../media/image457.png"/><Relationship Id="rId5" Type="http://schemas.openxmlformats.org/officeDocument/2006/relationships/image" Target="../media/image458.png"/><Relationship Id="rId6" Type="http://schemas.openxmlformats.org/officeDocument/2006/relationships/image" Target="../media/image459.png"/><Relationship Id="rId7" Type="http://schemas.openxmlformats.org/officeDocument/2006/relationships/image" Target="../media/image460.png"/><Relationship Id="rId8" Type="http://schemas.openxmlformats.org/officeDocument/2006/relationships/image" Target="../media/image461.png"/><Relationship Id="rId9" Type="http://schemas.openxmlformats.org/officeDocument/2006/relationships/image" Target="../media/image462.png"/><Relationship Id="rId10" Type="http://schemas.openxmlformats.org/officeDocument/2006/relationships/image" Target="../media/image463.png"/><Relationship Id="rId11" Type="http://schemas.openxmlformats.org/officeDocument/2006/relationships/image" Target="../media/image464.png"/><Relationship Id="rId12" Type="http://schemas.openxmlformats.org/officeDocument/2006/relationships/image" Target="../media/image465.png"/><Relationship Id="rId13" Type="http://schemas.openxmlformats.org/officeDocument/2006/relationships/image" Target="../media/image466.png"/><Relationship Id="rId14" Type="http://schemas.openxmlformats.org/officeDocument/2006/relationships/image" Target="../media/image467.png"/><Relationship Id="rId15" Type="http://schemas.openxmlformats.org/officeDocument/2006/relationships/image" Target="../media/image468.png"/><Relationship Id="rId16" Type="http://schemas.openxmlformats.org/officeDocument/2006/relationships/image" Target="../media/image469.png"/><Relationship Id="rId17" Type="http://schemas.openxmlformats.org/officeDocument/2006/relationships/image" Target="../media/image470.png"/><Relationship Id="rId18" Type="http://schemas.openxmlformats.org/officeDocument/2006/relationships/image" Target="../media/image471.png"/><Relationship Id="rId19" Type="http://schemas.openxmlformats.org/officeDocument/2006/relationships/image" Target="../media/image472.png"/><Relationship Id="rId20" Type="http://schemas.openxmlformats.org/officeDocument/2006/relationships/image" Target="../media/image473.png"/><Relationship Id="rId21" Type="http://schemas.openxmlformats.org/officeDocument/2006/relationships/image" Target="../media/image474.png"/><Relationship Id="rId22" Type="http://schemas.openxmlformats.org/officeDocument/2006/relationships/image" Target="../media/image475.png"/><Relationship Id="rId23" Type="http://schemas.openxmlformats.org/officeDocument/2006/relationships/image" Target="../media/image476.png"/><Relationship Id="rId24" Type="http://schemas.openxmlformats.org/officeDocument/2006/relationships/image" Target="../media/image477.png"/><Relationship Id="rId25" Type="http://schemas.openxmlformats.org/officeDocument/2006/relationships/image" Target="../media/image478.png"/><Relationship Id="rId26" Type="http://schemas.openxmlformats.org/officeDocument/2006/relationships/image" Target="../media/image479.png"/><Relationship Id="rId27" Type="http://schemas.openxmlformats.org/officeDocument/2006/relationships/image" Target="../media/image480.png"/><Relationship Id="rId28" Type="http://schemas.openxmlformats.org/officeDocument/2006/relationships/image" Target="../media/image481.png"/><Relationship Id="rId29" Type="http://schemas.openxmlformats.org/officeDocument/2006/relationships/image" Target="../media/image482.png"/><Relationship Id="rId30" Type="http://schemas.openxmlformats.org/officeDocument/2006/relationships/image" Target="../media/image483.png"/><Relationship Id="rId31" Type="http://schemas.openxmlformats.org/officeDocument/2006/relationships/image" Target="../media/image484.pn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85.png"/><Relationship Id="rId3" Type="http://schemas.openxmlformats.org/officeDocument/2006/relationships/image" Target="../media/image486.png"/><Relationship Id="rId4" Type="http://schemas.openxmlformats.org/officeDocument/2006/relationships/image" Target="../media/image487.png"/><Relationship Id="rId5" Type="http://schemas.openxmlformats.org/officeDocument/2006/relationships/image" Target="../media/image488.png"/><Relationship Id="rId6" Type="http://schemas.openxmlformats.org/officeDocument/2006/relationships/image" Target="../media/image489.png"/><Relationship Id="rId7" Type="http://schemas.openxmlformats.org/officeDocument/2006/relationships/image" Target="../media/image490.png"/><Relationship Id="rId8" Type="http://schemas.openxmlformats.org/officeDocument/2006/relationships/image" Target="../media/image491.png"/><Relationship Id="rId9" Type="http://schemas.openxmlformats.org/officeDocument/2006/relationships/image" Target="../media/image492.png"/><Relationship Id="rId10" Type="http://schemas.openxmlformats.org/officeDocument/2006/relationships/image" Target="../media/image493.png"/><Relationship Id="rId11" Type="http://schemas.openxmlformats.org/officeDocument/2006/relationships/image" Target="../media/image494.png"/><Relationship Id="rId12" Type="http://schemas.openxmlformats.org/officeDocument/2006/relationships/image" Target="../media/image495.png"/><Relationship Id="rId13" Type="http://schemas.openxmlformats.org/officeDocument/2006/relationships/image" Target="../media/image496.png"/><Relationship Id="rId14" Type="http://schemas.openxmlformats.org/officeDocument/2006/relationships/image" Target="../media/image497.png"/><Relationship Id="rId15" Type="http://schemas.openxmlformats.org/officeDocument/2006/relationships/image" Target="../media/image498.png"/><Relationship Id="rId16" Type="http://schemas.openxmlformats.org/officeDocument/2006/relationships/image" Target="../media/image499.png"/><Relationship Id="rId17" Type="http://schemas.openxmlformats.org/officeDocument/2006/relationships/image" Target="../media/image500.png"/><Relationship Id="rId18" Type="http://schemas.openxmlformats.org/officeDocument/2006/relationships/image" Target="../media/image501.png"/><Relationship Id="rId19" Type="http://schemas.openxmlformats.org/officeDocument/2006/relationships/image" Target="../media/image502.png"/><Relationship Id="rId20" Type="http://schemas.openxmlformats.org/officeDocument/2006/relationships/image" Target="../media/image503.png"/><Relationship Id="rId21" Type="http://schemas.openxmlformats.org/officeDocument/2006/relationships/image" Target="../media/image504.png"/><Relationship Id="rId22" Type="http://schemas.openxmlformats.org/officeDocument/2006/relationships/image" Target="../media/image505.png"/><Relationship Id="rId23" Type="http://schemas.openxmlformats.org/officeDocument/2006/relationships/image" Target="../media/image506.png"/><Relationship Id="rId24" Type="http://schemas.openxmlformats.org/officeDocument/2006/relationships/image" Target="../media/image507.png"/><Relationship Id="rId25" Type="http://schemas.openxmlformats.org/officeDocument/2006/relationships/image" Target="../media/image508.png"/><Relationship Id="rId26" Type="http://schemas.openxmlformats.org/officeDocument/2006/relationships/image" Target="../media/image509.png"/><Relationship Id="rId27" Type="http://schemas.openxmlformats.org/officeDocument/2006/relationships/image" Target="../media/image510.png"/><Relationship Id="rId28" Type="http://schemas.openxmlformats.org/officeDocument/2006/relationships/image" Target="../media/image511.png"/><Relationship Id="rId29" Type="http://schemas.openxmlformats.org/officeDocument/2006/relationships/image" Target="../media/image512.png"/><Relationship Id="rId30" Type="http://schemas.openxmlformats.org/officeDocument/2006/relationships/image" Target="../media/image513.png"/><Relationship Id="rId31" Type="http://schemas.openxmlformats.org/officeDocument/2006/relationships/image" Target="../media/image514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15.png"/><Relationship Id="rId3" Type="http://schemas.openxmlformats.org/officeDocument/2006/relationships/image" Target="../media/image516.png"/><Relationship Id="rId4" Type="http://schemas.openxmlformats.org/officeDocument/2006/relationships/image" Target="../media/image517.png"/><Relationship Id="rId5" Type="http://schemas.openxmlformats.org/officeDocument/2006/relationships/image" Target="../media/image518.png"/><Relationship Id="rId6" Type="http://schemas.openxmlformats.org/officeDocument/2006/relationships/image" Target="../media/image519.png"/><Relationship Id="rId7" Type="http://schemas.openxmlformats.org/officeDocument/2006/relationships/image" Target="../media/image520.png"/><Relationship Id="rId8" Type="http://schemas.openxmlformats.org/officeDocument/2006/relationships/image" Target="../media/image521.png"/><Relationship Id="rId9" Type="http://schemas.openxmlformats.org/officeDocument/2006/relationships/image" Target="../media/image522.png"/><Relationship Id="rId10" Type="http://schemas.openxmlformats.org/officeDocument/2006/relationships/image" Target="../media/image523.png"/><Relationship Id="rId11" Type="http://schemas.openxmlformats.org/officeDocument/2006/relationships/image" Target="../media/image524.png"/><Relationship Id="rId12" Type="http://schemas.openxmlformats.org/officeDocument/2006/relationships/image" Target="../media/image525.png"/><Relationship Id="rId13" Type="http://schemas.openxmlformats.org/officeDocument/2006/relationships/image" Target="../media/image526.png"/><Relationship Id="rId14" Type="http://schemas.openxmlformats.org/officeDocument/2006/relationships/image" Target="../media/image527.png"/><Relationship Id="rId15" Type="http://schemas.openxmlformats.org/officeDocument/2006/relationships/image" Target="../media/image528.png"/><Relationship Id="rId16" Type="http://schemas.openxmlformats.org/officeDocument/2006/relationships/image" Target="../media/image529.png"/><Relationship Id="rId17" Type="http://schemas.openxmlformats.org/officeDocument/2006/relationships/image" Target="../media/image530.png"/><Relationship Id="rId18" Type="http://schemas.openxmlformats.org/officeDocument/2006/relationships/image" Target="../media/image531.png"/><Relationship Id="rId19" Type="http://schemas.openxmlformats.org/officeDocument/2006/relationships/image" Target="../media/image532.png"/><Relationship Id="rId20" Type="http://schemas.openxmlformats.org/officeDocument/2006/relationships/image" Target="../media/image533.png"/><Relationship Id="rId21" Type="http://schemas.openxmlformats.org/officeDocument/2006/relationships/image" Target="../media/image534.png"/><Relationship Id="rId22" Type="http://schemas.openxmlformats.org/officeDocument/2006/relationships/image" Target="../media/image535.png"/><Relationship Id="rId23" Type="http://schemas.openxmlformats.org/officeDocument/2006/relationships/image" Target="../media/image536.png"/><Relationship Id="rId24" Type="http://schemas.openxmlformats.org/officeDocument/2006/relationships/image" Target="../media/image537.png"/><Relationship Id="rId25" Type="http://schemas.openxmlformats.org/officeDocument/2006/relationships/image" Target="../media/image538.png"/><Relationship Id="rId26" Type="http://schemas.openxmlformats.org/officeDocument/2006/relationships/image" Target="../media/image539.png"/><Relationship Id="rId27" Type="http://schemas.openxmlformats.org/officeDocument/2006/relationships/image" Target="../media/image540.png"/><Relationship Id="rId28" Type="http://schemas.openxmlformats.org/officeDocument/2006/relationships/image" Target="../media/image541.png"/><Relationship Id="rId29" Type="http://schemas.openxmlformats.org/officeDocument/2006/relationships/image" Target="../media/image542.png"/><Relationship Id="rId30" Type="http://schemas.openxmlformats.org/officeDocument/2006/relationships/image" Target="../media/image543.png"/><Relationship Id="rId31" Type="http://schemas.openxmlformats.org/officeDocument/2006/relationships/image" Target="../media/image544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45.png"/><Relationship Id="rId3" Type="http://schemas.openxmlformats.org/officeDocument/2006/relationships/image" Target="../media/image546.png"/><Relationship Id="rId4" Type="http://schemas.openxmlformats.org/officeDocument/2006/relationships/image" Target="../media/image547.png"/><Relationship Id="rId5" Type="http://schemas.openxmlformats.org/officeDocument/2006/relationships/image" Target="../media/image548.png"/><Relationship Id="rId6" Type="http://schemas.openxmlformats.org/officeDocument/2006/relationships/image" Target="../media/image549.png"/><Relationship Id="rId7" Type="http://schemas.openxmlformats.org/officeDocument/2006/relationships/image" Target="../media/image550.png"/><Relationship Id="rId8" Type="http://schemas.openxmlformats.org/officeDocument/2006/relationships/image" Target="../media/image551.png"/><Relationship Id="rId9" Type="http://schemas.openxmlformats.org/officeDocument/2006/relationships/image" Target="../media/image552.png"/><Relationship Id="rId10" Type="http://schemas.openxmlformats.org/officeDocument/2006/relationships/image" Target="../media/image553.png"/><Relationship Id="rId11" Type="http://schemas.openxmlformats.org/officeDocument/2006/relationships/image" Target="../media/image554.png"/><Relationship Id="rId12" Type="http://schemas.openxmlformats.org/officeDocument/2006/relationships/image" Target="../media/image555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56.png"/><Relationship Id="rId3" Type="http://schemas.openxmlformats.org/officeDocument/2006/relationships/image" Target="../media/image557.png"/><Relationship Id="rId4" Type="http://schemas.openxmlformats.org/officeDocument/2006/relationships/image" Target="../media/image558.png"/><Relationship Id="rId5" Type="http://schemas.openxmlformats.org/officeDocument/2006/relationships/image" Target="../media/image559.png"/><Relationship Id="rId6" Type="http://schemas.openxmlformats.org/officeDocument/2006/relationships/image" Target="../media/image560.png"/><Relationship Id="rId7" Type="http://schemas.openxmlformats.org/officeDocument/2006/relationships/image" Target="../media/image561.png"/><Relationship Id="rId8" Type="http://schemas.openxmlformats.org/officeDocument/2006/relationships/image" Target="../media/image562.png"/><Relationship Id="rId9" Type="http://schemas.openxmlformats.org/officeDocument/2006/relationships/image" Target="../media/image563.png"/><Relationship Id="rId10" Type="http://schemas.openxmlformats.org/officeDocument/2006/relationships/image" Target="../media/image564.png"/><Relationship Id="rId11" Type="http://schemas.openxmlformats.org/officeDocument/2006/relationships/image" Target="../media/image565.png"/><Relationship Id="rId12" Type="http://schemas.openxmlformats.org/officeDocument/2006/relationships/image" Target="../media/image566.png"/><Relationship Id="rId13" Type="http://schemas.openxmlformats.org/officeDocument/2006/relationships/image" Target="../media/image567.png"/><Relationship Id="rId14" Type="http://schemas.openxmlformats.org/officeDocument/2006/relationships/image" Target="../media/image568.png"/><Relationship Id="rId15" Type="http://schemas.openxmlformats.org/officeDocument/2006/relationships/image" Target="../media/image569.png"/><Relationship Id="rId16" Type="http://schemas.openxmlformats.org/officeDocument/2006/relationships/image" Target="../media/image570.png"/><Relationship Id="rId17" Type="http://schemas.openxmlformats.org/officeDocument/2006/relationships/image" Target="../media/image571.png"/><Relationship Id="rId18" Type="http://schemas.openxmlformats.org/officeDocument/2006/relationships/image" Target="../media/image572.png"/><Relationship Id="rId19" Type="http://schemas.openxmlformats.org/officeDocument/2006/relationships/image" Target="../media/image573.png"/><Relationship Id="rId20" Type="http://schemas.openxmlformats.org/officeDocument/2006/relationships/image" Target="../media/image574.png"/><Relationship Id="rId21" Type="http://schemas.openxmlformats.org/officeDocument/2006/relationships/image" Target="../media/image575.png"/><Relationship Id="rId22" Type="http://schemas.openxmlformats.org/officeDocument/2006/relationships/image" Target="../media/image576.png"/><Relationship Id="rId23" Type="http://schemas.openxmlformats.org/officeDocument/2006/relationships/image" Target="../media/image577.png"/><Relationship Id="rId24" Type="http://schemas.openxmlformats.org/officeDocument/2006/relationships/image" Target="../media/image578.png"/><Relationship Id="rId25" Type="http://schemas.openxmlformats.org/officeDocument/2006/relationships/image" Target="../media/image579.png"/><Relationship Id="rId26" Type="http://schemas.openxmlformats.org/officeDocument/2006/relationships/image" Target="../media/image580.png"/><Relationship Id="rId27" Type="http://schemas.openxmlformats.org/officeDocument/2006/relationships/image" Target="../media/image581.png"/><Relationship Id="rId28" Type="http://schemas.openxmlformats.org/officeDocument/2006/relationships/image" Target="../media/image582.png"/><Relationship Id="rId29" Type="http://schemas.openxmlformats.org/officeDocument/2006/relationships/image" Target="../media/image583.png"/><Relationship Id="rId30" Type="http://schemas.openxmlformats.org/officeDocument/2006/relationships/image" Target="../media/image584.png"/><Relationship Id="rId31" Type="http://schemas.openxmlformats.org/officeDocument/2006/relationships/image" Target="../media/image585.pn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86.png"/><Relationship Id="rId3" Type="http://schemas.openxmlformats.org/officeDocument/2006/relationships/image" Target="../media/image587.png"/><Relationship Id="rId4" Type="http://schemas.openxmlformats.org/officeDocument/2006/relationships/image" Target="../media/image588.png"/><Relationship Id="rId5" Type="http://schemas.openxmlformats.org/officeDocument/2006/relationships/image" Target="../media/image589.png"/><Relationship Id="rId6" Type="http://schemas.openxmlformats.org/officeDocument/2006/relationships/image" Target="../media/image590.png"/><Relationship Id="rId7" Type="http://schemas.openxmlformats.org/officeDocument/2006/relationships/image" Target="../media/image591.png"/><Relationship Id="rId8" Type="http://schemas.openxmlformats.org/officeDocument/2006/relationships/image" Target="../media/image592.png"/><Relationship Id="rId9" Type="http://schemas.openxmlformats.org/officeDocument/2006/relationships/image" Target="../media/image593.png"/><Relationship Id="rId10" Type="http://schemas.openxmlformats.org/officeDocument/2006/relationships/image" Target="../media/image594.png"/><Relationship Id="rId11" Type="http://schemas.openxmlformats.org/officeDocument/2006/relationships/image" Target="../media/image595.png"/><Relationship Id="rId12" Type="http://schemas.openxmlformats.org/officeDocument/2006/relationships/image" Target="../media/image596.png"/><Relationship Id="rId13" Type="http://schemas.openxmlformats.org/officeDocument/2006/relationships/image" Target="../media/image597.png"/><Relationship Id="rId14" Type="http://schemas.openxmlformats.org/officeDocument/2006/relationships/image" Target="../media/image598.png"/><Relationship Id="rId15" Type="http://schemas.openxmlformats.org/officeDocument/2006/relationships/image" Target="../media/image599.png"/><Relationship Id="rId16" Type="http://schemas.openxmlformats.org/officeDocument/2006/relationships/image" Target="../media/image600.png"/><Relationship Id="rId17" Type="http://schemas.openxmlformats.org/officeDocument/2006/relationships/image" Target="../media/image601.png"/><Relationship Id="rId18" Type="http://schemas.openxmlformats.org/officeDocument/2006/relationships/image" Target="../media/image602.png"/><Relationship Id="rId19" Type="http://schemas.openxmlformats.org/officeDocument/2006/relationships/image" Target="../media/image603.png"/><Relationship Id="rId20" Type="http://schemas.openxmlformats.org/officeDocument/2006/relationships/image" Target="../media/image604.png"/><Relationship Id="rId21" Type="http://schemas.openxmlformats.org/officeDocument/2006/relationships/image" Target="../media/image605.png"/><Relationship Id="rId22" Type="http://schemas.openxmlformats.org/officeDocument/2006/relationships/image" Target="../media/image606.png"/><Relationship Id="rId23" Type="http://schemas.openxmlformats.org/officeDocument/2006/relationships/image" Target="../media/image607.png"/><Relationship Id="rId24" Type="http://schemas.openxmlformats.org/officeDocument/2006/relationships/image" Target="../media/image608.png"/><Relationship Id="rId25" Type="http://schemas.openxmlformats.org/officeDocument/2006/relationships/image" Target="../media/image609.png"/><Relationship Id="rId26" Type="http://schemas.openxmlformats.org/officeDocument/2006/relationships/image" Target="../media/image610.png"/><Relationship Id="rId27" Type="http://schemas.openxmlformats.org/officeDocument/2006/relationships/image" Target="../media/image611.png"/><Relationship Id="rId28" Type="http://schemas.openxmlformats.org/officeDocument/2006/relationships/image" Target="../media/image612.png"/><Relationship Id="rId29" Type="http://schemas.openxmlformats.org/officeDocument/2006/relationships/image" Target="../media/image613.png"/><Relationship Id="rId30" Type="http://schemas.openxmlformats.org/officeDocument/2006/relationships/image" Target="../media/image614.png"/><Relationship Id="rId31" Type="http://schemas.openxmlformats.org/officeDocument/2006/relationships/image" Target="../media/image615.pn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16.png"/><Relationship Id="rId3" Type="http://schemas.openxmlformats.org/officeDocument/2006/relationships/image" Target="../media/image617.png"/><Relationship Id="rId4" Type="http://schemas.openxmlformats.org/officeDocument/2006/relationships/image" Target="../media/image618.png"/><Relationship Id="rId5" Type="http://schemas.openxmlformats.org/officeDocument/2006/relationships/image" Target="../media/image619.png"/><Relationship Id="rId6" Type="http://schemas.openxmlformats.org/officeDocument/2006/relationships/image" Target="../media/image620.png"/><Relationship Id="rId7" Type="http://schemas.openxmlformats.org/officeDocument/2006/relationships/image" Target="../media/image621.png"/><Relationship Id="rId8" Type="http://schemas.openxmlformats.org/officeDocument/2006/relationships/image" Target="../media/image622.png"/><Relationship Id="rId9" Type="http://schemas.openxmlformats.org/officeDocument/2006/relationships/image" Target="../media/image623.png"/><Relationship Id="rId10" Type="http://schemas.openxmlformats.org/officeDocument/2006/relationships/image" Target="../media/image624.png"/><Relationship Id="rId11" Type="http://schemas.openxmlformats.org/officeDocument/2006/relationships/image" Target="../media/image625.png"/><Relationship Id="rId12" Type="http://schemas.openxmlformats.org/officeDocument/2006/relationships/image" Target="../media/image626.png"/><Relationship Id="rId13" Type="http://schemas.openxmlformats.org/officeDocument/2006/relationships/image" Target="../media/image627.png"/><Relationship Id="rId14" Type="http://schemas.openxmlformats.org/officeDocument/2006/relationships/image" Target="../media/image628.png"/><Relationship Id="rId15" Type="http://schemas.openxmlformats.org/officeDocument/2006/relationships/image" Target="../media/image629.png"/><Relationship Id="rId16" Type="http://schemas.openxmlformats.org/officeDocument/2006/relationships/image" Target="../media/image630.png"/><Relationship Id="rId17" Type="http://schemas.openxmlformats.org/officeDocument/2006/relationships/image" Target="../media/image631.png"/><Relationship Id="rId18" Type="http://schemas.openxmlformats.org/officeDocument/2006/relationships/image" Target="../media/image632.png"/><Relationship Id="rId19" Type="http://schemas.openxmlformats.org/officeDocument/2006/relationships/image" Target="../media/image633.png"/><Relationship Id="rId20" Type="http://schemas.openxmlformats.org/officeDocument/2006/relationships/image" Target="../media/image634.png"/><Relationship Id="rId21" Type="http://schemas.openxmlformats.org/officeDocument/2006/relationships/image" Target="../media/image635.png"/><Relationship Id="rId22" Type="http://schemas.openxmlformats.org/officeDocument/2006/relationships/image" Target="../media/image636.png"/><Relationship Id="rId23" Type="http://schemas.openxmlformats.org/officeDocument/2006/relationships/image" Target="../media/image637.png"/><Relationship Id="rId24" Type="http://schemas.openxmlformats.org/officeDocument/2006/relationships/image" Target="../media/image638.png"/><Relationship Id="rId25" Type="http://schemas.openxmlformats.org/officeDocument/2006/relationships/image" Target="../media/image639.png"/><Relationship Id="rId26" Type="http://schemas.openxmlformats.org/officeDocument/2006/relationships/image" Target="../media/image640.png"/><Relationship Id="rId27" Type="http://schemas.openxmlformats.org/officeDocument/2006/relationships/image" Target="../media/image641.png"/><Relationship Id="rId28" Type="http://schemas.openxmlformats.org/officeDocument/2006/relationships/image" Target="../media/image642.png"/><Relationship Id="rId29" Type="http://schemas.openxmlformats.org/officeDocument/2006/relationships/image" Target="../media/image643.png"/><Relationship Id="rId30" Type="http://schemas.openxmlformats.org/officeDocument/2006/relationships/image" Target="../media/image644.png"/><Relationship Id="rId31" Type="http://schemas.openxmlformats.org/officeDocument/2006/relationships/image" Target="../media/image645.pn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46.png"/><Relationship Id="rId3" Type="http://schemas.openxmlformats.org/officeDocument/2006/relationships/image" Target="../media/image647.png"/><Relationship Id="rId4" Type="http://schemas.openxmlformats.org/officeDocument/2006/relationships/image" Target="../media/image648.png"/><Relationship Id="rId5" Type="http://schemas.openxmlformats.org/officeDocument/2006/relationships/image" Target="../media/image649.png"/><Relationship Id="rId6" Type="http://schemas.openxmlformats.org/officeDocument/2006/relationships/image" Target="../media/image650.png"/><Relationship Id="rId7" Type="http://schemas.openxmlformats.org/officeDocument/2006/relationships/image" Target="../media/image651.png"/><Relationship Id="rId8" Type="http://schemas.openxmlformats.org/officeDocument/2006/relationships/image" Target="../media/image652.png"/><Relationship Id="rId9" Type="http://schemas.openxmlformats.org/officeDocument/2006/relationships/image" Target="../media/image653.png"/><Relationship Id="rId10" Type="http://schemas.openxmlformats.org/officeDocument/2006/relationships/image" Target="../media/image654.png"/><Relationship Id="rId11" Type="http://schemas.openxmlformats.org/officeDocument/2006/relationships/image" Target="../media/image655.png"/><Relationship Id="rId12" Type="http://schemas.openxmlformats.org/officeDocument/2006/relationships/image" Target="../media/image656.png"/><Relationship Id="rId13" Type="http://schemas.openxmlformats.org/officeDocument/2006/relationships/image" Target="../media/image657.png"/><Relationship Id="rId14" Type="http://schemas.openxmlformats.org/officeDocument/2006/relationships/image" Target="../media/image658.png"/><Relationship Id="rId15" Type="http://schemas.openxmlformats.org/officeDocument/2006/relationships/image" Target="../media/image659.png"/><Relationship Id="rId16" Type="http://schemas.openxmlformats.org/officeDocument/2006/relationships/image" Target="../media/image660.png"/><Relationship Id="rId17" Type="http://schemas.openxmlformats.org/officeDocument/2006/relationships/image" Target="../media/image661.png"/><Relationship Id="rId18" Type="http://schemas.openxmlformats.org/officeDocument/2006/relationships/image" Target="../media/image662.png"/><Relationship Id="rId19" Type="http://schemas.openxmlformats.org/officeDocument/2006/relationships/image" Target="../media/image663.png"/><Relationship Id="rId20" Type="http://schemas.openxmlformats.org/officeDocument/2006/relationships/image" Target="../media/image664.png"/><Relationship Id="rId21" Type="http://schemas.openxmlformats.org/officeDocument/2006/relationships/image" Target="../media/image665.png"/><Relationship Id="rId22" Type="http://schemas.openxmlformats.org/officeDocument/2006/relationships/image" Target="../media/image666.png"/><Relationship Id="rId23" Type="http://schemas.openxmlformats.org/officeDocument/2006/relationships/image" Target="../media/image667.png"/><Relationship Id="rId24" Type="http://schemas.openxmlformats.org/officeDocument/2006/relationships/image" Target="../media/image668.png"/><Relationship Id="rId25" Type="http://schemas.openxmlformats.org/officeDocument/2006/relationships/image" Target="../media/image669.png"/><Relationship Id="rId26" Type="http://schemas.openxmlformats.org/officeDocument/2006/relationships/image" Target="../media/image670.png"/><Relationship Id="rId27" Type="http://schemas.openxmlformats.org/officeDocument/2006/relationships/image" Target="../media/image671.png"/><Relationship Id="rId28" Type="http://schemas.openxmlformats.org/officeDocument/2006/relationships/image" Target="../media/image672.png"/><Relationship Id="rId29" Type="http://schemas.openxmlformats.org/officeDocument/2006/relationships/image" Target="../media/image673.png"/><Relationship Id="rId30" Type="http://schemas.openxmlformats.org/officeDocument/2006/relationships/image" Target="../media/image674.png"/><Relationship Id="rId31" Type="http://schemas.openxmlformats.org/officeDocument/2006/relationships/image" Target="../media/image675.pn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76.png"/><Relationship Id="rId3" Type="http://schemas.openxmlformats.org/officeDocument/2006/relationships/image" Target="../media/image677.png"/><Relationship Id="rId4" Type="http://schemas.openxmlformats.org/officeDocument/2006/relationships/image" Target="../media/image678.png"/><Relationship Id="rId5" Type="http://schemas.openxmlformats.org/officeDocument/2006/relationships/image" Target="../media/image679.png"/><Relationship Id="rId6" Type="http://schemas.openxmlformats.org/officeDocument/2006/relationships/image" Target="../media/image680.png"/><Relationship Id="rId7" Type="http://schemas.openxmlformats.org/officeDocument/2006/relationships/image" Target="../media/image681.png"/><Relationship Id="rId8" Type="http://schemas.openxmlformats.org/officeDocument/2006/relationships/image" Target="../media/image682.png"/><Relationship Id="rId9" Type="http://schemas.openxmlformats.org/officeDocument/2006/relationships/image" Target="../media/image683.png"/><Relationship Id="rId10" Type="http://schemas.openxmlformats.org/officeDocument/2006/relationships/image" Target="../media/image684.png"/><Relationship Id="rId11" Type="http://schemas.openxmlformats.org/officeDocument/2006/relationships/image" Target="../media/image685.png"/><Relationship Id="rId12" Type="http://schemas.openxmlformats.org/officeDocument/2006/relationships/image" Target="../media/image686.png"/><Relationship Id="rId13" Type="http://schemas.openxmlformats.org/officeDocument/2006/relationships/image" Target="../media/image687.png"/><Relationship Id="rId14" Type="http://schemas.openxmlformats.org/officeDocument/2006/relationships/image" Target="../media/image688.png"/><Relationship Id="rId15" Type="http://schemas.openxmlformats.org/officeDocument/2006/relationships/image" Target="../media/image689.png"/><Relationship Id="rId16" Type="http://schemas.openxmlformats.org/officeDocument/2006/relationships/image" Target="../media/image690.png"/><Relationship Id="rId17" Type="http://schemas.openxmlformats.org/officeDocument/2006/relationships/image" Target="../media/image691.png"/><Relationship Id="rId18" Type="http://schemas.openxmlformats.org/officeDocument/2006/relationships/image" Target="../media/image692.png"/><Relationship Id="rId19" Type="http://schemas.openxmlformats.org/officeDocument/2006/relationships/image" Target="../media/image693.png"/><Relationship Id="rId20" Type="http://schemas.openxmlformats.org/officeDocument/2006/relationships/image" Target="../media/image694.png"/><Relationship Id="rId21" Type="http://schemas.openxmlformats.org/officeDocument/2006/relationships/image" Target="../media/image695.png"/><Relationship Id="rId22" Type="http://schemas.openxmlformats.org/officeDocument/2006/relationships/image" Target="../media/image696.png"/><Relationship Id="rId23" Type="http://schemas.openxmlformats.org/officeDocument/2006/relationships/image" Target="../media/image697.png"/><Relationship Id="rId24" Type="http://schemas.openxmlformats.org/officeDocument/2006/relationships/image" Target="../media/image698.png"/><Relationship Id="rId25" Type="http://schemas.openxmlformats.org/officeDocument/2006/relationships/image" Target="../media/image699.png"/><Relationship Id="rId26" Type="http://schemas.openxmlformats.org/officeDocument/2006/relationships/image" Target="../media/image700.png"/><Relationship Id="rId27" Type="http://schemas.openxmlformats.org/officeDocument/2006/relationships/image" Target="../media/image701.png"/><Relationship Id="rId28" Type="http://schemas.openxmlformats.org/officeDocument/2006/relationships/image" Target="../media/image702.png"/><Relationship Id="rId29" Type="http://schemas.openxmlformats.org/officeDocument/2006/relationships/image" Target="../media/image703.png"/><Relationship Id="rId30" Type="http://schemas.openxmlformats.org/officeDocument/2006/relationships/image" Target="../media/image704.png"/><Relationship Id="rId31" Type="http://schemas.openxmlformats.org/officeDocument/2006/relationships/image" Target="../media/image705.pn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06.png"/><Relationship Id="rId3" Type="http://schemas.openxmlformats.org/officeDocument/2006/relationships/image" Target="../media/image707.png"/><Relationship Id="rId4" Type="http://schemas.openxmlformats.org/officeDocument/2006/relationships/image" Target="../media/image708.png"/><Relationship Id="rId5" Type="http://schemas.openxmlformats.org/officeDocument/2006/relationships/image" Target="../media/image709.png"/><Relationship Id="rId6" Type="http://schemas.openxmlformats.org/officeDocument/2006/relationships/image" Target="../media/image710.png"/><Relationship Id="rId7" Type="http://schemas.openxmlformats.org/officeDocument/2006/relationships/image" Target="../media/image711.png"/><Relationship Id="rId8" Type="http://schemas.openxmlformats.org/officeDocument/2006/relationships/image" Target="../media/image712.png"/><Relationship Id="rId9" Type="http://schemas.openxmlformats.org/officeDocument/2006/relationships/image" Target="../media/image713.png"/><Relationship Id="rId10" Type="http://schemas.openxmlformats.org/officeDocument/2006/relationships/image" Target="../media/image714.png"/><Relationship Id="rId11" Type="http://schemas.openxmlformats.org/officeDocument/2006/relationships/image" Target="../media/image715.png"/><Relationship Id="rId12" Type="http://schemas.openxmlformats.org/officeDocument/2006/relationships/image" Target="../media/image716.png"/><Relationship Id="rId13" Type="http://schemas.openxmlformats.org/officeDocument/2006/relationships/image" Target="../media/image717.png"/><Relationship Id="rId14" Type="http://schemas.openxmlformats.org/officeDocument/2006/relationships/image" Target="../media/image718.png"/><Relationship Id="rId15" Type="http://schemas.openxmlformats.org/officeDocument/2006/relationships/image" Target="../media/image719.png"/><Relationship Id="rId16" Type="http://schemas.openxmlformats.org/officeDocument/2006/relationships/image" Target="../media/image720.png"/><Relationship Id="rId17" Type="http://schemas.openxmlformats.org/officeDocument/2006/relationships/image" Target="../media/image721.png"/><Relationship Id="rId18" Type="http://schemas.openxmlformats.org/officeDocument/2006/relationships/image" Target="../media/image722.png"/><Relationship Id="rId19" Type="http://schemas.openxmlformats.org/officeDocument/2006/relationships/image" Target="../media/image723.png"/><Relationship Id="rId20" Type="http://schemas.openxmlformats.org/officeDocument/2006/relationships/image" Target="../media/image724.png"/><Relationship Id="rId21" Type="http://schemas.openxmlformats.org/officeDocument/2006/relationships/image" Target="../media/image725.png"/><Relationship Id="rId22" Type="http://schemas.openxmlformats.org/officeDocument/2006/relationships/image" Target="../media/image726.png"/><Relationship Id="rId23" Type="http://schemas.openxmlformats.org/officeDocument/2006/relationships/image" Target="../media/image727.png"/><Relationship Id="rId24" Type="http://schemas.openxmlformats.org/officeDocument/2006/relationships/image" Target="../media/image728.png"/><Relationship Id="rId25" Type="http://schemas.openxmlformats.org/officeDocument/2006/relationships/image" Target="../media/image729.png"/><Relationship Id="rId26" Type="http://schemas.openxmlformats.org/officeDocument/2006/relationships/image" Target="../media/image730.png"/><Relationship Id="rId27" Type="http://schemas.openxmlformats.org/officeDocument/2006/relationships/image" Target="../media/image731.png"/><Relationship Id="rId28" Type="http://schemas.openxmlformats.org/officeDocument/2006/relationships/image" Target="../media/image732.png"/><Relationship Id="rId29" Type="http://schemas.openxmlformats.org/officeDocument/2006/relationships/image" Target="../media/image733.png"/><Relationship Id="rId30" Type="http://schemas.openxmlformats.org/officeDocument/2006/relationships/image" Target="../media/image734.png"/><Relationship Id="rId31" Type="http://schemas.openxmlformats.org/officeDocument/2006/relationships/image" Target="../media/image735.pn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36.png"/><Relationship Id="rId3" Type="http://schemas.openxmlformats.org/officeDocument/2006/relationships/image" Target="../media/image737.png"/><Relationship Id="rId4" Type="http://schemas.openxmlformats.org/officeDocument/2006/relationships/image" Target="../media/image738.png"/><Relationship Id="rId5" Type="http://schemas.openxmlformats.org/officeDocument/2006/relationships/image" Target="../media/image739.png"/><Relationship Id="rId6" Type="http://schemas.openxmlformats.org/officeDocument/2006/relationships/image" Target="../media/image740.png"/><Relationship Id="rId7" Type="http://schemas.openxmlformats.org/officeDocument/2006/relationships/image" Target="../media/image741.png"/><Relationship Id="rId8" Type="http://schemas.openxmlformats.org/officeDocument/2006/relationships/image" Target="../media/image742.png"/><Relationship Id="rId9" Type="http://schemas.openxmlformats.org/officeDocument/2006/relationships/image" Target="../media/image743.png"/><Relationship Id="rId10" Type="http://schemas.openxmlformats.org/officeDocument/2006/relationships/image" Target="../media/image744.png"/><Relationship Id="rId11" Type="http://schemas.openxmlformats.org/officeDocument/2006/relationships/image" Target="../media/image745.png"/><Relationship Id="rId12" Type="http://schemas.openxmlformats.org/officeDocument/2006/relationships/image" Target="../media/image746.png"/><Relationship Id="rId13" Type="http://schemas.openxmlformats.org/officeDocument/2006/relationships/image" Target="../media/image747.png"/><Relationship Id="rId14" Type="http://schemas.openxmlformats.org/officeDocument/2006/relationships/image" Target="../media/image748.png"/><Relationship Id="rId15" Type="http://schemas.openxmlformats.org/officeDocument/2006/relationships/image" Target="../media/image749.png"/><Relationship Id="rId16" Type="http://schemas.openxmlformats.org/officeDocument/2006/relationships/image" Target="../media/image750.png"/><Relationship Id="rId17" Type="http://schemas.openxmlformats.org/officeDocument/2006/relationships/image" Target="../media/image751.png"/><Relationship Id="rId18" Type="http://schemas.openxmlformats.org/officeDocument/2006/relationships/image" Target="../media/image752.png"/><Relationship Id="rId19" Type="http://schemas.openxmlformats.org/officeDocument/2006/relationships/image" Target="../media/image753.png"/><Relationship Id="rId20" Type="http://schemas.openxmlformats.org/officeDocument/2006/relationships/image" Target="../media/image754.png"/><Relationship Id="rId21" Type="http://schemas.openxmlformats.org/officeDocument/2006/relationships/image" Target="../media/image755.png"/><Relationship Id="rId22" Type="http://schemas.openxmlformats.org/officeDocument/2006/relationships/image" Target="../media/image756.png"/><Relationship Id="rId23" Type="http://schemas.openxmlformats.org/officeDocument/2006/relationships/image" Target="../media/image757.png"/><Relationship Id="rId24" Type="http://schemas.openxmlformats.org/officeDocument/2006/relationships/image" Target="../media/image758.png"/><Relationship Id="rId25" Type="http://schemas.openxmlformats.org/officeDocument/2006/relationships/image" Target="../media/image759.png"/><Relationship Id="rId26" Type="http://schemas.openxmlformats.org/officeDocument/2006/relationships/image" Target="../media/image760.png"/><Relationship Id="rId27" Type="http://schemas.openxmlformats.org/officeDocument/2006/relationships/image" Target="../media/image761.png"/><Relationship Id="rId28" Type="http://schemas.openxmlformats.org/officeDocument/2006/relationships/image" Target="../media/image762.png"/><Relationship Id="rId29" Type="http://schemas.openxmlformats.org/officeDocument/2006/relationships/image" Target="../media/image763.png"/><Relationship Id="rId30" Type="http://schemas.openxmlformats.org/officeDocument/2006/relationships/image" Target="../media/image764.png"/><Relationship Id="rId31" Type="http://schemas.openxmlformats.org/officeDocument/2006/relationships/image" Target="../media/image765.pn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66.png"/><Relationship Id="rId3" Type="http://schemas.openxmlformats.org/officeDocument/2006/relationships/image" Target="../media/image767.png"/><Relationship Id="rId4" Type="http://schemas.openxmlformats.org/officeDocument/2006/relationships/image" Target="../media/image768.png"/><Relationship Id="rId5" Type="http://schemas.openxmlformats.org/officeDocument/2006/relationships/image" Target="../media/image769.png"/><Relationship Id="rId6" Type="http://schemas.openxmlformats.org/officeDocument/2006/relationships/image" Target="../media/image770.png"/><Relationship Id="rId7" Type="http://schemas.openxmlformats.org/officeDocument/2006/relationships/image" Target="../media/image771.png"/><Relationship Id="rId8" Type="http://schemas.openxmlformats.org/officeDocument/2006/relationships/image" Target="../media/image772.png"/><Relationship Id="rId9" Type="http://schemas.openxmlformats.org/officeDocument/2006/relationships/image" Target="../media/image773.png"/><Relationship Id="rId10" Type="http://schemas.openxmlformats.org/officeDocument/2006/relationships/image" Target="../media/image774.png"/><Relationship Id="rId11" Type="http://schemas.openxmlformats.org/officeDocument/2006/relationships/image" Target="../media/image775.png"/><Relationship Id="rId12" Type="http://schemas.openxmlformats.org/officeDocument/2006/relationships/image" Target="../media/image776.png"/><Relationship Id="rId13" Type="http://schemas.openxmlformats.org/officeDocument/2006/relationships/image" Target="../media/image777.png"/><Relationship Id="rId14" Type="http://schemas.openxmlformats.org/officeDocument/2006/relationships/image" Target="../media/image778.png"/><Relationship Id="rId15" Type="http://schemas.openxmlformats.org/officeDocument/2006/relationships/image" Target="../media/image779.png"/><Relationship Id="rId16" Type="http://schemas.openxmlformats.org/officeDocument/2006/relationships/image" Target="../media/image780.png"/><Relationship Id="rId17" Type="http://schemas.openxmlformats.org/officeDocument/2006/relationships/image" Target="../media/image781.png"/><Relationship Id="rId18" Type="http://schemas.openxmlformats.org/officeDocument/2006/relationships/image" Target="../media/image782.png"/><Relationship Id="rId19" Type="http://schemas.openxmlformats.org/officeDocument/2006/relationships/image" Target="../media/image783.png"/><Relationship Id="rId20" Type="http://schemas.openxmlformats.org/officeDocument/2006/relationships/image" Target="../media/image784.png"/><Relationship Id="rId21" Type="http://schemas.openxmlformats.org/officeDocument/2006/relationships/image" Target="../media/image785.png"/><Relationship Id="rId22" Type="http://schemas.openxmlformats.org/officeDocument/2006/relationships/image" Target="../media/image786.png"/><Relationship Id="rId23" Type="http://schemas.openxmlformats.org/officeDocument/2006/relationships/image" Target="../media/image787.png"/><Relationship Id="rId24" Type="http://schemas.openxmlformats.org/officeDocument/2006/relationships/image" Target="../media/image788.png"/><Relationship Id="rId25" Type="http://schemas.openxmlformats.org/officeDocument/2006/relationships/image" Target="../media/image789.png"/><Relationship Id="rId26" Type="http://schemas.openxmlformats.org/officeDocument/2006/relationships/image" Target="../media/image790.png"/><Relationship Id="rId27" Type="http://schemas.openxmlformats.org/officeDocument/2006/relationships/image" Target="../media/image791.png"/><Relationship Id="rId28" Type="http://schemas.openxmlformats.org/officeDocument/2006/relationships/image" Target="../media/image792.png"/><Relationship Id="rId29" Type="http://schemas.openxmlformats.org/officeDocument/2006/relationships/image" Target="../media/image793.png"/><Relationship Id="rId30" Type="http://schemas.openxmlformats.org/officeDocument/2006/relationships/image" Target="../media/image794.png"/><Relationship Id="rId31" Type="http://schemas.openxmlformats.org/officeDocument/2006/relationships/image" Target="../media/image795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0.png"/><Relationship Id="rId9" Type="http://schemas.openxmlformats.org/officeDocument/2006/relationships/image" Target="../media/image31.png"/><Relationship Id="rId10" Type="http://schemas.openxmlformats.org/officeDocument/2006/relationships/image" Target="../media/image32.png"/><Relationship Id="rId11" Type="http://schemas.openxmlformats.org/officeDocument/2006/relationships/image" Target="../media/image33.png"/><Relationship Id="rId12" Type="http://schemas.openxmlformats.org/officeDocument/2006/relationships/image" Target="../media/image34.png"/><Relationship Id="rId13" Type="http://schemas.openxmlformats.org/officeDocument/2006/relationships/image" Target="../media/image35.png"/><Relationship Id="rId14" Type="http://schemas.openxmlformats.org/officeDocument/2006/relationships/image" Target="../media/image36.png"/><Relationship Id="rId15" Type="http://schemas.openxmlformats.org/officeDocument/2006/relationships/image" Target="../media/image37.png"/><Relationship Id="rId16" Type="http://schemas.openxmlformats.org/officeDocument/2006/relationships/image" Target="../media/image38.png"/><Relationship Id="rId17" Type="http://schemas.openxmlformats.org/officeDocument/2006/relationships/image" Target="../media/image39.png"/><Relationship Id="rId18" Type="http://schemas.openxmlformats.org/officeDocument/2006/relationships/image" Target="../media/image4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image" Target="../media/image46.png"/><Relationship Id="rId25" Type="http://schemas.openxmlformats.org/officeDocument/2006/relationships/image" Target="../media/image47.png"/><Relationship Id="rId26" Type="http://schemas.openxmlformats.org/officeDocument/2006/relationships/image" Target="../media/image48.png"/><Relationship Id="rId27" Type="http://schemas.openxmlformats.org/officeDocument/2006/relationships/image" Target="../media/image49.png"/><Relationship Id="rId28" Type="http://schemas.openxmlformats.org/officeDocument/2006/relationships/image" Target="../media/image50.png"/><Relationship Id="rId29" Type="http://schemas.openxmlformats.org/officeDocument/2006/relationships/image" Target="../media/image51.png"/><Relationship Id="rId30" Type="http://schemas.openxmlformats.org/officeDocument/2006/relationships/image" Target="../media/image52.png"/><Relationship Id="rId31" Type="http://schemas.openxmlformats.org/officeDocument/2006/relationships/image" Target="../media/image53.pn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96.png"/><Relationship Id="rId3" Type="http://schemas.openxmlformats.org/officeDocument/2006/relationships/image" Target="../media/image797.png"/><Relationship Id="rId4" Type="http://schemas.openxmlformats.org/officeDocument/2006/relationships/image" Target="../media/image798.png"/><Relationship Id="rId5" Type="http://schemas.openxmlformats.org/officeDocument/2006/relationships/image" Target="../media/image799.png"/><Relationship Id="rId6" Type="http://schemas.openxmlformats.org/officeDocument/2006/relationships/image" Target="../media/image800.png"/><Relationship Id="rId7" Type="http://schemas.openxmlformats.org/officeDocument/2006/relationships/image" Target="../media/image801.png"/><Relationship Id="rId8" Type="http://schemas.openxmlformats.org/officeDocument/2006/relationships/image" Target="../media/image802.png"/><Relationship Id="rId9" Type="http://schemas.openxmlformats.org/officeDocument/2006/relationships/image" Target="../media/image803.png"/><Relationship Id="rId10" Type="http://schemas.openxmlformats.org/officeDocument/2006/relationships/image" Target="../media/image804.png"/><Relationship Id="rId11" Type="http://schemas.openxmlformats.org/officeDocument/2006/relationships/image" Target="../media/image805.png"/><Relationship Id="rId12" Type="http://schemas.openxmlformats.org/officeDocument/2006/relationships/image" Target="../media/image806.png"/><Relationship Id="rId13" Type="http://schemas.openxmlformats.org/officeDocument/2006/relationships/image" Target="../media/image807.png"/><Relationship Id="rId14" Type="http://schemas.openxmlformats.org/officeDocument/2006/relationships/image" Target="../media/image808.png"/><Relationship Id="rId15" Type="http://schemas.openxmlformats.org/officeDocument/2006/relationships/image" Target="../media/image809.png"/><Relationship Id="rId16" Type="http://schemas.openxmlformats.org/officeDocument/2006/relationships/image" Target="../media/image810.png"/><Relationship Id="rId17" Type="http://schemas.openxmlformats.org/officeDocument/2006/relationships/image" Target="../media/image811.png"/><Relationship Id="rId18" Type="http://schemas.openxmlformats.org/officeDocument/2006/relationships/image" Target="../media/image812.png"/><Relationship Id="rId19" Type="http://schemas.openxmlformats.org/officeDocument/2006/relationships/image" Target="../media/image813.png"/><Relationship Id="rId20" Type="http://schemas.openxmlformats.org/officeDocument/2006/relationships/image" Target="../media/image814.png"/><Relationship Id="rId21" Type="http://schemas.openxmlformats.org/officeDocument/2006/relationships/image" Target="../media/image815.png"/><Relationship Id="rId22" Type="http://schemas.openxmlformats.org/officeDocument/2006/relationships/image" Target="../media/image816.png"/><Relationship Id="rId23" Type="http://schemas.openxmlformats.org/officeDocument/2006/relationships/image" Target="../media/image817.png"/><Relationship Id="rId24" Type="http://schemas.openxmlformats.org/officeDocument/2006/relationships/image" Target="../media/image818.png"/><Relationship Id="rId25" Type="http://schemas.openxmlformats.org/officeDocument/2006/relationships/image" Target="../media/image819.png"/><Relationship Id="rId26" Type="http://schemas.openxmlformats.org/officeDocument/2006/relationships/image" Target="../media/image820.png"/><Relationship Id="rId27" Type="http://schemas.openxmlformats.org/officeDocument/2006/relationships/image" Target="../media/image821.png"/><Relationship Id="rId28" Type="http://schemas.openxmlformats.org/officeDocument/2006/relationships/image" Target="../media/image822.png"/><Relationship Id="rId29" Type="http://schemas.openxmlformats.org/officeDocument/2006/relationships/image" Target="../media/image823.png"/><Relationship Id="rId30" Type="http://schemas.openxmlformats.org/officeDocument/2006/relationships/image" Target="../media/image824.png"/><Relationship Id="rId31" Type="http://schemas.openxmlformats.org/officeDocument/2006/relationships/image" Target="../media/image825.pn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26.png"/><Relationship Id="rId3" Type="http://schemas.openxmlformats.org/officeDocument/2006/relationships/image" Target="../media/image827.png"/><Relationship Id="rId4" Type="http://schemas.openxmlformats.org/officeDocument/2006/relationships/image" Target="../media/image828.png"/><Relationship Id="rId5" Type="http://schemas.openxmlformats.org/officeDocument/2006/relationships/image" Target="../media/image829.png"/><Relationship Id="rId6" Type="http://schemas.openxmlformats.org/officeDocument/2006/relationships/image" Target="../media/image830.png"/><Relationship Id="rId7" Type="http://schemas.openxmlformats.org/officeDocument/2006/relationships/image" Target="../media/image831.png"/><Relationship Id="rId8" Type="http://schemas.openxmlformats.org/officeDocument/2006/relationships/image" Target="../media/image832.png"/><Relationship Id="rId9" Type="http://schemas.openxmlformats.org/officeDocument/2006/relationships/image" Target="../media/image833.png"/><Relationship Id="rId10" Type="http://schemas.openxmlformats.org/officeDocument/2006/relationships/image" Target="../media/image834.png"/><Relationship Id="rId11" Type="http://schemas.openxmlformats.org/officeDocument/2006/relationships/image" Target="../media/image835.png"/><Relationship Id="rId12" Type="http://schemas.openxmlformats.org/officeDocument/2006/relationships/image" Target="../media/image836.pn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37.png"/><Relationship Id="rId3" Type="http://schemas.openxmlformats.org/officeDocument/2006/relationships/image" Target="../media/image838.png"/><Relationship Id="rId4" Type="http://schemas.openxmlformats.org/officeDocument/2006/relationships/image" Target="../media/image839.png"/><Relationship Id="rId5" Type="http://schemas.openxmlformats.org/officeDocument/2006/relationships/image" Target="../media/image840.png"/><Relationship Id="rId6" Type="http://schemas.openxmlformats.org/officeDocument/2006/relationships/image" Target="../media/image841.png"/><Relationship Id="rId7" Type="http://schemas.openxmlformats.org/officeDocument/2006/relationships/image" Target="../media/image842.png"/><Relationship Id="rId8" Type="http://schemas.openxmlformats.org/officeDocument/2006/relationships/image" Target="../media/image843.png"/><Relationship Id="rId9" Type="http://schemas.openxmlformats.org/officeDocument/2006/relationships/image" Target="../media/image844.png"/><Relationship Id="rId10" Type="http://schemas.openxmlformats.org/officeDocument/2006/relationships/image" Target="../media/image845.png"/><Relationship Id="rId11" Type="http://schemas.openxmlformats.org/officeDocument/2006/relationships/image" Target="../media/image846.png"/><Relationship Id="rId12" Type="http://schemas.openxmlformats.org/officeDocument/2006/relationships/image" Target="../media/image847.png"/><Relationship Id="rId13" Type="http://schemas.openxmlformats.org/officeDocument/2006/relationships/image" Target="../media/image848.png"/><Relationship Id="rId14" Type="http://schemas.openxmlformats.org/officeDocument/2006/relationships/image" Target="../media/image849.png"/><Relationship Id="rId15" Type="http://schemas.openxmlformats.org/officeDocument/2006/relationships/image" Target="../media/image850.png"/><Relationship Id="rId16" Type="http://schemas.openxmlformats.org/officeDocument/2006/relationships/image" Target="../media/image851.png"/><Relationship Id="rId17" Type="http://schemas.openxmlformats.org/officeDocument/2006/relationships/image" Target="../media/image852.png"/><Relationship Id="rId18" Type="http://schemas.openxmlformats.org/officeDocument/2006/relationships/image" Target="../media/image853.png"/><Relationship Id="rId19" Type="http://schemas.openxmlformats.org/officeDocument/2006/relationships/image" Target="../media/image854.png"/><Relationship Id="rId20" Type="http://schemas.openxmlformats.org/officeDocument/2006/relationships/image" Target="../media/image855.png"/><Relationship Id="rId21" Type="http://schemas.openxmlformats.org/officeDocument/2006/relationships/image" Target="../media/image856.png"/><Relationship Id="rId22" Type="http://schemas.openxmlformats.org/officeDocument/2006/relationships/image" Target="../media/image857.png"/><Relationship Id="rId23" Type="http://schemas.openxmlformats.org/officeDocument/2006/relationships/image" Target="../media/image858.png"/><Relationship Id="rId24" Type="http://schemas.openxmlformats.org/officeDocument/2006/relationships/image" Target="../media/image859.png"/><Relationship Id="rId25" Type="http://schemas.openxmlformats.org/officeDocument/2006/relationships/image" Target="../media/image860.png"/><Relationship Id="rId26" Type="http://schemas.openxmlformats.org/officeDocument/2006/relationships/image" Target="../media/image861.png"/><Relationship Id="rId27" Type="http://schemas.openxmlformats.org/officeDocument/2006/relationships/image" Target="../media/image862.png"/><Relationship Id="rId28" Type="http://schemas.openxmlformats.org/officeDocument/2006/relationships/image" Target="../media/image863.png"/><Relationship Id="rId29" Type="http://schemas.openxmlformats.org/officeDocument/2006/relationships/image" Target="../media/image864.png"/><Relationship Id="rId30" Type="http://schemas.openxmlformats.org/officeDocument/2006/relationships/image" Target="../media/image865.png"/><Relationship Id="rId31" Type="http://schemas.openxmlformats.org/officeDocument/2006/relationships/image" Target="../media/image866.pn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67.png"/><Relationship Id="rId3" Type="http://schemas.openxmlformats.org/officeDocument/2006/relationships/image" Target="../media/image868.png"/><Relationship Id="rId4" Type="http://schemas.openxmlformats.org/officeDocument/2006/relationships/image" Target="../media/image869.png"/><Relationship Id="rId5" Type="http://schemas.openxmlformats.org/officeDocument/2006/relationships/image" Target="../media/image870.png"/><Relationship Id="rId6" Type="http://schemas.openxmlformats.org/officeDocument/2006/relationships/image" Target="../media/image871.png"/><Relationship Id="rId7" Type="http://schemas.openxmlformats.org/officeDocument/2006/relationships/image" Target="../media/image872.png"/><Relationship Id="rId8" Type="http://schemas.openxmlformats.org/officeDocument/2006/relationships/image" Target="../media/image873.png"/><Relationship Id="rId9" Type="http://schemas.openxmlformats.org/officeDocument/2006/relationships/image" Target="../media/image874.png"/><Relationship Id="rId10" Type="http://schemas.openxmlformats.org/officeDocument/2006/relationships/image" Target="../media/image875.png"/><Relationship Id="rId11" Type="http://schemas.openxmlformats.org/officeDocument/2006/relationships/image" Target="../media/image876.png"/><Relationship Id="rId12" Type="http://schemas.openxmlformats.org/officeDocument/2006/relationships/image" Target="../media/image877.png"/><Relationship Id="rId13" Type="http://schemas.openxmlformats.org/officeDocument/2006/relationships/image" Target="../media/image878.png"/><Relationship Id="rId14" Type="http://schemas.openxmlformats.org/officeDocument/2006/relationships/image" Target="../media/image879.png"/><Relationship Id="rId15" Type="http://schemas.openxmlformats.org/officeDocument/2006/relationships/image" Target="../media/image880.png"/><Relationship Id="rId16" Type="http://schemas.openxmlformats.org/officeDocument/2006/relationships/image" Target="../media/image881.png"/><Relationship Id="rId17" Type="http://schemas.openxmlformats.org/officeDocument/2006/relationships/image" Target="../media/image882.png"/><Relationship Id="rId18" Type="http://schemas.openxmlformats.org/officeDocument/2006/relationships/image" Target="../media/image883.png"/><Relationship Id="rId19" Type="http://schemas.openxmlformats.org/officeDocument/2006/relationships/image" Target="../media/image884.png"/><Relationship Id="rId20" Type="http://schemas.openxmlformats.org/officeDocument/2006/relationships/image" Target="../media/image885.png"/><Relationship Id="rId21" Type="http://schemas.openxmlformats.org/officeDocument/2006/relationships/image" Target="../media/image886.png"/><Relationship Id="rId22" Type="http://schemas.openxmlformats.org/officeDocument/2006/relationships/image" Target="../media/image887.png"/><Relationship Id="rId23" Type="http://schemas.openxmlformats.org/officeDocument/2006/relationships/image" Target="../media/image888.png"/><Relationship Id="rId24" Type="http://schemas.openxmlformats.org/officeDocument/2006/relationships/image" Target="../media/image889.png"/><Relationship Id="rId25" Type="http://schemas.openxmlformats.org/officeDocument/2006/relationships/image" Target="../media/image890.png"/><Relationship Id="rId26" Type="http://schemas.openxmlformats.org/officeDocument/2006/relationships/image" Target="../media/image891.png"/><Relationship Id="rId27" Type="http://schemas.openxmlformats.org/officeDocument/2006/relationships/image" Target="../media/image892.png"/><Relationship Id="rId28" Type="http://schemas.openxmlformats.org/officeDocument/2006/relationships/image" Target="../media/image893.png"/><Relationship Id="rId29" Type="http://schemas.openxmlformats.org/officeDocument/2006/relationships/image" Target="../media/image894.png"/><Relationship Id="rId30" Type="http://schemas.openxmlformats.org/officeDocument/2006/relationships/image" Target="../media/image895.png"/><Relationship Id="rId31" Type="http://schemas.openxmlformats.org/officeDocument/2006/relationships/image" Target="../media/image896.pn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97.png"/><Relationship Id="rId3" Type="http://schemas.openxmlformats.org/officeDocument/2006/relationships/image" Target="../media/image898.png"/><Relationship Id="rId4" Type="http://schemas.openxmlformats.org/officeDocument/2006/relationships/image" Target="../media/image899.png"/><Relationship Id="rId5" Type="http://schemas.openxmlformats.org/officeDocument/2006/relationships/image" Target="../media/image900.png"/><Relationship Id="rId6" Type="http://schemas.openxmlformats.org/officeDocument/2006/relationships/image" Target="../media/image901.png"/><Relationship Id="rId7" Type="http://schemas.openxmlformats.org/officeDocument/2006/relationships/image" Target="../media/image902.png"/><Relationship Id="rId8" Type="http://schemas.openxmlformats.org/officeDocument/2006/relationships/image" Target="../media/image903.png"/><Relationship Id="rId9" Type="http://schemas.openxmlformats.org/officeDocument/2006/relationships/image" Target="../media/image904.png"/><Relationship Id="rId10" Type="http://schemas.openxmlformats.org/officeDocument/2006/relationships/image" Target="../media/image905.png"/><Relationship Id="rId11" Type="http://schemas.openxmlformats.org/officeDocument/2006/relationships/image" Target="../media/image906.png"/><Relationship Id="rId12" Type="http://schemas.openxmlformats.org/officeDocument/2006/relationships/image" Target="../media/image907.png"/><Relationship Id="rId13" Type="http://schemas.openxmlformats.org/officeDocument/2006/relationships/image" Target="../media/image908.png"/><Relationship Id="rId14" Type="http://schemas.openxmlformats.org/officeDocument/2006/relationships/image" Target="../media/image909.png"/><Relationship Id="rId15" Type="http://schemas.openxmlformats.org/officeDocument/2006/relationships/image" Target="../media/image910.png"/><Relationship Id="rId16" Type="http://schemas.openxmlformats.org/officeDocument/2006/relationships/image" Target="../media/image911.png"/><Relationship Id="rId17" Type="http://schemas.openxmlformats.org/officeDocument/2006/relationships/image" Target="../media/image912.png"/><Relationship Id="rId18" Type="http://schemas.openxmlformats.org/officeDocument/2006/relationships/image" Target="../media/image913.png"/><Relationship Id="rId19" Type="http://schemas.openxmlformats.org/officeDocument/2006/relationships/image" Target="../media/image914.png"/><Relationship Id="rId20" Type="http://schemas.openxmlformats.org/officeDocument/2006/relationships/image" Target="../media/image915.png"/><Relationship Id="rId21" Type="http://schemas.openxmlformats.org/officeDocument/2006/relationships/image" Target="../media/image916.png"/><Relationship Id="rId22" Type="http://schemas.openxmlformats.org/officeDocument/2006/relationships/image" Target="../media/image917.png"/><Relationship Id="rId23" Type="http://schemas.openxmlformats.org/officeDocument/2006/relationships/image" Target="../media/image918.png"/><Relationship Id="rId24" Type="http://schemas.openxmlformats.org/officeDocument/2006/relationships/image" Target="../media/image919.png"/><Relationship Id="rId25" Type="http://schemas.openxmlformats.org/officeDocument/2006/relationships/image" Target="../media/image920.png"/><Relationship Id="rId26" Type="http://schemas.openxmlformats.org/officeDocument/2006/relationships/image" Target="../media/image921.png"/><Relationship Id="rId27" Type="http://schemas.openxmlformats.org/officeDocument/2006/relationships/image" Target="../media/image922.png"/><Relationship Id="rId28" Type="http://schemas.openxmlformats.org/officeDocument/2006/relationships/image" Target="../media/image923.png"/><Relationship Id="rId29" Type="http://schemas.openxmlformats.org/officeDocument/2006/relationships/image" Target="../media/image924.png"/><Relationship Id="rId30" Type="http://schemas.openxmlformats.org/officeDocument/2006/relationships/image" Target="../media/image925.png"/><Relationship Id="rId31" Type="http://schemas.openxmlformats.org/officeDocument/2006/relationships/image" Target="../media/image926.png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27.png"/><Relationship Id="rId3" Type="http://schemas.openxmlformats.org/officeDocument/2006/relationships/image" Target="../media/image928.png"/><Relationship Id="rId4" Type="http://schemas.openxmlformats.org/officeDocument/2006/relationships/image" Target="../media/image929.png"/><Relationship Id="rId5" Type="http://schemas.openxmlformats.org/officeDocument/2006/relationships/image" Target="../media/image930.png"/><Relationship Id="rId6" Type="http://schemas.openxmlformats.org/officeDocument/2006/relationships/image" Target="../media/image931.png"/><Relationship Id="rId7" Type="http://schemas.openxmlformats.org/officeDocument/2006/relationships/image" Target="../media/image932.png"/><Relationship Id="rId8" Type="http://schemas.openxmlformats.org/officeDocument/2006/relationships/image" Target="../media/image933.png"/><Relationship Id="rId9" Type="http://schemas.openxmlformats.org/officeDocument/2006/relationships/image" Target="../media/image934.png"/><Relationship Id="rId10" Type="http://schemas.openxmlformats.org/officeDocument/2006/relationships/image" Target="../media/image935.png"/><Relationship Id="rId11" Type="http://schemas.openxmlformats.org/officeDocument/2006/relationships/image" Target="../media/image936.png"/><Relationship Id="rId12" Type="http://schemas.openxmlformats.org/officeDocument/2006/relationships/image" Target="../media/image937.png"/><Relationship Id="rId13" Type="http://schemas.openxmlformats.org/officeDocument/2006/relationships/image" Target="../media/image938.png"/><Relationship Id="rId14" Type="http://schemas.openxmlformats.org/officeDocument/2006/relationships/image" Target="../media/image939.png"/><Relationship Id="rId15" Type="http://schemas.openxmlformats.org/officeDocument/2006/relationships/image" Target="../media/image940.png"/><Relationship Id="rId16" Type="http://schemas.openxmlformats.org/officeDocument/2006/relationships/image" Target="../media/image941.png"/><Relationship Id="rId17" Type="http://schemas.openxmlformats.org/officeDocument/2006/relationships/image" Target="../media/image942.png"/><Relationship Id="rId18" Type="http://schemas.openxmlformats.org/officeDocument/2006/relationships/image" Target="../media/image943.png"/><Relationship Id="rId19" Type="http://schemas.openxmlformats.org/officeDocument/2006/relationships/image" Target="../media/image944.png"/><Relationship Id="rId20" Type="http://schemas.openxmlformats.org/officeDocument/2006/relationships/image" Target="../media/image945.png"/><Relationship Id="rId21" Type="http://schemas.openxmlformats.org/officeDocument/2006/relationships/image" Target="../media/image946.png"/><Relationship Id="rId22" Type="http://schemas.openxmlformats.org/officeDocument/2006/relationships/image" Target="../media/image947.png"/><Relationship Id="rId23" Type="http://schemas.openxmlformats.org/officeDocument/2006/relationships/image" Target="../media/image948.png"/><Relationship Id="rId24" Type="http://schemas.openxmlformats.org/officeDocument/2006/relationships/image" Target="../media/image949.png"/><Relationship Id="rId25" Type="http://schemas.openxmlformats.org/officeDocument/2006/relationships/image" Target="../media/image950.png"/><Relationship Id="rId26" Type="http://schemas.openxmlformats.org/officeDocument/2006/relationships/image" Target="../media/image951.png"/><Relationship Id="rId27" Type="http://schemas.openxmlformats.org/officeDocument/2006/relationships/image" Target="../media/image952.png"/><Relationship Id="rId28" Type="http://schemas.openxmlformats.org/officeDocument/2006/relationships/image" Target="../media/image953.png"/><Relationship Id="rId29" Type="http://schemas.openxmlformats.org/officeDocument/2006/relationships/image" Target="../media/image954.png"/><Relationship Id="rId30" Type="http://schemas.openxmlformats.org/officeDocument/2006/relationships/image" Target="../media/image955.png"/><Relationship Id="rId31" Type="http://schemas.openxmlformats.org/officeDocument/2006/relationships/image" Target="../media/image956.png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57.png"/><Relationship Id="rId3" Type="http://schemas.openxmlformats.org/officeDocument/2006/relationships/image" Target="../media/image958.png"/><Relationship Id="rId4" Type="http://schemas.openxmlformats.org/officeDocument/2006/relationships/image" Target="../media/image959.png"/><Relationship Id="rId5" Type="http://schemas.openxmlformats.org/officeDocument/2006/relationships/image" Target="../media/image960.png"/><Relationship Id="rId6" Type="http://schemas.openxmlformats.org/officeDocument/2006/relationships/image" Target="../media/image961.png"/><Relationship Id="rId7" Type="http://schemas.openxmlformats.org/officeDocument/2006/relationships/image" Target="../media/image962.png"/><Relationship Id="rId8" Type="http://schemas.openxmlformats.org/officeDocument/2006/relationships/image" Target="../media/image963.png"/><Relationship Id="rId9" Type="http://schemas.openxmlformats.org/officeDocument/2006/relationships/image" Target="../media/image964.png"/><Relationship Id="rId10" Type="http://schemas.openxmlformats.org/officeDocument/2006/relationships/image" Target="../media/image965.png"/><Relationship Id="rId11" Type="http://schemas.openxmlformats.org/officeDocument/2006/relationships/image" Target="../media/image966.png"/><Relationship Id="rId12" Type="http://schemas.openxmlformats.org/officeDocument/2006/relationships/image" Target="../media/image967.png"/><Relationship Id="rId13" Type="http://schemas.openxmlformats.org/officeDocument/2006/relationships/image" Target="../media/image968.png"/><Relationship Id="rId14" Type="http://schemas.openxmlformats.org/officeDocument/2006/relationships/image" Target="../media/image969.png"/><Relationship Id="rId15" Type="http://schemas.openxmlformats.org/officeDocument/2006/relationships/image" Target="../media/image970.png"/><Relationship Id="rId16" Type="http://schemas.openxmlformats.org/officeDocument/2006/relationships/image" Target="../media/image971.png"/><Relationship Id="rId17" Type="http://schemas.openxmlformats.org/officeDocument/2006/relationships/image" Target="../media/image972.png"/><Relationship Id="rId18" Type="http://schemas.openxmlformats.org/officeDocument/2006/relationships/image" Target="../media/image973.png"/><Relationship Id="rId19" Type="http://schemas.openxmlformats.org/officeDocument/2006/relationships/image" Target="../media/image974.png"/><Relationship Id="rId20" Type="http://schemas.openxmlformats.org/officeDocument/2006/relationships/image" Target="../media/image975.png"/><Relationship Id="rId21" Type="http://schemas.openxmlformats.org/officeDocument/2006/relationships/image" Target="../media/image976.png"/><Relationship Id="rId22" Type="http://schemas.openxmlformats.org/officeDocument/2006/relationships/image" Target="../media/image977.png"/><Relationship Id="rId23" Type="http://schemas.openxmlformats.org/officeDocument/2006/relationships/image" Target="../media/image978.png"/><Relationship Id="rId24" Type="http://schemas.openxmlformats.org/officeDocument/2006/relationships/image" Target="../media/image979.png"/><Relationship Id="rId25" Type="http://schemas.openxmlformats.org/officeDocument/2006/relationships/image" Target="../media/image980.png"/><Relationship Id="rId26" Type="http://schemas.openxmlformats.org/officeDocument/2006/relationships/image" Target="../media/image981.png"/><Relationship Id="rId27" Type="http://schemas.openxmlformats.org/officeDocument/2006/relationships/image" Target="../media/image982.png"/><Relationship Id="rId28" Type="http://schemas.openxmlformats.org/officeDocument/2006/relationships/image" Target="../media/image983.png"/><Relationship Id="rId29" Type="http://schemas.openxmlformats.org/officeDocument/2006/relationships/image" Target="../media/image984.png"/><Relationship Id="rId30" Type="http://schemas.openxmlformats.org/officeDocument/2006/relationships/image" Target="../media/image985.png"/><Relationship Id="rId31" Type="http://schemas.openxmlformats.org/officeDocument/2006/relationships/image" Target="../media/image986.png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87.png"/><Relationship Id="rId3" Type="http://schemas.openxmlformats.org/officeDocument/2006/relationships/image" Target="../media/image988.png"/><Relationship Id="rId4" Type="http://schemas.openxmlformats.org/officeDocument/2006/relationships/image" Target="../media/image989.png"/><Relationship Id="rId5" Type="http://schemas.openxmlformats.org/officeDocument/2006/relationships/image" Target="../media/image990.png"/><Relationship Id="rId6" Type="http://schemas.openxmlformats.org/officeDocument/2006/relationships/image" Target="../media/image991.png"/><Relationship Id="rId7" Type="http://schemas.openxmlformats.org/officeDocument/2006/relationships/image" Target="../media/image992.png"/><Relationship Id="rId8" Type="http://schemas.openxmlformats.org/officeDocument/2006/relationships/image" Target="../media/image993.png"/><Relationship Id="rId9" Type="http://schemas.openxmlformats.org/officeDocument/2006/relationships/image" Target="../media/image994.png"/><Relationship Id="rId10" Type="http://schemas.openxmlformats.org/officeDocument/2006/relationships/image" Target="../media/image995.png"/><Relationship Id="rId11" Type="http://schemas.openxmlformats.org/officeDocument/2006/relationships/image" Target="../media/image996.png"/><Relationship Id="rId12" Type="http://schemas.openxmlformats.org/officeDocument/2006/relationships/image" Target="../media/image997.png"/><Relationship Id="rId13" Type="http://schemas.openxmlformats.org/officeDocument/2006/relationships/image" Target="../media/image998.png"/><Relationship Id="rId14" Type="http://schemas.openxmlformats.org/officeDocument/2006/relationships/image" Target="../media/image999.png"/><Relationship Id="rId15" Type="http://schemas.openxmlformats.org/officeDocument/2006/relationships/image" Target="../media/image1000.png"/><Relationship Id="rId16" Type="http://schemas.openxmlformats.org/officeDocument/2006/relationships/image" Target="../media/image1001.png"/><Relationship Id="rId17" Type="http://schemas.openxmlformats.org/officeDocument/2006/relationships/image" Target="../media/image1002.png"/><Relationship Id="rId18" Type="http://schemas.openxmlformats.org/officeDocument/2006/relationships/image" Target="../media/image1003.png"/><Relationship Id="rId19" Type="http://schemas.openxmlformats.org/officeDocument/2006/relationships/image" Target="../media/image1004.png"/><Relationship Id="rId20" Type="http://schemas.openxmlformats.org/officeDocument/2006/relationships/image" Target="../media/image1005.png"/><Relationship Id="rId21" Type="http://schemas.openxmlformats.org/officeDocument/2006/relationships/image" Target="../media/image1006.png"/><Relationship Id="rId22" Type="http://schemas.openxmlformats.org/officeDocument/2006/relationships/image" Target="../media/image1007.png"/><Relationship Id="rId23" Type="http://schemas.openxmlformats.org/officeDocument/2006/relationships/image" Target="../media/image1008.png"/><Relationship Id="rId24" Type="http://schemas.openxmlformats.org/officeDocument/2006/relationships/image" Target="../media/image1009.png"/><Relationship Id="rId25" Type="http://schemas.openxmlformats.org/officeDocument/2006/relationships/image" Target="../media/image1010.png"/><Relationship Id="rId26" Type="http://schemas.openxmlformats.org/officeDocument/2006/relationships/image" Target="../media/image1011.png"/><Relationship Id="rId27" Type="http://schemas.openxmlformats.org/officeDocument/2006/relationships/image" Target="../media/image1012.png"/><Relationship Id="rId28" Type="http://schemas.openxmlformats.org/officeDocument/2006/relationships/image" Target="../media/image1013.png"/><Relationship Id="rId29" Type="http://schemas.openxmlformats.org/officeDocument/2006/relationships/image" Target="../media/image1014.png"/><Relationship Id="rId30" Type="http://schemas.openxmlformats.org/officeDocument/2006/relationships/image" Target="../media/image1015.png"/><Relationship Id="rId31" Type="http://schemas.openxmlformats.org/officeDocument/2006/relationships/image" Target="../media/image1016.png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17.png"/><Relationship Id="rId3" Type="http://schemas.openxmlformats.org/officeDocument/2006/relationships/image" Target="../media/image1018.png"/><Relationship Id="rId4" Type="http://schemas.openxmlformats.org/officeDocument/2006/relationships/image" Target="../media/image1019.png"/><Relationship Id="rId5" Type="http://schemas.openxmlformats.org/officeDocument/2006/relationships/image" Target="../media/image1020.png"/><Relationship Id="rId6" Type="http://schemas.openxmlformats.org/officeDocument/2006/relationships/image" Target="../media/image1021.png"/><Relationship Id="rId7" Type="http://schemas.openxmlformats.org/officeDocument/2006/relationships/image" Target="../media/image1022.png"/><Relationship Id="rId8" Type="http://schemas.openxmlformats.org/officeDocument/2006/relationships/image" Target="../media/image1023.png"/><Relationship Id="rId9" Type="http://schemas.openxmlformats.org/officeDocument/2006/relationships/image" Target="../media/image1024.png"/><Relationship Id="rId10" Type="http://schemas.openxmlformats.org/officeDocument/2006/relationships/image" Target="../media/image1025.png"/><Relationship Id="rId11" Type="http://schemas.openxmlformats.org/officeDocument/2006/relationships/image" Target="../media/image1026.png"/><Relationship Id="rId12" Type="http://schemas.openxmlformats.org/officeDocument/2006/relationships/image" Target="../media/image1027.png"/><Relationship Id="rId13" Type="http://schemas.openxmlformats.org/officeDocument/2006/relationships/image" Target="../media/image1028.png"/><Relationship Id="rId14" Type="http://schemas.openxmlformats.org/officeDocument/2006/relationships/image" Target="../media/image1029.png"/><Relationship Id="rId15" Type="http://schemas.openxmlformats.org/officeDocument/2006/relationships/image" Target="../media/image1030.png"/><Relationship Id="rId16" Type="http://schemas.openxmlformats.org/officeDocument/2006/relationships/image" Target="../media/image1031.png"/><Relationship Id="rId17" Type="http://schemas.openxmlformats.org/officeDocument/2006/relationships/image" Target="../media/image1032.png"/><Relationship Id="rId18" Type="http://schemas.openxmlformats.org/officeDocument/2006/relationships/image" Target="../media/image1033.png"/><Relationship Id="rId19" Type="http://schemas.openxmlformats.org/officeDocument/2006/relationships/image" Target="../media/image1034.png"/><Relationship Id="rId20" Type="http://schemas.openxmlformats.org/officeDocument/2006/relationships/image" Target="../media/image1035.png"/><Relationship Id="rId21" Type="http://schemas.openxmlformats.org/officeDocument/2006/relationships/image" Target="../media/image1036.png"/><Relationship Id="rId22" Type="http://schemas.openxmlformats.org/officeDocument/2006/relationships/image" Target="../media/image1037.png"/><Relationship Id="rId23" Type="http://schemas.openxmlformats.org/officeDocument/2006/relationships/image" Target="../media/image1038.png"/><Relationship Id="rId24" Type="http://schemas.openxmlformats.org/officeDocument/2006/relationships/image" Target="../media/image1039.png"/><Relationship Id="rId25" Type="http://schemas.openxmlformats.org/officeDocument/2006/relationships/image" Target="../media/image1040.png"/><Relationship Id="rId26" Type="http://schemas.openxmlformats.org/officeDocument/2006/relationships/image" Target="../media/image1041.png"/><Relationship Id="rId27" Type="http://schemas.openxmlformats.org/officeDocument/2006/relationships/image" Target="../media/image1042.png"/><Relationship Id="rId28" Type="http://schemas.openxmlformats.org/officeDocument/2006/relationships/image" Target="../media/image1043.png"/><Relationship Id="rId29" Type="http://schemas.openxmlformats.org/officeDocument/2006/relationships/image" Target="../media/image1044.png"/><Relationship Id="rId30" Type="http://schemas.openxmlformats.org/officeDocument/2006/relationships/image" Target="../media/image1045.png"/><Relationship Id="rId31" Type="http://schemas.openxmlformats.org/officeDocument/2006/relationships/image" Target="../media/image1046.png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47.png"/><Relationship Id="rId3" Type="http://schemas.openxmlformats.org/officeDocument/2006/relationships/image" Target="../media/image1048.png"/><Relationship Id="rId4" Type="http://schemas.openxmlformats.org/officeDocument/2006/relationships/image" Target="../media/image1049.png"/><Relationship Id="rId5" Type="http://schemas.openxmlformats.org/officeDocument/2006/relationships/image" Target="../media/image1050.png"/><Relationship Id="rId6" Type="http://schemas.openxmlformats.org/officeDocument/2006/relationships/image" Target="../media/image1051.png"/><Relationship Id="rId7" Type="http://schemas.openxmlformats.org/officeDocument/2006/relationships/image" Target="../media/image1052.png"/><Relationship Id="rId8" Type="http://schemas.openxmlformats.org/officeDocument/2006/relationships/image" Target="../media/image1053.png"/><Relationship Id="rId9" Type="http://schemas.openxmlformats.org/officeDocument/2006/relationships/image" Target="../media/image1054.png"/><Relationship Id="rId10" Type="http://schemas.openxmlformats.org/officeDocument/2006/relationships/image" Target="../media/image1055.png"/><Relationship Id="rId11" Type="http://schemas.openxmlformats.org/officeDocument/2006/relationships/image" Target="../media/image1056.png"/><Relationship Id="rId12" Type="http://schemas.openxmlformats.org/officeDocument/2006/relationships/image" Target="../media/image1057.png"/><Relationship Id="rId13" Type="http://schemas.openxmlformats.org/officeDocument/2006/relationships/image" Target="../media/image1058.png"/><Relationship Id="rId14" Type="http://schemas.openxmlformats.org/officeDocument/2006/relationships/image" Target="../media/image1059.png"/><Relationship Id="rId15" Type="http://schemas.openxmlformats.org/officeDocument/2006/relationships/image" Target="../media/image1060.png"/><Relationship Id="rId16" Type="http://schemas.openxmlformats.org/officeDocument/2006/relationships/image" Target="../media/image1061.png"/><Relationship Id="rId17" Type="http://schemas.openxmlformats.org/officeDocument/2006/relationships/image" Target="../media/image1062.png"/><Relationship Id="rId18" Type="http://schemas.openxmlformats.org/officeDocument/2006/relationships/image" Target="../media/image1063.png"/><Relationship Id="rId19" Type="http://schemas.openxmlformats.org/officeDocument/2006/relationships/image" Target="../media/image1064.png"/><Relationship Id="rId20" Type="http://schemas.openxmlformats.org/officeDocument/2006/relationships/image" Target="../media/image1065.png"/><Relationship Id="rId21" Type="http://schemas.openxmlformats.org/officeDocument/2006/relationships/image" Target="../media/image1066.png"/><Relationship Id="rId22" Type="http://schemas.openxmlformats.org/officeDocument/2006/relationships/image" Target="../media/image1067.png"/><Relationship Id="rId23" Type="http://schemas.openxmlformats.org/officeDocument/2006/relationships/image" Target="../media/image1068.png"/><Relationship Id="rId24" Type="http://schemas.openxmlformats.org/officeDocument/2006/relationships/image" Target="../media/image1069.png"/><Relationship Id="rId25" Type="http://schemas.openxmlformats.org/officeDocument/2006/relationships/image" Target="../media/image1070.png"/><Relationship Id="rId26" Type="http://schemas.openxmlformats.org/officeDocument/2006/relationships/image" Target="../media/image1071.png"/><Relationship Id="rId27" Type="http://schemas.openxmlformats.org/officeDocument/2006/relationships/image" Target="../media/image1072.png"/><Relationship Id="rId28" Type="http://schemas.openxmlformats.org/officeDocument/2006/relationships/image" Target="../media/image1073.png"/><Relationship Id="rId29" Type="http://schemas.openxmlformats.org/officeDocument/2006/relationships/image" Target="../media/image1074.png"/><Relationship Id="rId30" Type="http://schemas.openxmlformats.org/officeDocument/2006/relationships/image" Target="../media/image1075.png"/><Relationship Id="rId31" Type="http://schemas.openxmlformats.org/officeDocument/2006/relationships/image" Target="../media/image107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4.png"/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5" Type="http://schemas.openxmlformats.org/officeDocument/2006/relationships/image" Target="../media/image57.png"/><Relationship Id="rId6" Type="http://schemas.openxmlformats.org/officeDocument/2006/relationships/image" Target="../media/image58.png"/><Relationship Id="rId7" Type="http://schemas.openxmlformats.org/officeDocument/2006/relationships/image" Target="../media/image59.png"/><Relationship Id="rId8" Type="http://schemas.openxmlformats.org/officeDocument/2006/relationships/image" Target="../media/image60.png"/><Relationship Id="rId9" Type="http://schemas.openxmlformats.org/officeDocument/2006/relationships/image" Target="../media/image61.png"/><Relationship Id="rId10" Type="http://schemas.openxmlformats.org/officeDocument/2006/relationships/image" Target="../media/image62.png"/><Relationship Id="rId11" Type="http://schemas.openxmlformats.org/officeDocument/2006/relationships/image" Target="../media/image63.png"/><Relationship Id="rId12" Type="http://schemas.openxmlformats.org/officeDocument/2006/relationships/image" Target="../media/image64.png"/><Relationship Id="rId13" Type="http://schemas.openxmlformats.org/officeDocument/2006/relationships/image" Target="../media/image65.png"/><Relationship Id="rId14" Type="http://schemas.openxmlformats.org/officeDocument/2006/relationships/image" Target="../media/image66.png"/><Relationship Id="rId15" Type="http://schemas.openxmlformats.org/officeDocument/2006/relationships/image" Target="../media/image67.png"/><Relationship Id="rId16" Type="http://schemas.openxmlformats.org/officeDocument/2006/relationships/image" Target="../media/image68.png"/><Relationship Id="rId17" Type="http://schemas.openxmlformats.org/officeDocument/2006/relationships/image" Target="../media/image69.png"/><Relationship Id="rId18" Type="http://schemas.openxmlformats.org/officeDocument/2006/relationships/image" Target="../media/image70.png"/><Relationship Id="rId19" Type="http://schemas.openxmlformats.org/officeDocument/2006/relationships/image" Target="../media/image71.png"/><Relationship Id="rId20" Type="http://schemas.openxmlformats.org/officeDocument/2006/relationships/image" Target="../media/image72.png"/><Relationship Id="rId21" Type="http://schemas.openxmlformats.org/officeDocument/2006/relationships/image" Target="../media/image73.png"/><Relationship Id="rId22" Type="http://schemas.openxmlformats.org/officeDocument/2006/relationships/image" Target="../media/image74.png"/><Relationship Id="rId23" Type="http://schemas.openxmlformats.org/officeDocument/2006/relationships/image" Target="../media/image75.png"/><Relationship Id="rId24" Type="http://schemas.openxmlformats.org/officeDocument/2006/relationships/image" Target="../media/image76.png"/><Relationship Id="rId25" Type="http://schemas.openxmlformats.org/officeDocument/2006/relationships/image" Target="../media/image77.png"/><Relationship Id="rId26" Type="http://schemas.openxmlformats.org/officeDocument/2006/relationships/image" Target="../media/image78.png"/><Relationship Id="rId27" Type="http://schemas.openxmlformats.org/officeDocument/2006/relationships/image" Target="../media/image79.png"/><Relationship Id="rId28" Type="http://schemas.openxmlformats.org/officeDocument/2006/relationships/image" Target="../media/image80.png"/><Relationship Id="rId29" Type="http://schemas.openxmlformats.org/officeDocument/2006/relationships/image" Target="../media/image81.png"/><Relationship Id="rId30" Type="http://schemas.openxmlformats.org/officeDocument/2006/relationships/image" Target="../media/image82.png"/><Relationship Id="rId31" Type="http://schemas.openxmlformats.org/officeDocument/2006/relationships/image" Target="../media/image83.png"/></Relationships>
</file>

<file path=ppt/slides/_rels/slide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77.png"/><Relationship Id="rId3" Type="http://schemas.openxmlformats.org/officeDocument/2006/relationships/image" Target="../media/image1078.png"/><Relationship Id="rId4" Type="http://schemas.openxmlformats.org/officeDocument/2006/relationships/image" Target="../media/image1079.png"/><Relationship Id="rId5" Type="http://schemas.openxmlformats.org/officeDocument/2006/relationships/image" Target="../media/image1080.png"/><Relationship Id="rId6" Type="http://schemas.openxmlformats.org/officeDocument/2006/relationships/image" Target="../media/image1081.png"/><Relationship Id="rId7" Type="http://schemas.openxmlformats.org/officeDocument/2006/relationships/image" Target="../media/image1082.png"/><Relationship Id="rId8" Type="http://schemas.openxmlformats.org/officeDocument/2006/relationships/image" Target="../media/image1083.png"/><Relationship Id="rId9" Type="http://schemas.openxmlformats.org/officeDocument/2006/relationships/image" Target="../media/image1084.png"/><Relationship Id="rId10" Type="http://schemas.openxmlformats.org/officeDocument/2006/relationships/image" Target="../media/image1085.png"/><Relationship Id="rId11" Type="http://schemas.openxmlformats.org/officeDocument/2006/relationships/image" Target="../media/image1086.png"/><Relationship Id="rId12" Type="http://schemas.openxmlformats.org/officeDocument/2006/relationships/image" Target="../media/image1087.png"/><Relationship Id="rId13" Type="http://schemas.openxmlformats.org/officeDocument/2006/relationships/image" Target="../media/image1088.png"/><Relationship Id="rId14" Type="http://schemas.openxmlformats.org/officeDocument/2006/relationships/image" Target="../media/image1089.png"/><Relationship Id="rId15" Type="http://schemas.openxmlformats.org/officeDocument/2006/relationships/image" Target="../media/image1090.png"/><Relationship Id="rId16" Type="http://schemas.openxmlformats.org/officeDocument/2006/relationships/image" Target="../media/image1091.png"/><Relationship Id="rId17" Type="http://schemas.openxmlformats.org/officeDocument/2006/relationships/image" Target="../media/image1092.png"/><Relationship Id="rId18" Type="http://schemas.openxmlformats.org/officeDocument/2006/relationships/image" Target="../media/image1093.png"/><Relationship Id="rId19" Type="http://schemas.openxmlformats.org/officeDocument/2006/relationships/image" Target="../media/image1094.png"/><Relationship Id="rId20" Type="http://schemas.openxmlformats.org/officeDocument/2006/relationships/image" Target="../media/image1095.png"/><Relationship Id="rId21" Type="http://schemas.openxmlformats.org/officeDocument/2006/relationships/image" Target="../media/image1096.png"/><Relationship Id="rId22" Type="http://schemas.openxmlformats.org/officeDocument/2006/relationships/image" Target="../media/image1097.png"/><Relationship Id="rId23" Type="http://schemas.openxmlformats.org/officeDocument/2006/relationships/image" Target="../media/image1098.png"/><Relationship Id="rId24" Type="http://schemas.openxmlformats.org/officeDocument/2006/relationships/image" Target="../media/image1099.png"/><Relationship Id="rId25" Type="http://schemas.openxmlformats.org/officeDocument/2006/relationships/image" Target="../media/image1100.png"/><Relationship Id="rId26" Type="http://schemas.openxmlformats.org/officeDocument/2006/relationships/image" Target="../media/image1101.png"/><Relationship Id="rId27" Type="http://schemas.openxmlformats.org/officeDocument/2006/relationships/image" Target="../media/image1102.png"/><Relationship Id="rId28" Type="http://schemas.openxmlformats.org/officeDocument/2006/relationships/image" Target="../media/image1103.png"/><Relationship Id="rId29" Type="http://schemas.openxmlformats.org/officeDocument/2006/relationships/image" Target="../media/image1104.png"/><Relationship Id="rId30" Type="http://schemas.openxmlformats.org/officeDocument/2006/relationships/image" Target="../media/image1105.png"/><Relationship Id="rId31" Type="http://schemas.openxmlformats.org/officeDocument/2006/relationships/image" Target="../media/image1106.png"/></Relationships>
</file>

<file path=ppt/slides/_rels/slide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07.png"/><Relationship Id="rId3" Type="http://schemas.openxmlformats.org/officeDocument/2006/relationships/image" Target="../media/image1108.png"/><Relationship Id="rId4" Type="http://schemas.openxmlformats.org/officeDocument/2006/relationships/image" Target="../media/image1109.png"/><Relationship Id="rId5" Type="http://schemas.openxmlformats.org/officeDocument/2006/relationships/image" Target="../media/image1110.png"/><Relationship Id="rId6" Type="http://schemas.openxmlformats.org/officeDocument/2006/relationships/image" Target="../media/image1111.png"/><Relationship Id="rId7" Type="http://schemas.openxmlformats.org/officeDocument/2006/relationships/image" Target="../media/image1112.png"/><Relationship Id="rId8" Type="http://schemas.openxmlformats.org/officeDocument/2006/relationships/image" Target="../media/image1113.png"/><Relationship Id="rId9" Type="http://schemas.openxmlformats.org/officeDocument/2006/relationships/image" Target="../media/image1114.png"/><Relationship Id="rId10" Type="http://schemas.openxmlformats.org/officeDocument/2006/relationships/image" Target="../media/image1115.png"/><Relationship Id="rId11" Type="http://schemas.openxmlformats.org/officeDocument/2006/relationships/image" Target="../media/image1116.png"/><Relationship Id="rId12" Type="http://schemas.openxmlformats.org/officeDocument/2006/relationships/image" Target="../media/image1117.png"/></Relationships>
</file>

<file path=ppt/slides/_rels/slide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18.png"/><Relationship Id="rId3" Type="http://schemas.openxmlformats.org/officeDocument/2006/relationships/image" Target="../media/image1119.png"/><Relationship Id="rId4" Type="http://schemas.openxmlformats.org/officeDocument/2006/relationships/image" Target="../media/image1120.png"/><Relationship Id="rId5" Type="http://schemas.openxmlformats.org/officeDocument/2006/relationships/image" Target="../media/image1121.png"/><Relationship Id="rId6" Type="http://schemas.openxmlformats.org/officeDocument/2006/relationships/image" Target="../media/image1122.png"/><Relationship Id="rId7" Type="http://schemas.openxmlformats.org/officeDocument/2006/relationships/image" Target="../media/image1123.png"/><Relationship Id="rId8" Type="http://schemas.openxmlformats.org/officeDocument/2006/relationships/image" Target="../media/image1124.png"/><Relationship Id="rId9" Type="http://schemas.openxmlformats.org/officeDocument/2006/relationships/image" Target="../media/image1125.png"/><Relationship Id="rId10" Type="http://schemas.openxmlformats.org/officeDocument/2006/relationships/image" Target="../media/image1126.png"/><Relationship Id="rId11" Type="http://schemas.openxmlformats.org/officeDocument/2006/relationships/image" Target="../media/image1127.png"/><Relationship Id="rId12" Type="http://schemas.openxmlformats.org/officeDocument/2006/relationships/image" Target="../media/image1128.png"/><Relationship Id="rId13" Type="http://schemas.openxmlformats.org/officeDocument/2006/relationships/image" Target="../media/image1129.png"/><Relationship Id="rId14" Type="http://schemas.openxmlformats.org/officeDocument/2006/relationships/image" Target="../media/image1130.png"/><Relationship Id="rId15" Type="http://schemas.openxmlformats.org/officeDocument/2006/relationships/image" Target="../media/image1131.png"/><Relationship Id="rId16" Type="http://schemas.openxmlformats.org/officeDocument/2006/relationships/image" Target="../media/image1132.png"/><Relationship Id="rId17" Type="http://schemas.openxmlformats.org/officeDocument/2006/relationships/image" Target="../media/image1133.png"/><Relationship Id="rId18" Type="http://schemas.openxmlformats.org/officeDocument/2006/relationships/image" Target="../media/image1134.png"/><Relationship Id="rId19" Type="http://schemas.openxmlformats.org/officeDocument/2006/relationships/image" Target="../media/image1135.png"/><Relationship Id="rId20" Type="http://schemas.openxmlformats.org/officeDocument/2006/relationships/image" Target="../media/image1136.png"/><Relationship Id="rId21" Type="http://schemas.openxmlformats.org/officeDocument/2006/relationships/image" Target="../media/image1137.png"/><Relationship Id="rId22" Type="http://schemas.openxmlformats.org/officeDocument/2006/relationships/image" Target="../media/image1138.png"/><Relationship Id="rId23" Type="http://schemas.openxmlformats.org/officeDocument/2006/relationships/image" Target="../media/image1139.png"/><Relationship Id="rId24" Type="http://schemas.openxmlformats.org/officeDocument/2006/relationships/image" Target="../media/image1140.png"/><Relationship Id="rId25" Type="http://schemas.openxmlformats.org/officeDocument/2006/relationships/image" Target="../media/image1141.png"/><Relationship Id="rId26" Type="http://schemas.openxmlformats.org/officeDocument/2006/relationships/image" Target="../media/image1142.png"/><Relationship Id="rId27" Type="http://schemas.openxmlformats.org/officeDocument/2006/relationships/image" Target="../media/image1143.png"/><Relationship Id="rId28" Type="http://schemas.openxmlformats.org/officeDocument/2006/relationships/image" Target="../media/image1144.png"/><Relationship Id="rId29" Type="http://schemas.openxmlformats.org/officeDocument/2006/relationships/image" Target="../media/image1145.png"/><Relationship Id="rId30" Type="http://schemas.openxmlformats.org/officeDocument/2006/relationships/image" Target="../media/image1146.png"/><Relationship Id="rId31" Type="http://schemas.openxmlformats.org/officeDocument/2006/relationships/image" Target="../media/image114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4.png"/><Relationship Id="rId3" Type="http://schemas.openxmlformats.org/officeDocument/2006/relationships/image" Target="../media/image85.png"/><Relationship Id="rId4" Type="http://schemas.openxmlformats.org/officeDocument/2006/relationships/image" Target="../media/image86.png"/><Relationship Id="rId5" Type="http://schemas.openxmlformats.org/officeDocument/2006/relationships/image" Target="../media/image87.png"/><Relationship Id="rId6" Type="http://schemas.openxmlformats.org/officeDocument/2006/relationships/image" Target="../media/image88.png"/><Relationship Id="rId7" Type="http://schemas.openxmlformats.org/officeDocument/2006/relationships/image" Target="../media/image89.png"/><Relationship Id="rId8" Type="http://schemas.openxmlformats.org/officeDocument/2006/relationships/image" Target="../media/image90.png"/><Relationship Id="rId9" Type="http://schemas.openxmlformats.org/officeDocument/2006/relationships/image" Target="../media/image91.png"/><Relationship Id="rId10" Type="http://schemas.openxmlformats.org/officeDocument/2006/relationships/image" Target="../media/image92.png"/><Relationship Id="rId11" Type="http://schemas.openxmlformats.org/officeDocument/2006/relationships/image" Target="../media/image93.png"/><Relationship Id="rId12" Type="http://schemas.openxmlformats.org/officeDocument/2006/relationships/image" Target="../media/image94.png"/><Relationship Id="rId13" Type="http://schemas.openxmlformats.org/officeDocument/2006/relationships/image" Target="../media/image95.png"/><Relationship Id="rId14" Type="http://schemas.openxmlformats.org/officeDocument/2006/relationships/image" Target="../media/image96.png"/><Relationship Id="rId15" Type="http://schemas.openxmlformats.org/officeDocument/2006/relationships/image" Target="../media/image97.png"/><Relationship Id="rId16" Type="http://schemas.openxmlformats.org/officeDocument/2006/relationships/image" Target="../media/image98.png"/><Relationship Id="rId17" Type="http://schemas.openxmlformats.org/officeDocument/2006/relationships/image" Target="../media/image99.png"/><Relationship Id="rId18" Type="http://schemas.openxmlformats.org/officeDocument/2006/relationships/image" Target="../media/image100.png"/><Relationship Id="rId19" Type="http://schemas.openxmlformats.org/officeDocument/2006/relationships/image" Target="../media/image101.png"/><Relationship Id="rId20" Type="http://schemas.openxmlformats.org/officeDocument/2006/relationships/image" Target="../media/image102.png"/><Relationship Id="rId21" Type="http://schemas.openxmlformats.org/officeDocument/2006/relationships/image" Target="../media/image103.png"/><Relationship Id="rId22" Type="http://schemas.openxmlformats.org/officeDocument/2006/relationships/image" Target="../media/image104.png"/><Relationship Id="rId23" Type="http://schemas.openxmlformats.org/officeDocument/2006/relationships/image" Target="../media/image105.png"/><Relationship Id="rId24" Type="http://schemas.openxmlformats.org/officeDocument/2006/relationships/image" Target="../media/image106.png"/><Relationship Id="rId25" Type="http://schemas.openxmlformats.org/officeDocument/2006/relationships/image" Target="../media/image107.png"/><Relationship Id="rId26" Type="http://schemas.openxmlformats.org/officeDocument/2006/relationships/image" Target="../media/image108.png"/><Relationship Id="rId27" Type="http://schemas.openxmlformats.org/officeDocument/2006/relationships/image" Target="../media/image109.png"/><Relationship Id="rId28" Type="http://schemas.openxmlformats.org/officeDocument/2006/relationships/image" Target="../media/image110.png"/><Relationship Id="rId29" Type="http://schemas.openxmlformats.org/officeDocument/2006/relationships/image" Target="../media/image111.png"/><Relationship Id="rId30" Type="http://schemas.openxmlformats.org/officeDocument/2006/relationships/image" Target="../media/image112.png"/><Relationship Id="rId31" Type="http://schemas.openxmlformats.org/officeDocument/2006/relationships/image" Target="../media/image113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4.png"/><Relationship Id="rId3" Type="http://schemas.openxmlformats.org/officeDocument/2006/relationships/image" Target="../media/image115.png"/><Relationship Id="rId4" Type="http://schemas.openxmlformats.org/officeDocument/2006/relationships/image" Target="../media/image116.png"/><Relationship Id="rId5" Type="http://schemas.openxmlformats.org/officeDocument/2006/relationships/image" Target="../media/image117.png"/><Relationship Id="rId6" Type="http://schemas.openxmlformats.org/officeDocument/2006/relationships/image" Target="../media/image118.png"/><Relationship Id="rId7" Type="http://schemas.openxmlformats.org/officeDocument/2006/relationships/image" Target="../media/image119.png"/><Relationship Id="rId8" Type="http://schemas.openxmlformats.org/officeDocument/2006/relationships/image" Target="../media/image120.png"/><Relationship Id="rId9" Type="http://schemas.openxmlformats.org/officeDocument/2006/relationships/image" Target="../media/image121.png"/><Relationship Id="rId10" Type="http://schemas.openxmlformats.org/officeDocument/2006/relationships/image" Target="../media/image122.png"/><Relationship Id="rId11" Type="http://schemas.openxmlformats.org/officeDocument/2006/relationships/image" Target="../media/image123.png"/><Relationship Id="rId12" Type="http://schemas.openxmlformats.org/officeDocument/2006/relationships/image" Target="../media/image124.png"/><Relationship Id="rId13" Type="http://schemas.openxmlformats.org/officeDocument/2006/relationships/image" Target="../media/image125.png"/><Relationship Id="rId14" Type="http://schemas.openxmlformats.org/officeDocument/2006/relationships/image" Target="../media/image126.png"/><Relationship Id="rId15" Type="http://schemas.openxmlformats.org/officeDocument/2006/relationships/image" Target="../media/image127.png"/><Relationship Id="rId16" Type="http://schemas.openxmlformats.org/officeDocument/2006/relationships/image" Target="../media/image128.png"/><Relationship Id="rId17" Type="http://schemas.openxmlformats.org/officeDocument/2006/relationships/image" Target="../media/image129.png"/><Relationship Id="rId18" Type="http://schemas.openxmlformats.org/officeDocument/2006/relationships/image" Target="../media/image130.png"/><Relationship Id="rId19" Type="http://schemas.openxmlformats.org/officeDocument/2006/relationships/image" Target="../media/image131.png"/><Relationship Id="rId20" Type="http://schemas.openxmlformats.org/officeDocument/2006/relationships/image" Target="../media/image132.png"/><Relationship Id="rId21" Type="http://schemas.openxmlformats.org/officeDocument/2006/relationships/image" Target="../media/image133.png"/><Relationship Id="rId22" Type="http://schemas.openxmlformats.org/officeDocument/2006/relationships/image" Target="../media/image134.png"/><Relationship Id="rId23" Type="http://schemas.openxmlformats.org/officeDocument/2006/relationships/image" Target="../media/image135.png"/><Relationship Id="rId24" Type="http://schemas.openxmlformats.org/officeDocument/2006/relationships/image" Target="../media/image136.png"/><Relationship Id="rId25" Type="http://schemas.openxmlformats.org/officeDocument/2006/relationships/image" Target="../media/image137.png"/><Relationship Id="rId26" Type="http://schemas.openxmlformats.org/officeDocument/2006/relationships/image" Target="../media/image138.png"/><Relationship Id="rId27" Type="http://schemas.openxmlformats.org/officeDocument/2006/relationships/image" Target="../media/image139.png"/><Relationship Id="rId28" Type="http://schemas.openxmlformats.org/officeDocument/2006/relationships/image" Target="../media/image140.png"/><Relationship Id="rId29" Type="http://schemas.openxmlformats.org/officeDocument/2006/relationships/image" Target="../media/image141.png"/><Relationship Id="rId30" Type="http://schemas.openxmlformats.org/officeDocument/2006/relationships/image" Target="../media/image142.png"/><Relationship Id="rId31" Type="http://schemas.openxmlformats.org/officeDocument/2006/relationships/image" Target="../media/image143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4.png"/><Relationship Id="rId3" Type="http://schemas.openxmlformats.org/officeDocument/2006/relationships/image" Target="../media/image145.png"/><Relationship Id="rId4" Type="http://schemas.openxmlformats.org/officeDocument/2006/relationships/image" Target="../media/image146.png"/><Relationship Id="rId5" Type="http://schemas.openxmlformats.org/officeDocument/2006/relationships/image" Target="../media/image147.png"/><Relationship Id="rId6" Type="http://schemas.openxmlformats.org/officeDocument/2006/relationships/image" Target="../media/image148.png"/><Relationship Id="rId7" Type="http://schemas.openxmlformats.org/officeDocument/2006/relationships/image" Target="../media/image149.png"/><Relationship Id="rId8" Type="http://schemas.openxmlformats.org/officeDocument/2006/relationships/image" Target="../media/image150.png"/><Relationship Id="rId9" Type="http://schemas.openxmlformats.org/officeDocument/2006/relationships/image" Target="../media/image151.png"/><Relationship Id="rId10" Type="http://schemas.openxmlformats.org/officeDocument/2006/relationships/image" Target="../media/image152.png"/><Relationship Id="rId11" Type="http://schemas.openxmlformats.org/officeDocument/2006/relationships/image" Target="../media/image153.png"/><Relationship Id="rId12" Type="http://schemas.openxmlformats.org/officeDocument/2006/relationships/image" Target="../media/image154.png"/><Relationship Id="rId13" Type="http://schemas.openxmlformats.org/officeDocument/2006/relationships/image" Target="../media/image155.png"/><Relationship Id="rId14" Type="http://schemas.openxmlformats.org/officeDocument/2006/relationships/image" Target="../media/image156.png"/><Relationship Id="rId15" Type="http://schemas.openxmlformats.org/officeDocument/2006/relationships/image" Target="../media/image157.png"/><Relationship Id="rId16" Type="http://schemas.openxmlformats.org/officeDocument/2006/relationships/image" Target="../media/image158.png"/><Relationship Id="rId17" Type="http://schemas.openxmlformats.org/officeDocument/2006/relationships/image" Target="../media/image159.png"/><Relationship Id="rId18" Type="http://schemas.openxmlformats.org/officeDocument/2006/relationships/image" Target="../media/image160.png"/><Relationship Id="rId19" Type="http://schemas.openxmlformats.org/officeDocument/2006/relationships/image" Target="../media/image161.png"/><Relationship Id="rId20" Type="http://schemas.openxmlformats.org/officeDocument/2006/relationships/image" Target="../media/image162.png"/><Relationship Id="rId21" Type="http://schemas.openxmlformats.org/officeDocument/2006/relationships/image" Target="../media/image163.png"/><Relationship Id="rId22" Type="http://schemas.openxmlformats.org/officeDocument/2006/relationships/image" Target="../media/image164.png"/><Relationship Id="rId23" Type="http://schemas.openxmlformats.org/officeDocument/2006/relationships/image" Target="../media/image165.png"/><Relationship Id="rId24" Type="http://schemas.openxmlformats.org/officeDocument/2006/relationships/image" Target="../media/image166.png"/><Relationship Id="rId25" Type="http://schemas.openxmlformats.org/officeDocument/2006/relationships/image" Target="../media/image167.png"/><Relationship Id="rId26" Type="http://schemas.openxmlformats.org/officeDocument/2006/relationships/image" Target="../media/image168.png"/><Relationship Id="rId27" Type="http://schemas.openxmlformats.org/officeDocument/2006/relationships/image" Target="../media/image169.png"/><Relationship Id="rId28" Type="http://schemas.openxmlformats.org/officeDocument/2006/relationships/image" Target="../media/image170.png"/><Relationship Id="rId29" Type="http://schemas.openxmlformats.org/officeDocument/2006/relationships/image" Target="../media/image171.png"/><Relationship Id="rId30" Type="http://schemas.openxmlformats.org/officeDocument/2006/relationships/image" Target="../media/image172.png"/><Relationship Id="rId31" Type="http://schemas.openxmlformats.org/officeDocument/2006/relationships/image" Target="../media/image173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4.png"/><Relationship Id="rId3" Type="http://schemas.openxmlformats.org/officeDocument/2006/relationships/image" Target="../media/image175.png"/><Relationship Id="rId4" Type="http://schemas.openxmlformats.org/officeDocument/2006/relationships/image" Target="../media/image176.png"/><Relationship Id="rId5" Type="http://schemas.openxmlformats.org/officeDocument/2006/relationships/image" Target="../media/image177.png"/><Relationship Id="rId6" Type="http://schemas.openxmlformats.org/officeDocument/2006/relationships/image" Target="../media/image178.png"/><Relationship Id="rId7" Type="http://schemas.openxmlformats.org/officeDocument/2006/relationships/image" Target="../media/image179.png"/><Relationship Id="rId8" Type="http://schemas.openxmlformats.org/officeDocument/2006/relationships/image" Target="../media/image180.png"/><Relationship Id="rId9" Type="http://schemas.openxmlformats.org/officeDocument/2006/relationships/image" Target="../media/image181.png"/><Relationship Id="rId10" Type="http://schemas.openxmlformats.org/officeDocument/2006/relationships/image" Target="../media/image182.png"/><Relationship Id="rId11" Type="http://schemas.openxmlformats.org/officeDocument/2006/relationships/image" Target="../media/image183.png"/><Relationship Id="rId12" Type="http://schemas.openxmlformats.org/officeDocument/2006/relationships/image" Target="../media/image184.png"/><Relationship Id="rId13" Type="http://schemas.openxmlformats.org/officeDocument/2006/relationships/image" Target="../media/image185.png"/><Relationship Id="rId14" Type="http://schemas.openxmlformats.org/officeDocument/2006/relationships/image" Target="../media/image186.png"/><Relationship Id="rId15" Type="http://schemas.openxmlformats.org/officeDocument/2006/relationships/image" Target="../media/image187.png"/><Relationship Id="rId16" Type="http://schemas.openxmlformats.org/officeDocument/2006/relationships/image" Target="../media/image188.png"/><Relationship Id="rId17" Type="http://schemas.openxmlformats.org/officeDocument/2006/relationships/image" Target="../media/image189.png"/><Relationship Id="rId18" Type="http://schemas.openxmlformats.org/officeDocument/2006/relationships/image" Target="../media/image190.png"/><Relationship Id="rId19" Type="http://schemas.openxmlformats.org/officeDocument/2006/relationships/image" Target="../media/image191.png"/><Relationship Id="rId20" Type="http://schemas.openxmlformats.org/officeDocument/2006/relationships/image" Target="../media/image192.png"/><Relationship Id="rId21" Type="http://schemas.openxmlformats.org/officeDocument/2006/relationships/image" Target="../media/image193.png"/><Relationship Id="rId22" Type="http://schemas.openxmlformats.org/officeDocument/2006/relationships/image" Target="../media/image194.png"/><Relationship Id="rId23" Type="http://schemas.openxmlformats.org/officeDocument/2006/relationships/image" Target="../media/image195.png"/><Relationship Id="rId24" Type="http://schemas.openxmlformats.org/officeDocument/2006/relationships/image" Target="../media/image196.png"/><Relationship Id="rId25" Type="http://schemas.openxmlformats.org/officeDocument/2006/relationships/image" Target="../media/image197.png"/><Relationship Id="rId26" Type="http://schemas.openxmlformats.org/officeDocument/2006/relationships/image" Target="../media/image198.png"/><Relationship Id="rId27" Type="http://schemas.openxmlformats.org/officeDocument/2006/relationships/image" Target="../media/image199.png"/><Relationship Id="rId28" Type="http://schemas.openxmlformats.org/officeDocument/2006/relationships/image" Target="../media/image200.png"/><Relationship Id="rId29" Type="http://schemas.openxmlformats.org/officeDocument/2006/relationships/image" Target="../media/image201.png"/><Relationship Id="rId30" Type="http://schemas.openxmlformats.org/officeDocument/2006/relationships/image" Target="../media/image202.png"/><Relationship Id="rId31" Type="http://schemas.openxmlformats.org/officeDocument/2006/relationships/image" Target="../media/image203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4.png"/><Relationship Id="rId3" Type="http://schemas.openxmlformats.org/officeDocument/2006/relationships/image" Target="../media/image205.png"/><Relationship Id="rId4" Type="http://schemas.openxmlformats.org/officeDocument/2006/relationships/image" Target="../media/image206.png"/><Relationship Id="rId5" Type="http://schemas.openxmlformats.org/officeDocument/2006/relationships/image" Target="../media/image207.png"/><Relationship Id="rId6" Type="http://schemas.openxmlformats.org/officeDocument/2006/relationships/image" Target="../media/image208.png"/><Relationship Id="rId7" Type="http://schemas.openxmlformats.org/officeDocument/2006/relationships/image" Target="../media/image209.png"/><Relationship Id="rId8" Type="http://schemas.openxmlformats.org/officeDocument/2006/relationships/image" Target="../media/image210.png"/><Relationship Id="rId9" Type="http://schemas.openxmlformats.org/officeDocument/2006/relationships/image" Target="../media/image211.png"/><Relationship Id="rId10" Type="http://schemas.openxmlformats.org/officeDocument/2006/relationships/image" Target="../media/image212.png"/><Relationship Id="rId11" Type="http://schemas.openxmlformats.org/officeDocument/2006/relationships/image" Target="../media/image213.png"/><Relationship Id="rId12" Type="http://schemas.openxmlformats.org/officeDocument/2006/relationships/image" Target="../media/image214.png"/><Relationship Id="rId13" Type="http://schemas.openxmlformats.org/officeDocument/2006/relationships/image" Target="../media/image215.png"/><Relationship Id="rId14" Type="http://schemas.openxmlformats.org/officeDocument/2006/relationships/image" Target="../media/image216.png"/><Relationship Id="rId15" Type="http://schemas.openxmlformats.org/officeDocument/2006/relationships/image" Target="../media/image217.png"/><Relationship Id="rId16" Type="http://schemas.openxmlformats.org/officeDocument/2006/relationships/image" Target="../media/image218.png"/><Relationship Id="rId17" Type="http://schemas.openxmlformats.org/officeDocument/2006/relationships/image" Target="../media/image219.png"/><Relationship Id="rId18" Type="http://schemas.openxmlformats.org/officeDocument/2006/relationships/image" Target="../media/image220.png"/><Relationship Id="rId19" Type="http://schemas.openxmlformats.org/officeDocument/2006/relationships/image" Target="../media/image221.png"/><Relationship Id="rId20" Type="http://schemas.openxmlformats.org/officeDocument/2006/relationships/image" Target="../media/image222.png"/><Relationship Id="rId21" Type="http://schemas.openxmlformats.org/officeDocument/2006/relationships/image" Target="../media/image223.png"/><Relationship Id="rId22" Type="http://schemas.openxmlformats.org/officeDocument/2006/relationships/image" Target="../media/image224.png"/><Relationship Id="rId23" Type="http://schemas.openxmlformats.org/officeDocument/2006/relationships/image" Target="../media/image225.png"/><Relationship Id="rId24" Type="http://schemas.openxmlformats.org/officeDocument/2006/relationships/image" Target="../media/image226.png"/><Relationship Id="rId25" Type="http://schemas.openxmlformats.org/officeDocument/2006/relationships/image" Target="../media/image227.png"/><Relationship Id="rId26" Type="http://schemas.openxmlformats.org/officeDocument/2006/relationships/image" Target="../media/image228.png"/><Relationship Id="rId27" Type="http://schemas.openxmlformats.org/officeDocument/2006/relationships/image" Target="../media/image229.png"/><Relationship Id="rId28" Type="http://schemas.openxmlformats.org/officeDocument/2006/relationships/image" Target="../media/image230.png"/><Relationship Id="rId29" Type="http://schemas.openxmlformats.org/officeDocument/2006/relationships/image" Target="../media/image231.png"/><Relationship Id="rId30" Type="http://schemas.openxmlformats.org/officeDocument/2006/relationships/image" Target="../media/image232.png"/><Relationship Id="rId31" Type="http://schemas.openxmlformats.org/officeDocument/2006/relationships/image" Target="../media/image2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74138" y="1096982"/>
            <a:ext cx="7772400" cy="110251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3200" dirty="0">
                <a:latin typeface="Noto Sans JP Regular" panose="020B0500000000000000" pitchFamily="34" charset="-128"/>
                <a:ea typeface="Noto Sans JP Regular" panose="020B0500000000000000" pitchFamily="34" charset="-128"/>
                <a:cs typeface="Helvetica Neue"/>
              </a:rPr>
              <a:t>SORACOM</a:t>
            </a:r>
            <a:r>
              <a:rPr lang="en-US" sz="3200" dirty="0">
                <a:latin typeface="Noto Sans JP Regular" panose="020B0500000000000000" pitchFamily="34" charset="-128"/>
                <a:ea typeface="Noto Sans JP Regular" panose="020B0500000000000000" pitchFamily="34" charset="-128"/>
                <a:cs typeface="Helvetica Neue"/>
              </a:rPr>
              <a:t> Icon</a:t>
            </a:r>
            <a:r>
              <a:rPr lang="ja-JP" altLang="en-US" sz="3200">
                <a:latin typeface="Noto Sans JP Regular" panose="020B0500000000000000" pitchFamily="34" charset="-128"/>
                <a:ea typeface="Noto Sans JP Regular" panose="020B0500000000000000" pitchFamily="34" charset="-128"/>
                <a:cs typeface="Helvetica Neue"/>
              </a:rPr>
              <a:t> </a:t>
            </a:r>
            <a:r>
              <a:rPr lang="en-US" altLang="ja-JP" sz="3200" dirty="0">
                <a:latin typeface="Noto Sans JP Regular" panose="020B0500000000000000" pitchFamily="34" charset="-128"/>
                <a:ea typeface="Noto Sans JP Regular" panose="020B0500000000000000" pitchFamily="34" charset="-128"/>
                <a:cs typeface="Helvetica Neue"/>
              </a:rPr>
              <a:t>Set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Noto Sans JP Regular" panose="020B0500000000000000" pitchFamily="34" charset="-128"/>
              <a:ea typeface="Noto Sans JP Regular" panose="020B0500000000000000" pitchFamily="34" charset="-128"/>
              <a:cs typeface="Helvetica Neue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71475" y="2660435"/>
            <a:ext cx="44600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Noto Sans JP Regular" panose="020B0500000000000000" pitchFamily="34" charset="-128"/>
                <a:ea typeface="Noto Sans JP Regular" panose="020B0500000000000000" pitchFamily="34" charset="-128"/>
              </a:rPr>
              <a:t>Please check the guidelines for use.</a:t>
            </a:r>
          </a:p>
          <a:p>
            <a:endParaRPr lang="en-US" altLang="ja-JP" dirty="0">
              <a:latin typeface="Noto Sans JP Regular" panose="020B0500000000000000" pitchFamily="34" charset="-128"/>
              <a:ea typeface="Noto Sans JP Regular" panose="020B0500000000000000" pitchFamily="34" charset="-128"/>
            </a:endParaRPr>
          </a:p>
          <a:p>
            <a:r>
              <a:rPr lang="en-US" altLang="ja-JP" dirty="0">
                <a:latin typeface="Noto Sans JP Regular" panose="020B0500000000000000" pitchFamily="34" charset="-128"/>
                <a:ea typeface="Noto Sans JP Regular" panose="020B0500000000000000" pitchFamily="34" charset="-128"/>
              </a:rPr>
              <a:t>SORACOM Icon Set Usage Guidelines</a:t>
            </a:r>
          </a:p>
          <a:p>
            <a:r>
              <a:rPr lang="en-US" altLang="ja-JP" dirty="0">
                <a:latin typeface="Noto Sans JP Regular" panose="020B0500000000000000" pitchFamily="34" charset="-128"/>
                <a:ea typeface="Noto Sans JP Regular" panose="020B0500000000000000" pitchFamily="34" charset="-128"/>
                <a:hlinkClick r:id="rId2"/>
              </a:rPr>
              <a:t>https://</a:t>
            </a:r>
            <a:r>
              <a:rPr lang="en-US" altLang="ja-JP" dirty="0" err="1">
                <a:latin typeface="Noto Sans JP Regular" panose="020B0500000000000000" pitchFamily="34" charset="-128"/>
                <a:ea typeface="Noto Sans JP Regular" panose="020B0500000000000000" pitchFamily="34" charset="-128"/>
                <a:hlinkClick r:id="rId2"/>
              </a:rPr>
              <a:t>soracom.jp</a:t>
            </a:r>
            <a:r>
              <a:rPr lang="en-US" altLang="ja-JP" dirty="0">
                <a:latin typeface="Noto Sans JP Regular" panose="020B0500000000000000" pitchFamily="34" charset="-128"/>
                <a:ea typeface="Noto Sans JP Regular" panose="020B0500000000000000" pitchFamily="34" charset="-128"/>
                <a:hlinkClick r:id="rId2"/>
              </a:rPr>
              <a:t>/share/</a:t>
            </a:r>
            <a:r>
              <a:rPr lang="en-US" altLang="ja-JP" dirty="0" err="1">
                <a:latin typeface="Noto Sans JP Regular" panose="020B0500000000000000" pitchFamily="34" charset="-128"/>
                <a:ea typeface="Noto Sans JP Regular" panose="020B0500000000000000" pitchFamily="34" charset="-128"/>
                <a:hlinkClick r:id="rId2"/>
              </a:rPr>
              <a:t>sis_guideline</a:t>
            </a:r>
            <a:r>
              <a:rPr lang="en-US" altLang="ja-JP" dirty="0">
                <a:latin typeface="Noto Sans JP Regular" panose="020B0500000000000000" pitchFamily="34" charset="-128"/>
                <a:ea typeface="Noto Sans JP Regular" panose="020B0500000000000000" pitchFamily="34" charset="-128"/>
                <a:hlinkClick r:id="rId2"/>
              </a:rPr>
              <a:t>/</a:t>
            </a:r>
            <a:endParaRPr kumimoji="1" lang="ja-JP" altLang="en-US" dirty="0">
              <a:latin typeface="Noto Sans JP Regular" panose="020B0500000000000000" pitchFamily="34" charset="-128"/>
              <a:ea typeface="Noto Sans JP Regular" panose="020B0500000000000000" pitchFamily="34" charset="-128"/>
            </a:endParaRP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52754AEF-E45E-D448-A784-DECF10264A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177" y="5083682"/>
            <a:ext cx="720000" cy="720000"/>
          </a:xfrm>
          <a:prstGeom prst="rect">
            <a:avLst/>
          </a:prstGeom>
        </p:spPr>
      </p:pic>
      <p:pic>
        <p:nvPicPr>
          <p:cNvPr id="48" name="Picture 108">
            <a:extLst>
              <a:ext uri="{FF2B5EF4-FFF2-40B4-BE49-F238E27FC236}">
                <a16:creationId xmlns:a16="http://schemas.microsoft.com/office/drawing/2014/main" id="{4263E249-1B0B-094B-96E0-6915945075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183" y="5083682"/>
            <a:ext cx="720000" cy="720000"/>
          </a:xfrm>
          <a:prstGeom prst="rect">
            <a:avLst/>
          </a:prstGeom>
        </p:spPr>
      </p:pic>
      <p:pic>
        <p:nvPicPr>
          <p:cNvPr id="49" name="Picture 109">
            <a:extLst>
              <a:ext uri="{FF2B5EF4-FFF2-40B4-BE49-F238E27FC236}">
                <a16:creationId xmlns:a16="http://schemas.microsoft.com/office/drawing/2014/main" id="{CB61AD0A-27DC-E849-B5CD-6754B6C7CE6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89" y="5083682"/>
            <a:ext cx="720000" cy="7200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00FA1F37-48F6-D443-8B91-51E3F92B40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3201" y="5083682"/>
            <a:ext cx="720000" cy="72000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872E0A6E-810D-EA4C-92FD-5074DF910E4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7207" y="5083682"/>
            <a:ext cx="720000" cy="72000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EA22FD25-03CD-204A-8481-A306759BA44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1212" y="5083682"/>
            <a:ext cx="720000" cy="720000"/>
          </a:xfrm>
          <a:prstGeom prst="rect">
            <a:avLst/>
          </a:prstGeom>
        </p:spPr>
      </p:pic>
      <p:pic>
        <p:nvPicPr>
          <p:cNvPr id="70" name="図 51">
            <a:extLst>
              <a:ext uri="{FF2B5EF4-FFF2-40B4-BE49-F238E27FC236}">
                <a16:creationId xmlns:a16="http://schemas.microsoft.com/office/drawing/2014/main" id="{AEC202FF-8149-C341-B1BE-8D58E0E493B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19195" y="5083682"/>
            <a:ext cx="720000" cy="72000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BCA8A239-4E1C-BE46-B385-E63C0F39957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177" y="5773822"/>
            <a:ext cx="720000" cy="720000"/>
          </a:xfrm>
          <a:prstGeom prst="rect">
            <a:avLst/>
          </a:prstGeom>
        </p:spPr>
      </p:pic>
      <p:pic>
        <p:nvPicPr>
          <p:cNvPr id="67" name="図 40">
            <a:extLst>
              <a:ext uri="{FF2B5EF4-FFF2-40B4-BE49-F238E27FC236}">
                <a16:creationId xmlns:a16="http://schemas.microsoft.com/office/drawing/2014/main" id="{3D667413-A72D-9B48-953C-D514F0CA40D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183" y="5773822"/>
            <a:ext cx="720000" cy="720000"/>
          </a:xfrm>
          <a:prstGeom prst="rect">
            <a:avLst/>
          </a:prstGeom>
        </p:spPr>
      </p:pic>
      <p:pic>
        <p:nvPicPr>
          <p:cNvPr id="69" name="図 50">
            <a:extLst>
              <a:ext uri="{FF2B5EF4-FFF2-40B4-BE49-F238E27FC236}">
                <a16:creationId xmlns:a16="http://schemas.microsoft.com/office/drawing/2014/main" id="{795E8C4B-C49D-8441-AA4B-63EED12EEE3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89" y="5773822"/>
            <a:ext cx="720000" cy="720000"/>
          </a:xfrm>
          <a:prstGeom prst="rect">
            <a:avLst/>
          </a:prstGeom>
        </p:spPr>
      </p:pic>
      <p:pic>
        <p:nvPicPr>
          <p:cNvPr id="72" name="図 53">
            <a:extLst>
              <a:ext uri="{FF2B5EF4-FFF2-40B4-BE49-F238E27FC236}">
                <a16:creationId xmlns:a16="http://schemas.microsoft.com/office/drawing/2014/main" id="{AC95847F-7A59-1E47-A63D-0582BA52ADE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923201" y="5773822"/>
            <a:ext cx="720000" cy="720000"/>
          </a:xfrm>
          <a:prstGeom prst="rect">
            <a:avLst/>
          </a:prstGeom>
        </p:spPr>
      </p:pic>
      <p:pic>
        <p:nvPicPr>
          <p:cNvPr id="78" name="Picture 77" descr="A picture containing drawing, graffiti&#10;&#10;Description automatically generated">
            <a:extLst>
              <a:ext uri="{FF2B5EF4-FFF2-40B4-BE49-F238E27FC236}">
                <a16:creationId xmlns:a16="http://schemas.microsoft.com/office/drawing/2014/main" id="{737490B8-E406-694E-BB9F-1E02F347475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7207" y="5773822"/>
            <a:ext cx="720000" cy="720000"/>
          </a:xfrm>
          <a:prstGeom prst="rect">
            <a:avLst/>
          </a:prstGeom>
        </p:spPr>
      </p:pic>
      <p:pic>
        <p:nvPicPr>
          <p:cNvPr id="79" name="Picture 78" descr="A close up of a sign&#10;&#10;Description automatically generated">
            <a:extLst>
              <a:ext uri="{FF2B5EF4-FFF2-40B4-BE49-F238E27FC236}">
                <a16:creationId xmlns:a16="http://schemas.microsoft.com/office/drawing/2014/main" id="{5AD63819-1E04-3945-85F6-FCF15637AF4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1212" y="5773822"/>
            <a:ext cx="720000" cy="720000"/>
          </a:xfrm>
          <a:prstGeom prst="rect">
            <a:avLst/>
          </a:prstGeom>
        </p:spPr>
      </p:pic>
      <p:pic>
        <p:nvPicPr>
          <p:cNvPr id="71" name="図 52">
            <a:extLst>
              <a:ext uri="{FF2B5EF4-FFF2-40B4-BE49-F238E27FC236}">
                <a16:creationId xmlns:a16="http://schemas.microsoft.com/office/drawing/2014/main" id="{8768B253-EA8D-9646-8466-31383696E2A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819195" y="5773822"/>
            <a:ext cx="720000" cy="720000"/>
          </a:xfrm>
          <a:prstGeom prst="rect">
            <a:avLst/>
          </a:prstGeom>
        </p:spPr>
      </p:pic>
      <p:pic>
        <p:nvPicPr>
          <p:cNvPr id="41" name="Picture 101">
            <a:extLst>
              <a:ext uri="{FF2B5EF4-FFF2-40B4-BE49-F238E27FC236}">
                <a16:creationId xmlns:a16="http://schemas.microsoft.com/office/drawing/2014/main" id="{3B253A40-5C91-9A4A-BCC0-3A40AF2D7FC1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177" y="4393542"/>
            <a:ext cx="720000" cy="720000"/>
          </a:xfrm>
          <a:prstGeom prst="rect">
            <a:avLst/>
          </a:prstGeom>
        </p:spPr>
      </p:pic>
      <p:pic>
        <p:nvPicPr>
          <p:cNvPr id="43" name="Picture 103">
            <a:extLst>
              <a:ext uri="{FF2B5EF4-FFF2-40B4-BE49-F238E27FC236}">
                <a16:creationId xmlns:a16="http://schemas.microsoft.com/office/drawing/2014/main" id="{29EA8642-B9D3-EC43-BA58-104BF004CFE0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183" y="4393542"/>
            <a:ext cx="720000" cy="72000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65BE750B-E81E-7640-B069-FFDD85E46BB0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89" y="4393542"/>
            <a:ext cx="720000" cy="720000"/>
          </a:xfrm>
          <a:prstGeom prst="rect">
            <a:avLst/>
          </a:prstGeom>
        </p:spPr>
      </p:pic>
      <p:pic>
        <p:nvPicPr>
          <p:cNvPr id="45" name="Picture 105">
            <a:extLst>
              <a:ext uri="{FF2B5EF4-FFF2-40B4-BE49-F238E27FC236}">
                <a16:creationId xmlns:a16="http://schemas.microsoft.com/office/drawing/2014/main" id="{E0C65151-4B09-884D-B74F-F342ACDCEDDA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3201" y="4393542"/>
            <a:ext cx="720000" cy="720000"/>
          </a:xfrm>
          <a:prstGeom prst="rect">
            <a:avLst/>
          </a:prstGeom>
        </p:spPr>
      </p:pic>
      <p:pic>
        <p:nvPicPr>
          <p:cNvPr id="46" name="Picture 106">
            <a:extLst>
              <a:ext uri="{FF2B5EF4-FFF2-40B4-BE49-F238E27FC236}">
                <a16:creationId xmlns:a16="http://schemas.microsoft.com/office/drawing/2014/main" id="{17BCC344-1672-8D43-BA5F-8FA701D83BF8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7207" y="4393542"/>
            <a:ext cx="720000" cy="720000"/>
          </a:xfrm>
          <a:prstGeom prst="rect">
            <a:avLst/>
          </a:prstGeom>
        </p:spPr>
      </p:pic>
      <p:pic>
        <p:nvPicPr>
          <p:cNvPr id="47" name="Picture 107">
            <a:extLst>
              <a:ext uri="{FF2B5EF4-FFF2-40B4-BE49-F238E27FC236}">
                <a16:creationId xmlns:a16="http://schemas.microsoft.com/office/drawing/2014/main" id="{577A8DD4-6911-AC4E-9C03-2CFDB6934122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1212" y="4393542"/>
            <a:ext cx="720000" cy="720000"/>
          </a:xfrm>
          <a:prstGeom prst="rect">
            <a:avLst/>
          </a:prstGeom>
        </p:spPr>
      </p:pic>
      <p:pic>
        <p:nvPicPr>
          <p:cNvPr id="81" name="Picture 80" descr="Icon&#10;&#10;Description automatically generated">
            <a:extLst>
              <a:ext uri="{FF2B5EF4-FFF2-40B4-BE49-F238E27FC236}">
                <a16:creationId xmlns:a16="http://schemas.microsoft.com/office/drawing/2014/main" id="{17705B3F-DDE2-D64F-9CD7-72A48BD4004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195" y="4393542"/>
            <a:ext cx="720000" cy="720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09AE73-0CB9-AB34-88BE-BA2C3766C0B3}"/>
              </a:ext>
            </a:extLst>
          </p:cNvPr>
          <p:cNvSpPr txBox="1"/>
          <p:nvPr/>
        </p:nvSpPr>
        <p:spPr>
          <a:xfrm>
            <a:off x="371475" y="184004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Noto Sans JP Regular" panose="020B0500000000000000" pitchFamily="34" charset="-128"/>
                <a:ea typeface="Noto Sans JP Regular" panose="020B0500000000000000" pitchFamily="34" charset="-128"/>
                <a:cs typeface="Helvetica Neue"/>
              </a:rPr>
              <a:t>v2.6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20832827"/>
      </p:ext>
    </p:extLst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IS0212W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999" y="900000"/>
            <a:ext cx="720000" cy="72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999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VPG Type-E</a:t>
            </a:r>
          </a:p>
        </p:txBody>
      </p:sp>
      <p:pic>
        <p:nvPicPr>
          <p:cNvPr id="4" name="Picture 3" descr="SIS0213WH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000" y="900000"/>
            <a:ext cx="720000" cy="72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0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VPG Type-F</a:t>
            </a:r>
          </a:p>
        </p:txBody>
      </p:sp>
      <p:pic>
        <p:nvPicPr>
          <p:cNvPr id="6" name="Picture 5" descr="SIS0214WH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00" y="900000"/>
            <a:ext cx="720000" cy="72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8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Connector</a:t>
            </a:r>
          </a:p>
        </p:txBody>
      </p:sp>
      <p:pic>
        <p:nvPicPr>
          <p:cNvPr id="8" name="Picture 7" descr="SIS0215WH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8000" y="900000"/>
            <a:ext cx="720000" cy="72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6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GPS Multiunit Soracom Edition</a:t>
            </a:r>
          </a:p>
        </p:txBody>
      </p:sp>
      <p:pic>
        <p:nvPicPr>
          <p:cNvPr id="10" name="Picture 9" descr="SIS0216WH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8000" y="900000"/>
            <a:ext cx="720000" cy="72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74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5G Devices A</a:t>
            </a:r>
          </a:p>
        </p:txBody>
      </p:sp>
      <p:pic>
        <p:nvPicPr>
          <p:cNvPr id="12" name="Picture 11" descr="SIS0217WH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28000" y="900000"/>
            <a:ext cx="720000" cy="720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72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5G Devices B</a:t>
            </a:r>
          </a:p>
        </p:txBody>
      </p:sp>
      <p:pic>
        <p:nvPicPr>
          <p:cNvPr id="14" name="Picture 13" descr="SIS0218WH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999" y="2052000"/>
            <a:ext cx="720000" cy="72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27999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5G A</a:t>
            </a:r>
          </a:p>
        </p:txBody>
      </p:sp>
      <p:pic>
        <p:nvPicPr>
          <p:cNvPr id="16" name="Picture 15" descr="SIS0219WH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08000" y="2052000"/>
            <a:ext cx="720000" cy="720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5G B</a:t>
            </a:r>
          </a:p>
        </p:txBody>
      </p:sp>
      <p:pic>
        <p:nvPicPr>
          <p:cNvPr id="18" name="Picture 17" descr="SIS0220WH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8000" y="2052000"/>
            <a:ext cx="720000" cy="720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78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Virtual SIM</a:t>
            </a:r>
          </a:p>
        </p:txBody>
      </p:sp>
      <p:pic>
        <p:nvPicPr>
          <p:cNvPr id="20" name="Picture 19" descr="SIS0221WH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68000" y="2052000"/>
            <a:ext cx="720000" cy="720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76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Diagnostics</a:t>
            </a:r>
          </a:p>
        </p:txBody>
      </p:sp>
      <p:pic>
        <p:nvPicPr>
          <p:cNvPr id="22" name="Picture 21" descr="SIS0222WH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48000" y="2052000"/>
            <a:ext cx="720000" cy="720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74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soratun</a:t>
            </a:r>
          </a:p>
        </p:txBody>
      </p:sp>
      <p:pic>
        <p:nvPicPr>
          <p:cNvPr id="24" name="Picture 23" descr="SIS0223WH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28000" y="2052000"/>
            <a:ext cx="720000" cy="720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72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Soracom Cloud Camera Services</a:t>
            </a:r>
          </a:p>
        </p:txBody>
      </p:sp>
      <p:pic>
        <p:nvPicPr>
          <p:cNvPr id="26" name="Picture 25" descr="SIS0224WH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7999" y="3204000"/>
            <a:ext cx="720000" cy="7200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27999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ATOM Cam 2</a:t>
            </a:r>
          </a:p>
        </p:txBody>
      </p:sp>
      <p:pic>
        <p:nvPicPr>
          <p:cNvPr id="28" name="Picture 27" descr="SIS0226WH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08000" y="3204000"/>
            <a:ext cx="720000" cy="720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80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Battery</a:t>
            </a:r>
          </a:p>
          <a:p>
            <a:pPr algn="ctr">
              <a:defRPr sz="1000">
                <a:solidFill>
                  <a:srgbClr val="FFFFFF"/>
                </a:solidFill>
              </a:defRPr>
            </a:pPr>
            <a:r>
              <a:t>(Full)</a:t>
            </a:r>
          </a:p>
        </p:txBody>
      </p:sp>
      <p:pic>
        <p:nvPicPr>
          <p:cNvPr id="30" name="Picture 29" descr="SIS0227WH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88000" y="3204000"/>
            <a:ext cx="720000" cy="720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78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Battery</a:t>
            </a:r>
          </a:p>
          <a:p>
            <a:pPr algn="ctr">
              <a:defRPr sz="1000">
                <a:solidFill>
                  <a:srgbClr val="FFFFFF"/>
                </a:solidFill>
              </a:defRPr>
            </a:pPr>
            <a:r>
              <a:t>(Half)</a:t>
            </a:r>
          </a:p>
        </p:txBody>
      </p:sp>
      <p:pic>
        <p:nvPicPr>
          <p:cNvPr id="32" name="Picture 31" descr="SIS0228WH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68000" y="3204000"/>
            <a:ext cx="720000" cy="7200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76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Battery</a:t>
            </a:r>
          </a:p>
          <a:p>
            <a:pPr algn="ctr">
              <a:defRPr sz="1000">
                <a:solidFill>
                  <a:srgbClr val="FFFFFF"/>
                </a:solidFill>
              </a:defRPr>
            </a:pPr>
            <a:r>
              <a:t>(Empty)</a:t>
            </a:r>
          </a:p>
        </p:txBody>
      </p:sp>
      <p:pic>
        <p:nvPicPr>
          <p:cNvPr id="34" name="Picture 33" descr="SIS0229WH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748000" y="3204000"/>
            <a:ext cx="720000" cy="7200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874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Still Image</a:t>
            </a:r>
          </a:p>
          <a:p>
            <a:pPr algn="ctr">
              <a:defRPr sz="1000">
                <a:solidFill>
                  <a:srgbClr val="FFFFFF"/>
                </a:solidFill>
              </a:defRPr>
            </a:pPr>
            <a:r>
              <a:t>(Outdoor)</a:t>
            </a:r>
          </a:p>
        </p:txBody>
      </p:sp>
      <p:pic>
        <p:nvPicPr>
          <p:cNvPr id="36" name="Picture 35" descr="SIS0230WH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728000" y="3204000"/>
            <a:ext cx="720000" cy="720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72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Still Image</a:t>
            </a:r>
          </a:p>
          <a:p>
            <a:pPr algn="ctr">
              <a:defRPr sz="1000">
                <a:solidFill>
                  <a:srgbClr val="FFFFFF"/>
                </a:solidFill>
              </a:defRPr>
            </a:pPr>
            <a:r>
              <a:t>(Indoor)</a:t>
            </a:r>
          </a:p>
        </p:txBody>
      </p:sp>
      <p:pic>
        <p:nvPicPr>
          <p:cNvPr id="38" name="Picture 37" descr="SIS0231WH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27999" y="4356000"/>
            <a:ext cx="720000" cy="7200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27999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Video</a:t>
            </a:r>
          </a:p>
        </p:txBody>
      </p:sp>
      <p:pic>
        <p:nvPicPr>
          <p:cNvPr id="40" name="Picture 39" descr="SIS0232WH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808000" y="4356000"/>
            <a:ext cx="720000" cy="72000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80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Console</a:t>
            </a:r>
          </a:p>
        </p:txBody>
      </p:sp>
      <p:pic>
        <p:nvPicPr>
          <p:cNvPr id="42" name="Picture 41" descr="SIS0233WH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788000" y="4356000"/>
            <a:ext cx="720000" cy="72000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478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Soracom CLI</a:t>
            </a:r>
          </a:p>
        </p:txBody>
      </p:sp>
      <p:pic>
        <p:nvPicPr>
          <p:cNvPr id="44" name="Picture 43" descr="SIS0234WH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768000" y="4356000"/>
            <a:ext cx="720000" cy="72000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676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Signature</a:t>
            </a:r>
          </a:p>
        </p:txBody>
      </p:sp>
      <p:pic>
        <p:nvPicPr>
          <p:cNvPr id="46" name="Picture 45" descr="SIS0235WH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748000" y="4356000"/>
            <a:ext cx="720000" cy="72000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874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VPG Type-G</a:t>
            </a:r>
          </a:p>
        </p:txBody>
      </p:sp>
      <p:pic>
        <p:nvPicPr>
          <p:cNvPr id="48" name="Picture 47" descr="SIS0236WH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0728000" y="4356000"/>
            <a:ext cx="720000" cy="72000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072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iSIM A</a:t>
            </a:r>
          </a:p>
        </p:txBody>
      </p:sp>
      <p:pic>
        <p:nvPicPr>
          <p:cNvPr id="50" name="Picture 49" descr="SIS0237WH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27999" y="5508000"/>
            <a:ext cx="720000" cy="72000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827999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iSIM B</a:t>
            </a:r>
          </a:p>
        </p:txBody>
      </p:sp>
      <p:pic>
        <p:nvPicPr>
          <p:cNvPr id="52" name="Picture 51" descr="SIS0238WH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808000" y="5508000"/>
            <a:ext cx="720000" cy="720000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280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iSIM C</a:t>
            </a:r>
          </a:p>
        </p:txBody>
      </p:sp>
      <p:pic>
        <p:nvPicPr>
          <p:cNvPr id="54" name="Picture 53" descr="SIS0239WH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788000" y="5508000"/>
            <a:ext cx="720000" cy="72000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478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VPG Type-F2</a:t>
            </a:r>
          </a:p>
        </p:txBody>
      </p:sp>
      <p:pic>
        <p:nvPicPr>
          <p:cNvPr id="56" name="Picture 55" descr="SIS0240WH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768000" y="5508000"/>
            <a:ext cx="720000" cy="72000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676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Administrator</a:t>
            </a:r>
          </a:p>
        </p:txBody>
      </p:sp>
      <p:pic>
        <p:nvPicPr>
          <p:cNvPr id="58" name="Picture 57" descr="SIS0241WH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748000" y="5508000"/>
            <a:ext cx="720000" cy="720000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874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Chat</a:t>
            </a:r>
          </a:p>
        </p:txBody>
      </p:sp>
      <p:pic>
        <p:nvPicPr>
          <p:cNvPr id="60" name="Picture 59" descr="SIS0242WH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0728000" y="5508000"/>
            <a:ext cx="720000" cy="720000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1072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Chat mode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IS0243W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999" y="900000"/>
            <a:ext cx="720000" cy="72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999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Air</a:t>
            </a:r>
          </a:p>
          <a:p>
            <a:pPr algn="ctr">
              <a:defRPr sz="1000">
                <a:solidFill>
                  <a:srgbClr val="FFFFFF"/>
                </a:solidFill>
              </a:defRPr>
            </a:pPr>
            <a:r>
              <a:t>(Testing)</a:t>
            </a:r>
          </a:p>
        </p:txBody>
      </p:sp>
      <p:pic>
        <p:nvPicPr>
          <p:cNvPr id="4" name="Picture 3" descr="SIS0244WH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000" y="900000"/>
            <a:ext cx="720000" cy="72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0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EV Charger</a:t>
            </a:r>
          </a:p>
        </p:txBody>
      </p:sp>
      <p:pic>
        <p:nvPicPr>
          <p:cNvPr id="6" name="Picture 5" descr="SIS0245WH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00" y="900000"/>
            <a:ext cx="720000" cy="72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8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Ground station</a:t>
            </a:r>
          </a:p>
          <a:p>
            <a:pPr algn="ctr">
              <a:defRPr sz="1000">
                <a:solidFill>
                  <a:srgbClr val="FFFFFF"/>
                </a:solidFill>
              </a:defRPr>
            </a:pPr>
            <a:r>
              <a:t>(Satellite)</a:t>
            </a:r>
          </a:p>
        </p:txBody>
      </p:sp>
      <p:pic>
        <p:nvPicPr>
          <p:cNvPr id="8" name="Picture 7" descr="SIS0246WH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8000" y="900000"/>
            <a:ext cx="720000" cy="72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6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Refrigerator</a:t>
            </a:r>
          </a:p>
        </p:txBody>
      </p:sp>
      <p:pic>
        <p:nvPicPr>
          <p:cNvPr id="10" name="Picture 9" descr="SIS0247WH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8000" y="900000"/>
            <a:ext cx="720000" cy="72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74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SQL</a:t>
            </a:r>
          </a:p>
        </p:txBody>
      </p:sp>
      <p:pic>
        <p:nvPicPr>
          <p:cNvPr id="12" name="Picture 11" descr="SIS0248WH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28000" y="900000"/>
            <a:ext cx="720000" cy="720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72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Binary</a:t>
            </a:r>
          </a:p>
        </p:txBody>
      </p:sp>
      <p:pic>
        <p:nvPicPr>
          <p:cNvPr id="14" name="Picture 13" descr="SIS0249WH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999" y="2052000"/>
            <a:ext cx="720000" cy="72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27999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Binary Parser</a:t>
            </a:r>
          </a:p>
        </p:txBody>
      </p:sp>
      <p:pic>
        <p:nvPicPr>
          <p:cNvPr id="16" name="Picture 15" descr="SIS0250WH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08000" y="2052000"/>
            <a:ext cx="720000" cy="720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Metadata Service</a:t>
            </a:r>
          </a:p>
        </p:txBody>
      </p:sp>
      <p:pic>
        <p:nvPicPr>
          <p:cNvPr id="18" name="Picture 17" descr="SIS0251WH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8000" y="2052000"/>
            <a:ext cx="720000" cy="720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78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Display</a:t>
            </a:r>
          </a:p>
        </p:txBody>
      </p:sp>
      <p:pic>
        <p:nvPicPr>
          <p:cNvPr id="20" name="Picture 19" descr="SIS0252WH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68000" y="2052000"/>
            <a:ext cx="720000" cy="720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76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SoraCam Pro</a:t>
            </a:r>
          </a:p>
        </p:txBody>
      </p:sp>
      <p:pic>
        <p:nvPicPr>
          <p:cNvPr id="22" name="Picture 21" descr="SIS0253WH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48000" y="2052000"/>
            <a:ext cx="720000" cy="720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74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Connectivity Hypervisor capable IoT SIM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ISS001W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999" y="900000"/>
            <a:ext cx="720000" cy="72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999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Soracom Platform A</a:t>
            </a:r>
          </a:p>
        </p:txBody>
      </p:sp>
      <p:pic>
        <p:nvPicPr>
          <p:cNvPr id="4" name="Picture 3" descr="SISS002WH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000" y="900000"/>
            <a:ext cx="720000" cy="72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0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Soracom Platform B</a:t>
            </a:r>
          </a:p>
        </p:txBody>
      </p:sp>
      <p:pic>
        <p:nvPicPr>
          <p:cNvPr id="6" name="Picture 5" descr="SISS003WH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00" y="900000"/>
            <a:ext cx="720000" cy="72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8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IoT SIM A</a:t>
            </a:r>
          </a:p>
        </p:txBody>
      </p:sp>
      <p:pic>
        <p:nvPicPr>
          <p:cNvPr id="8" name="Picture 7" descr="SISS004WH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8000" y="900000"/>
            <a:ext cx="720000" cy="72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6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IoT SIM B</a:t>
            </a:r>
          </a:p>
        </p:txBody>
      </p:sp>
      <p:pic>
        <p:nvPicPr>
          <p:cNvPr id="10" name="Picture 9" descr="SISS005WH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8000" y="900000"/>
            <a:ext cx="720000" cy="72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74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Soracom Beam</a:t>
            </a:r>
          </a:p>
        </p:txBody>
      </p:sp>
      <p:pic>
        <p:nvPicPr>
          <p:cNvPr id="12" name="Picture 11" descr="SISS006WH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28000" y="900000"/>
            <a:ext cx="720000" cy="720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72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Soracom Canal</a:t>
            </a:r>
          </a:p>
        </p:txBody>
      </p:sp>
      <p:pic>
        <p:nvPicPr>
          <p:cNvPr id="14" name="Picture 13" descr="SISS007WH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999" y="2052000"/>
            <a:ext cx="720000" cy="72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27999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Soracom Direct</a:t>
            </a:r>
          </a:p>
        </p:txBody>
      </p:sp>
      <p:pic>
        <p:nvPicPr>
          <p:cNvPr id="16" name="Picture 15" descr="SISS008WH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08000" y="2052000"/>
            <a:ext cx="720000" cy="720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Soracom Endorse</a:t>
            </a:r>
          </a:p>
        </p:txBody>
      </p:sp>
      <p:pic>
        <p:nvPicPr>
          <p:cNvPr id="18" name="Picture 17" descr="SISS009WH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8000" y="2052000"/>
            <a:ext cx="720000" cy="720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78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Soracom Funnel</a:t>
            </a:r>
          </a:p>
        </p:txBody>
      </p:sp>
      <p:pic>
        <p:nvPicPr>
          <p:cNvPr id="20" name="Picture 19" descr="SISS010WH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68000" y="2052000"/>
            <a:ext cx="720000" cy="720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76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Soracom Door</a:t>
            </a:r>
          </a:p>
        </p:txBody>
      </p:sp>
      <p:pic>
        <p:nvPicPr>
          <p:cNvPr id="22" name="Picture 21" descr="SISS011WH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48000" y="2052000"/>
            <a:ext cx="720000" cy="720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74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Soracom Gate</a:t>
            </a:r>
          </a:p>
        </p:txBody>
      </p:sp>
      <p:pic>
        <p:nvPicPr>
          <p:cNvPr id="24" name="Picture 23" descr="SISS012WH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28000" y="2052000"/>
            <a:ext cx="720000" cy="720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72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IoT SIM for Global A</a:t>
            </a:r>
          </a:p>
        </p:txBody>
      </p:sp>
      <p:pic>
        <p:nvPicPr>
          <p:cNvPr id="26" name="Picture 25" descr="SISS013WH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7999" y="3204000"/>
            <a:ext cx="720000" cy="7200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27999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IoT SIM for Global B</a:t>
            </a:r>
          </a:p>
        </p:txBody>
      </p:sp>
      <p:pic>
        <p:nvPicPr>
          <p:cNvPr id="28" name="Picture 27" descr="SISS014WH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08000" y="3204000"/>
            <a:ext cx="720000" cy="720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80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Soracom Harvest</a:t>
            </a:r>
          </a:p>
        </p:txBody>
      </p:sp>
      <p:pic>
        <p:nvPicPr>
          <p:cNvPr id="30" name="Picture 29" descr="SISS015WH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88000" y="3204000"/>
            <a:ext cx="720000" cy="720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78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Soracom Inventory</a:t>
            </a:r>
          </a:p>
        </p:txBody>
      </p:sp>
      <p:pic>
        <p:nvPicPr>
          <p:cNvPr id="32" name="Picture 31" descr="SISS016WH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68000" y="3204000"/>
            <a:ext cx="720000" cy="7200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76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Soracom Inventory client</a:t>
            </a:r>
          </a:p>
        </p:txBody>
      </p:sp>
      <p:pic>
        <p:nvPicPr>
          <p:cNvPr id="34" name="Picture 33" descr="SISS017WH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748000" y="3204000"/>
            <a:ext cx="720000" cy="7200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874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Soracom Junction</a:t>
            </a:r>
          </a:p>
        </p:txBody>
      </p:sp>
      <p:pic>
        <p:nvPicPr>
          <p:cNvPr id="36" name="Picture 35" descr="SISS018WH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728000" y="3204000"/>
            <a:ext cx="720000" cy="720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72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Soracom Air</a:t>
            </a:r>
          </a:p>
        </p:txBody>
      </p:sp>
      <p:pic>
        <p:nvPicPr>
          <p:cNvPr id="38" name="Picture 37" descr="SISS019WH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27999" y="4356000"/>
            <a:ext cx="720000" cy="7200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27999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Soracom Krypton</a:t>
            </a:r>
          </a:p>
        </p:txBody>
      </p:sp>
      <p:pic>
        <p:nvPicPr>
          <p:cNvPr id="40" name="Picture 39" descr="SISS020WH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808000" y="4356000"/>
            <a:ext cx="720000" cy="72000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80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Soracom Krypton key</a:t>
            </a:r>
          </a:p>
        </p:txBody>
      </p:sp>
      <p:pic>
        <p:nvPicPr>
          <p:cNvPr id="42" name="Picture 41" descr="SISS021WH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788000" y="4356000"/>
            <a:ext cx="720000" cy="72000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478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Soracom Lagoon</a:t>
            </a:r>
          </a:p>
        </p:txBody>
      </p:sp>
      <p:pic>
        <p:nvPicPr>
          <p:cNvPr id="44" name="Picture 43" descr="SISS022WH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768000" y="4356000"/>
            <a:ext cx="720000" cy="72000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676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Soracom Funk</a:t>
            </a:r>
          </a:p>
        </p:txBody>
      </p:sp>
      <p:pic>
        <p:nvPicPr>
          <p:cNvPr id="46" name="Picture 45" descr="SISS024WH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748000" y="4356000"/>
            <a:ext cx="720000" cy="72000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874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Soracom Napter</a:t>
            </a:r>
          </a:p>
        </p:txBody>
      </p:sp>
      <p:pic>
        <p:nvPicPr>
          <p:cNvPr id="48" name="Picture 47" descr="SISS025WH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0728000" y="4356000"/>
            <a:ext cx="720000" cy="72000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072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Soracom Orbit</a:t>
            </a:r>
          </a:p>
        </p:txBody>
      </p:sp>
      <p:pic>
        <p:nvPicPr>
          <p:cNvPr id="50" name="Picture 49" descr="SISS026WH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27999" y="5508000"/>
            <a:ext cx="720000" cy="72000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827999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Soracom Peek</a:t>
            </a:r>
          </a:p>
        </p:txBody>
      </p:sp>
      <p:pic>
        <p:nvPicPr>
          <p:cNvPr id="52" name="Picture 51" descr="SISS027WH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808000" y="5508000"/>
            <a:ext cx="720000" cy="720000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280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Soracom Arc</a:t>
            </a:r>
          </a:p>
        </p:txBody>
      </p:sp>
      <p:pic>
        <p:nvPicPr>
          <p:cNvPr id="54" name="Picture 53" descr="SISS028WH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788000" y="5508000"/>
            <a:ext cx="720000" cy="72000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478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Soracom Relay</a:t>
            </a:r>
          </a:p>
        </p:txBody>
      </p:sp>
      <p:pic>
        <p:nvPicPr>
          <p:cNvPr id="56" name="Picture 55" descr="SISS029WH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768000" y="5508000"/>
            <a:ext cx="720000" cy="72000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676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Soracom Flux</a:t>
            </a:r>
          </a:p>
        </p:txBody>
      </p:sp>
      <p:pic>
        <p:nvPicPr>
          <p:cNvPr id="58" name="Picture 57" descr="SISS030WH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748000" y="5508000"/>
            <a:ext cx="720000" cy="720000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874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Soracom Query</a:t>
            </a:r>
          </a:p>
        </p:txBody>
      </p:sp>
      <p:pic>
        <p:nvPicPr>
          <p:cNvPr id="60" name="Picture 59" descr="SISS031WH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0728000" y="5508000"/>
            <a:ext cx="720000" cy="720000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1072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Soracom Agent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IS0001B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999" y="900000"/>
            <a:ext cx="720000" cy="72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999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Cloud A</a:t>
            </a:r>
          </a:p>
        </p:txBody>
      </p:sp>
      <p:pic>
        <p:nvPicPr>
          <p:cNvPr id="4" name="Picture 3" descr="SIS0002BK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000" y="900000"/>
            <a:ext cx="720000" cy="72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0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Cloud B</a:t>
            </a:r>
          </a:p>
        </p:txBody>
      </p:sp>
      <p:pic>
        <p:nvPicPr>
          <p:cNvPr id="6" name="Picture 5" descr="SIS0003BK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00" y="900000"/>
            <a:ext cx="720000" cy="72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8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Telephone Exchange</a:t>
            </a:r>
          </a:p>
        </p:txBody>
      </p:sp>
      <p:pic>
        <p:nvPicPr>
          <p:cNvPr id="8" name="Picture 7" descr="SIS0004BK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8000" y="900000"/>
            <a:ext cx="720000" cy="72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6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Base Station</a:t>
            </a:r>
          </a:p>
        </p:txBody>
      </p:sp>
      <p:pic>
        <p:nvPicPr>
          <p:cNvPr id="10" name="Picture 9" descr="SIS0005BK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8000" y="900000"/>
            <a:ext cx="720000" cy="72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74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Internet</a:t>
            </a:r>
          </a:p>
        </p:txBody>
      </p:sp>
      <p:pic>
        <p:nvPicPr>
          <p:cNvPr id="12" name="Picture 11" descr="SIS0006BK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28000" y="900000"/>
            <a:ext cx="720000" cy="720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72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SIM</a:t>
            </a:r>
          </a:p>
        </p:txBody>
      </p:sp>
      <p:pic>
        <p:nvPicPr>
          <p:cNvPr id="14" name="Picture 13" descr="SIS0007BK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999" y="2052000"/>
            <a:ext cx="720000" cy="72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27999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PC</a:t>
            </a:r>
          </a:p>
        </p:txBody>
      </p:sp>
      <p:pic>
        <p:nvPicPr>
          <p:cNvPr id="16" name="Picture 15" descr="SIS0008BK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08000" y="2052000"/>
            <a:ext cx="720000" cy="720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LAPTOP</a:t>
            </a:r>
          </a:p>
        </p:txBody>
      </p:sp>
      <p:pic>
        <p:nvPicPr>
          <p:cNvPr id="18" name="Picture 17" descr="SIS0009BK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8000" y="2052000"/>
            <a:ext cx="720000" cy="720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78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Smart Phone</a:t>
            </a:r>
          </a:p>
        </p:txBody>
      </p:sp>
      <p:pic>
        <p:nvPicPr>
          <p:cNvPr id="20" name="Picture 19" descr="SIS0010BK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68000" y="2052000"/>
            <a:ext cx="720000" cy="720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76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Tablet</a:t>
            </a:r>
          </a:p>
        </p:txBody>
      </p:sp>
      <p:pic>
        <p:nvPicPr>
          <p:cNvPr id="22" name="Picture 21" descr="SIS0011BK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48000" y="2052000"/>
            <a:ext cx="720000" cy="720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74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Feature Phone</a:t>
            </a:r>
          </a:p>
        </p:txBody>
      </p:sp>
      <p:pic>
        <p:nvPicPr>
          <p:cNvPr id="24" name="Picture 23" descr="SIS0012BK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28000" y="2052000"/>
            <a:ext cx="720000" cy="720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72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Camera</a:t>
            </a:r>
          </a:p>
        </p:txBody>
      </p:sp>
      <p:pic>
        <p:nvPicPr>
          <p:cNvPr id="26" name="Picture 25" descr="SIS0013BK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7999" y="3204000"/>
            <a:ext cx="720000" cy="7200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27999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Surveillance Camera</a:t>
            </a:r>
          </a:p>
        </p:txBody>
      </p:sp>
      <p:pic>
        <p:nvPicPr>
          <p:cNvPr id="28" name="Picture 27" descr="SIS0014BK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08000" y="3204000"/>
            <a:ext cx="720000" cy="720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80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Drone</a:t>
            </a:r>
          </a:p>
        </p:txBody>
      </p:sp>
      <p:pic>
        <p:nvPicPr>
          <p:cNvPr id="30" name="Picture 29" descr="SIS0015BK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88000" y="3204000"/>
            <a:ext cx="720000" cy="720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78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Smart Watch</a:t>
            </a:r>
          </a:p>
        </p:txBody>
      </p:sp>
      <p:pic>
        <p:nvPicPr>
          <p:cNvPr id="32" name="Picture 31" descr="SIS0016BK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68000" y="3204000"/>
            <a:ext cx="720000" cy="7200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76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Board</a:t>
            </a:r>
          </a:p>
        </p:txBody>
      </p:sp>
      <p:pic>
        <p:nvPicPr>
          <p:cNvPr id="34" name="Picture 33" descr="SIS0017BK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748000" y="3204000"/>
            <a:ext cx="720000" cy="7200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874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Dongle</a:t>
            </a:r>
          </a:p>
        </p:txBody>
      </p:sp>
      <p:pic>
        <p:nvPicPr>
          <p:cNvPr id="36" name="Picture 35" descr="SIS0018BK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728000" y="3204000"/>
            <a:ext cx="720000" cy="720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72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Transmitter A</a:t>
            </a:r>
          </a:p>
        </p:txBody>
      </p:sp>
      <p:pic>
        <p:nvPicPr>
          <p:cNvPr id="38" name="Picture 37" descr="SIS0019BK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27999" y="4356000"/>
            <a:ext cx="720000" cy="7200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27999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Transmitter B</a:t>
            </a:r>
          </a:p>
        </p:txBody>
      </p:sp>
      <p:pic>
        <p:nvPicPr>
          <p:cNvPr id="40" name="Picture 39" descr="SIS0020BK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808000" y="4356000"/>
            <a:ext cx="720000" cy="72000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80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Controller A</a:t>
            </a:r>
          </a:p>
        </p:txBody>
      </p:sp>
      <p:pic>
        <p:nvPicPr>
          <p:cNvPr id="42" name="Picture 41" descr="SIS0021BK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788000" y="4356000"/>
            <a:ext cx="720000" cy="72000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478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Controller B</a:t>
            </a:r>
          </a:p>
        </p:txBody>
      </p:sp>
      <p:pic>
        <p:nvPicPr>
          <p:cNvPr id="44" name="Picture 43" descr="SIS0022BK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768000" y="4356000"/>
            <a:ext cx="720000" cy="72000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676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IoT Device Group</a:t>
            </a:r>
          </a:p>
        </p:txBody>
      </p:sp>
      <p:pic>
        <p:nvPicPr>
          <p:cNvPr id="46" name="Picture 45" descr="SIS0023BK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748000" y="4356000"/>
            <a:ext cx="720000" cy="72000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874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Server A</a:t>
            </a:r>
          </a:p>
        </p:txBody>
      </p:sp>
      <p:pic>
        <p:nvPicPr>
          <p:cNvPr id="48" name="Picture 47" descr="SIS0024BK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0728000" y="4356000"/>
            <a:ext cx="720000" cy="72000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072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Server B</a:t>
            </a:r>
          </a:p>
        </p:txBody>
      </p:sp>
      <p:pic>
        <p:nvPicPr>
          <p:cNvPr id="50" name="Picture 49" descr="SIS0025BK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27999" y="5508000"/>
            <a:ext cx="720000" cy="72000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827999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Server C</a:t>
            </a:r>
          </a:p>
        </p:txBody>
      </p:sp>
      <p:pic>
        <p:nvPicPr>
          <p:cNvPr id="52" name="Picture 51" descr="SIS0026BK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808000" y="5508000"/>
            <a:ext cx="720000" cy="720000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280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Database</a:t>
            </a:r>
          </a:p>
        </p:txBody>
      </p:sp>
      <p:pic>
        <p:nvPicPr>
          <p:cNvPr id="54" name="Picture 53" descr="SIS0027BK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788000" y="5508000"/>
            <a:ext cx="720000" cy="72000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478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User A</a:t>
            </a:r>
          </a:p>
        </p:txBody>
      </p:sp>
      <p:pic>
        <p:nvPicPr>
          <p:cNvPr id="56" name="Picture 55" descr="SIS0028BK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768000" y="5508000"/>
            <a:ext cx="720000" cy="72000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676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User B</a:t>
            </a:r>
          </a:p>
        </p:txBody>
      </p:sp>
      <p:pic>
        <p:nvPicPr>
          <p:cNvPr id="58" name="Picture 57" descr="SIS0029BK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748000" y="5508000"/>
            <a:ext cx="720000" cy="720000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874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Security A</a:t>
            </a:r>
          </a:p>
        </p:txBody>
      </p:sp>
      <p:pic>
        <p:nvPicPr>
          <p:cNvPr id="60" name="Picture 59" descr="SIS0030BK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0728000" y="5508000"/>
            <a:ext cx="720000" cy="720000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1072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Security B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IS0031B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999" y="900000"/>
            <a:ext cx="720000" cy="72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999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Security C</a:t>
            </a:r>
          </a:p>
        </p:txBody>
      </p:sp>
      <p:pic>
        <p:nvPicPr>
          <p:cNvPr id="4" name="Picture 3" descr="SIS0032BK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000" y="900000"/>
            <a:ext cx="720000" cy="72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0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Security D</a:t>
            </a:r>
          </a:p>
        </p:txBody>
      </p:sp>
      <p:pic>
        <p:nvPicPr>
          <p:cNvPr id="6" name="Picture 5" descr="SIS0033BK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00" y="900000"/>
            <a:ext cx="720000" cy="72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8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Link A</a:t>
            </a:r>
          </a:p>
        </p:txBody>
      </p:sp>
      <p:pic>
        <p:nvPicPr>
          <p:cNvPr id="8" name="Picture 7" descr="SIS0034BK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8000" y="900000"/>
            <a:ext cx="720000" cy="72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6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Link B</a:t>
            </a:r>
          </a:p>
        </p:txBody>
      </p:sp>
      <p:pic>
        <p:nvPicPr>
          <p:cNvPr id="10" name="Picture 9" descr="SIS0035BK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8000" y="900000"/>
            <a:ext cx="720000" cy="72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74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Code</a:t>
            </a:r>
          </a:p>
        </p:txBody>
      </p:sp>
      <p:pic>
        <p:nvPicPr>
          <p:cNvPr id="12" name="Picture 11" descr="SIS0036BK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28000" y="900000"/>
            <a:ext cx="720000" cy="720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72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Config A</a:t>
            </a:r>
          </a:p>
        </p:txBody>
      </p:sp>
      <p:pic>
        <p:nvPicPr>
          <p:cNvPr id="14" name="Picture 13" descr="SIS0037BK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999" y="2052000"/>
            <a:ext cx="720000" cy="72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27999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Config B</a:t>
            </a:r>
          </a:p>
        </p:txBody>
      </p:sp>
      <p:pic>
        <p:nvPicPr>
          <p:cNvPr id="16" name="Picture 15" descr="SIS0038BK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08000" y="2052000"/>
            <a:ext cx="720000" cy="720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Config C</a:t>
            </a:r>
          </a:p>
        </p:txBody>
      </p:sp>
      <p:pic>
        <p:nvPicPr>
          <p:cNvPr id="18" name="Picture 17" descr="SIS0039BK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8000" y="2052000"/>
            <a:ext cx="720000" cy="720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78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Power</a:t>
            </a:r>
          </a:p>
        </p:txBody>
      </p:sp>
      <p:pic>
        <p:nvPicPr>
          <p:cNvPr id="20" name="Picture 19" descr="SIS0040BK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68000" y="2052000"/>
            <a:ext cx="720000" cy="720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76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Watch</a:t>
            </a:r>
          </a:p>
        </p:txBody>
      </p:sp>
      <p:pic>
        <p:nvPicPr>
          <p:cNvPr id="22" name="Picture 21" descr="SIS0041BK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48000" y="2052000"/>
            <a:ext cx="720000" cy="720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74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Alert</a:t>
            </a:r>
          </a:p>
        </p:txBody>
      </p:sp>
      <p:pic>
        <p:nvPicPr>
          <p:cNvPr id="24" name="Picture 23" descr="SIS0042BK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28000" y="2052000"/>
            <a:ext cx="720000" cy="720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72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Send</a:t>
            </a:r>
          </a:p>
        </p:txBody>
      </p:sp>
      <p:pic>
        <p:nvPicPr>
          <p:cNvPr id="26" name="Picture 25" descr="SIS0043BK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7999" y="3204000"/>
            <a:ext cx="720000" cy="7200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27999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Attention A</a:t>
            </a:r>
          </a:p>
        </p:txBody>
      </p:sp>
      <p:pic>
        <p:nvPicPr>
          <p:cNvPr id="28" name="Picture 27" descr="SIS0044BK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08000" y="3204000"/>
            <a:ext cx="720000" cy="720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80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Attention B</a:t>
            </a:r>
          </a:p>
        </p:txBody>
      </p:sp>
      <p:pic>
        <p:nvPicPr>
          <p:cNvPr id="30" name="Picture 29" descr="SIS0045BK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88000" y="3204000"/>
            <a:ext cx="720000" cy="720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78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Time</a:t>
            </a:r>
          </a:p>
        </p:txBody>
      </p:sp>
      <p:pic>
        <p:nvPicPr>
          <p:cNvPr id="32" name="Picture 31" descr="SIS0046BK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68000" y="3204000"/>
            <a:ext cx="720000" cy="7200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76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Day Time</a:t>
            </a:r>
          </a:p>
        </p:txBody>
      </p:sp>
      <p:pic>
        <p:nvPicPr>
          <p:cNvPr id="34" name="Picture 33" descr="SIS0047BK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748000" y="3204000"/>
            <a:ext cx="720000" cy="7200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874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Night Time</a:t>
            </a:r>
          </a:p>
        </p:txBody>
      </p:sp>
      <p:pic>
        <p:nvPicPr>
          <p:cNvPr id="36" name="Picture 35" descr="SIS0048BK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728000" y="3204000"/>
            <a:ext cx="720000" cy="720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72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Auth Key</a:t>
            </a:r>
          </a:p>
        </p:txBody>
      </p:sp>
      <p:pic>
        <p:nvPicPr>
          <p:cNvPr id="38" name="Picture 37" descr="SIS0049BK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27999" y="4356000"/>
            <a:ext cx="720000" cy="7200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27999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Authenticated</a:t>
            </a:r>
          </a:p>
        </p:txBody>
      </p:sp>
      <p:pic>
        <p:nvPicPr>
          <p:cNvPr id="40" name="Picture 39" descr="SIS0050BK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808000" y="4356000"/>
            <a:ext cx="720000" cy="72000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80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Authentication</a:t>
            </a:r>
          </a:p>
        </p:txBody>
      </p:sp>
      <p:pic>
        <p:nvPicPr>
          <p:cNvPr id="42" name="Picture 41" descr="SIS0051BK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788000" y="4356000"/>
            <a:ext cx="720000" cy="72000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478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Protect</a:t>
            </a:r>
          </a:p>
        </p:txBody>
      </p:sp>
      <p:pic>
        <p:nvPicPr>
          <p:cNvPr id="44" name="Picture 43" descr="SIS0052BK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768000" y="4356000"/>
            <a:ext cx="720000" cy="72000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676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Protect with Key</a:t>
            </a:r>
          </a:p>
        </p:txBody>
      </p:sp>
      <p:pic>
        <p:nvPicPr>
          <p:cNvPr id="46" name="Picture 45" descr="SIS0053BK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748000" y="4356000"/>
            <a:ext cx="720000" cy="72000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874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API</a:t>
            </a:r>
          </a:p>
        </p:txBody>
      </p:sp>
      <p:pic>
        <p:nvPicPr>
          <p:cNvPr id="48" name="Picture 47" descr="SIS0054BK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0728000" y="4356000"/>
            <a:ext cx="720000" cy="72000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072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Protocol</a:t>
            </a:r>
          </a:p>
        </p:txBody>
      </p:sp>
      <p:pic>
        <p:nvPicPr>
          <p:cNvPr id="50" name="Picture 49" descr="SIS0055BK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27999" y="5508000"/>
            <a:ext cx="720000" cy="72000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827999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Controllable</a:t>
            </a:r>
          </a:p>
        </p:txBody>
      </p:sp>
      <p:pic>
        <p:nvPicPr>
          <p:cNvPr id="52" name="Picture 51" descr="SIS0056BK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808000" y="5508000"/>
            <a:ext cx="720000" cy="720000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280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SDK</a:t>
            </a:r>
          </a:p>
        </p:txBody>
      </p:sp>
      <p:pic>
        <p:nvPicPr>
          <p:cNvPr id="54" name="Picture 53" descr="SIS0057BK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788000" y="5508000"/>
            <a:ext cx="720000" cy="72000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478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Big Data</a:t>
            </a:r>
          </a:p>
        </p:txBody>
      </p:sp>
      <p:pic>
        <p:nvPicPr>
          <p:cNvPr id="56" name="Picture 55" descr="SIS0058BK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768000" y="5508000"/>
            <a:ext cx="720000" cy="72000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676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Graph</a:t>
            </a:r>
          </a:p>
        </p:txBody>
      </p:sp>
      <p:pic>
        <p:nvPicPr>
          <p:cNvPr id="58" name="Picture 57" descr="SIS0059BK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748000" y="5508000"/>
            <a:ext cx="720000" cy="720000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874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Mail</a:t>
            </a:r>
          </a:p>
        </p:txBody>
      </p:sp>
      <p:pic>
        <p:nvPicPr>
          <p:cNvPr id="60" name="Picture 59" descr="SIS0060BK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0728000" y="5508000"/>
            <a:ext cx="720000" cy="720000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1072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Read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IS0061B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999" y="900000"/>
            <a:ext cx="720000" cy="72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999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Reload</a:t>
            </a:r>
          </a:p>
        </p:txBody>
      </p:sp>
      <p:pic>
        <p:nvPicPr>
          <p:cNvPr id="4" name="Picture 3" descr="SIS0062BK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000" y="900000"/>
            <a:ext cx="720000" cy="72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0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Expansion</a:t>
            </a:r>
          </a:p>
        </p:txBody>
      </p:sp>
      <p:pic>
        <p:nvPicPr>
          <p:cNvPr id="6" name="Picture 5" descr="SIS0063BK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00" y="900000"/>
            <a:ext cx="720000" cy="72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8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Shrinking</a:t>
            </a:r>
          </a:p>
        </p:txBody>
      </p:sp>
      <p:pic>
        <p:nvPicPr>
          <p:cNvPr id="8" name="Picture 7" descr="SIS0064BK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8000" y="900000"/>
            <a:ext cx="720000" cy="72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6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Arrow A</a:t>
            </a:r>
          </a:p>
        </p:txBody>
      </p:sp>
      <p:pic>
        <p:nvPicPr>
          <p:cNvPr id="10" name="Picture 9" descr="SIS0065BK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8000" y="900000"/>
            <a:ext cx="720000" cy="72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74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Arrow B</a:t>
            </a:r>
          </a:p>
        </p:txBody>
      </p:sp>
      <p:pic>
        <p:nvPicPr>
          <p:cNvPr id="12" name="Picture 11" descr="SIS0066BK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28000" y="900000"/>
            <a:ext cx="720000" cy="720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72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Arrow C</a:t>
            </a:r>
          </a:p>
        </p:txBody>
      </p:sp>
      <p:pic>
        <p:nvPicPr>
          <p:cNvPr id="14" name="Picture 13" descr="SIS0067BK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999" y="2052000"/>
            <a:ext cx="720000" cy="72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27999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Arrow D</a:t>
            </a:r>
          </a:p>
          <a:p>
            <a:pPr algn="ctr">
              <a:defRPr sz="1000">
                <a:solidFill>
                  <a:srgbClr val="000000"/>
                </a:solidFill>
              </a:defRPr>
            </a:pPr>
            <a:r>
              <a:t>(upload, download)</a:t>
            </a:r>
          </a:p>
        </p:txBody>
      </p:sp>
      <p:pic>
        <p:nvPicPr>
          <p:cNvPr id="16" name="Picture 15" descr="SIS0068BK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08000" y="2052000"/>
            <a:ext cx="720000" cy="720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System Process A</a:t>
            </a:r>
          </a:p>
          <a:p>
            <a:pPr algn="ctr">
              <a:defRPr sz="1000">
                <a:solidFill>
                  <a:srgbClr val="000000"/>
                </a:solidFill>
              </a:defRPr>
            </a:pPr>
            <a:r>
              <a:t>(gateway)</a:t>
            </a:r>
          </a:p>
        </p:txBody>
      </p:sp>
      <p:pic>
        <p:nvPicPr>
          <p:cNvPr id="18" name="Picture 17" descr="SIS0069BK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8000" y="2052000"/>
            <a:ext cx="720000" cy="720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78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System Process B</a:t>
            </a:r>
          </a:p>
        </p:txBody>
      </p:sp>
      <p:pic>
        <p:nvPicPr>
          <p:cNvPr id="20" name="Picture 19" descr="SIS0070BK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68000" y="2052000"/>
            <a:ext cx="720000" cy="720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76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System Process C</a:t>
            </a:r>
          </a:p>
        </p:txBody>
      </p:sp>
      <p:pic>
        <p:nvPicPr>
          <p:cNvPr id="22" name="Picture 21" descr="SIS0071BK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48000" y="2052000"/>
            <a:ext cx="720000" cy="720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74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System Process D</a:t>
            </a:r>
          </a:p>
        </p:txBody>
      </p:sp>
      <p:pic>
        <p:nvPicPr>
          <p:cNvPr id="24" name="Picture 23" descr="SIS0072BK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28000" y="2052000"/>
            <a:ext cx="720000" cy="720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72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System Process E</a:t>
            </a:r>
          </a:p>
        </p:txBody>
      </p:sp>
      <p:pic>
        <p:nvPicPr>
          <p:cNvPr id="26" name="Picture 25" descr="SIS0073BK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7999" y="3204000"/>
            <a:ext cx="720000" cy="7200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27999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Soracom Air</a:t>
            </a:r>
          </a:p>
          <a:p>
            <a:pPr algn="ctr">
              <a:defRPr sz="1000">
                <a:solidFill>
                  <a:srgbClr val="000000"/>
                </a:solidFill>
              </a:defRPr>
            </a:pPr>
            <a:r>
              <a:t>(Active)</a:t>
            </a:r>
          </a:p>
        </p:txBody>
      </p:sp>
      <p:pic>
        <p:nvPicPr>
          <p:cNvPr id="28" name="Picture 27" descr="SIS0074BK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08000" y="3204000"/>
            <a:ext cx="720000" cy="720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80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Soracom Air</a:t>
            </a:r>
          </a:p>
          <a:p>
            <a:pPr algn="ctr">
              <a:defRPr sz="1000">
                <a:solidFill>
                  <a:srgbClr val="000000"/>
                </a:solidFill>
              </a:defRPr>
            </a:pPr>
            <a:r>
              <a:t>(Stop)</a:t>
            </a:r>
          </a:p>
        </p:txBody>
      </p:sp>
      <p:pic>
        <p:nvPicPr>
          <p:cNvPr id="30" name="Picture 29" descr="SIS0075BK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88000" y="3204000"/>
            <a:ext cx="720000" cy="720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78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Soracom Air</a:t>
            </a:r>
          </a:p>
          <a:p>
            <a:pPr algn="ctr">
              <a:defRPr sz="1000">
                <a:solidFill>
                  <a:srgbClr val="000000"/>
                </a:solidFill>
              </a:defRPr>
            </a:pPr>
            <a:r>
              <a:t>(Inactive)</a:t>
            </a:r>
          </a:p>
        </p:txBody>
      </p:sp>
      <p:pic>
        <p:nvPicPr>
          <p:cNvPr id="32" name="Picture 31" descr="SIS0076BK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68000" y="3204000"/>
            <a:ext cx="720000" cy="7200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76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Soracom Air</a:t>
            </a:r>
          </a:p>
          <a:p>
            <a:pPr algn="ctr">
              <a:defRPr sz="1000">
                <a:solidFill>
                  <a:srgbClr val="000000"/>
                </a:solidFill>
              </a:defRPr>
            </a:pPr>
            <a:r>
              <a:t>(Low Speed)</a:t>
            </a:r>
          </a:p>
        </p:txBody>
      </p:sp>
      <p:pic>
        <p:nvPicPr>
          <p:cNvPr id="34" name="Picture 33" descr="SIS0077BK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748000" y="3204000"/>
            <a:ext cx="720000" cy="7200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874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Soracom Air</a:t>
            </a:r>
          </a:p>
          <a:p>
            <a:pPr algn="ctr">
              <a:defRPr sz="1000">
                <a:solidFill>
                  <a:srgbClr val="000000"/>
                </a:solidFill>
              </a:defRPr>
            </a:pPr>
            <a:r>
              <a:t>(High Speed)</a:t>
            </a:r>
          </a:p>
        </p:txBody>
      </p:sp>
      <p:pic>
        <p:nvPicPr>
          <p:cNvPr id="36" name="Picture 35" descr="SIS0078BK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728000" y="3204000"/>
            <a:ext cx="720000" cy="720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72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Soracom Air</a:t>
            </a:r>
          </a:p>
          <a:p>
            <a:pPr algn="ctr">
              <a:defRPr sz="1000">
                <a:solidFill>
                  <a:srgbClr val="000000"/>
                </a:solidFill>
              </a:defRPr>
            </a:pPr>
            <a:r>
              <a:t>(Checked)</a:t>
            </a:r>
          </a:p>
        </p:txBody>
      </p:sp>
      <p:pic>
        <p:nvPicPr>
          <p:cNvPr id="38" name="Picture 37" descr="SIS0079BK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27999" y="4356000"/>
            <a:ext cx="720000" cy="7200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27999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Soracom Air</a:t>
            </a:r>
          </a:p>
          <a:p>
            <a:pPr algn="ctr">
              <a:defRPr sz="1000">
                <a:solidFill>
                  <a:srgbClr val="000000"/>
                </a:solidFill>
              </a:defRPr>
            </a:pPr>
            <a:r>
              <a:t>(Fast)</a:t>
            </a:r>
          </a:p>
        </p:txBody>
      </p:sp>
      <p:pic>
        <p:nvPicPr>
          <p:cNvPr id="40" name="Picture 39" descr="SIS0080BK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808000" y="4356000"/>
            <a:ext cx="720000" cy="72000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80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Soracom Air</a:t>
            </a:r>
          </a:p>
          <a:p>
            <a:pPr algn="ctr">
              <a:defRPr sz="1000">
                <a:solidFill>
                  <a:srgbClr val="000000"/>
                </a:solidFill>
              </a:defRPr>
            </a:pPr>
            <a:r>
              <a:t>(Slow)</a:t>
            </a:r>
          </a:p>
        </p:txBody>
      </p:sp>
      <p:pic>
        <p:nvPicPr>
          <p:cNvPr id="42" name="Picture 41" descr="SIS0081BK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788000" y="4356000"/>
            <a:ext cx="720000" cy="72000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478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Soracom Air</a:t>
            </a:r>
          </a:p>
          <a:p>
            <a:pPr algn="ctr">
              <a:defRPr sz="1000">
                <a:solidFill>
                  <a:srgbClr val="000000"/>
                </a:solidFill>
              </a:defRPr>
            </a:pPr>
            <a:r>
              <a:t>(Standard)</a:t>
            </a:r>
          </a:p>
        </p:txBody>
      </p:sp>
      <p:pic>
        <p:nvPicPr>
          <p:cNvPr id="44" name="Picture 43" descr="SIS0082BK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768000" y="4356000"/>
            <a:ext cx="720000" cy="72000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676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Soracom Air</a:t>
            </a:r>
          </a:p>
          <a:p>
            <a:pPr algn="ctr">
              <a:defRPr sz="1000">
                <a:solidFill>
                  <a:srgbClr val="000000"/>
                </a:solidFill>
              </a:defRPr>
            </a:pPr>
            <a:r>
              <a:t>(Minimum)</a:t>
            </a:r>
          </a:p>
        </p:txBody>
      </p:sp>
      <p:pic>
        <p:nvPicPr>
          <p:cNvPr id="46" name="Picture 45" descr="SIS0083BK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748000" y="4356000"/>
            <a:ext cx="720000" cy="72000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874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Soracom Air</a:t>
            </a:r>
          </a:p>
          <a:p>
            <a:pPr algn="ctr">
              <a:defRPr sz="1000">
                <a:solidFill>
                  <a:srgbClr val="000000"/>
                </a:solidFill>
              </a:defRPr>
            </a:pPr>
            <a:r>
              <a:t>(Live)</a:t>
            </a:r>
          </a:p>
        </p:txBody>
      </p:sp>
      <p:pic>
        <p:nvPicPr>
          <p:cNvPr id="48" name="Picture 47" descr="SIS0084BK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0728000" y="4356000"/>
            <a:ext cx="720000" cy="72000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072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Soracom Air</a:t>
            </a:r>
          </a:p>
          <a:p>
            <a:pPr algn="ctr">
              <a:defRPr sz="1000">
                <a:solidFill>
                  <a:srgbClr val="000000"/>
                </a:solidFill>
              </a:defRPr>
            </a:pPr>
            <a:r>
              <a:t>(Dead)</a:t>
            </a:r>
          </a:p>
        </p:txBody>
      </p:sp>
      <p:pic>
        <p:nvPicPr>
          <p:cNvPr id="50" name="Picture 49" descr="SIS0085BK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27999" y="5508000"/>
            <a:ext cx="720000" cy="72000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827999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Soracom Air</a:t>
            </a:r>
          </a:p>
          <a:p>
            <a:pPr algn="ctr">
              <a:defRPr sz="1000">
                <a:solidFill>
                  <a:srgbClr val="000000"/>
                </a:solidFill>
              </a:defRPr>
            </a:pPr>
            <a:r>
              <a:t>(Unknown)</a:t>
            </a:r>
          </a:p>
        </p:txBody>
      </p:sp>
      <p:pic>
        <p:nvPicPr>
          <p:cNvPr id="52" name="Picture 51" descr="SIS0086BK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808000" y="5508000"/>
            <a:ext cx="720000" cy="720000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280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Soracom Air</a:t>
            </a:r>
          </a:p>
          <a:p>
            <a:pPr algn="ctr">
              <a:defRPr sz="1000">
                <a:solidFill>
                  <a:srgbClr val="000000"/>
                </a:solidFill>
              </a:defRPr>
            </a:pPr>
            <a:r>
              <a:t>(Free)</a:t>
            </a:r>
          </a:p>
        </p:txBody>
      </p:sp>
      <p:pic>
        <p:nvPicPr>
          <p:cNvPr id="54" name="Picture 53" descr="SIS0087BK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788000" y="5508000"/>
            <a:ext cx="720000" cy="72000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478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Communication Path</a:t>
            </a:r>
          </a:p>
          <a:p>
            <a:pPr algn="ctr">
              <a:defRPr sz="1000">
                <a:solidFill>
                  <a:srgbClr val="000000"/>
                </a:solidFill>
              </a:defRPr>
            </a:pPr>
            <a:r>
              <a:t>(Branch)</a:t>
            </a:r>
          </a:p>
        </p:txBody>
      </p:sp>
      <p:pic>
        <p:nvPicPr>
          <p:cNvPr id="56" name="Picture 55" descr="SIS0088BK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768000" y="5508000"/>
            <a:ext cx="720000" cy="72000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676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Communication Path</a:t>
            </a:r>
          </a:p>
          <a:p>
            <a:pPr algn="ctr">
              <a:defRPr sz="1000">
                <a:solidFill>
                  <a:srgbClr val="000000"/>
                </a:solidFill>
              </a:defRPr>
            </a:pPr>
            <a:r>
              <a:t>(Conversion)</a:t>
            </a:r>
          </a:p>
        </p:txBody>
      </p:sp>
      <p:pic>
        <p:nvPicPr>
          <p:cNvPr id="58" name="Picture 57" descr="SIS0089BK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748000" y="5508000"/>
            <a:ext cx="720000" cy="720000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874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Communication Path</a:t>
            </a:r>
          </a:p>
          <a:p>
            <a:pPr algn="ctr">
              <a:defRPr sz="1000">
                <a:solidFill>
                  <a:srgbClr val="000000"/>
                </a:solidFill>
              </a:defRPr>
            </a:pPr>
            <a:r>
              <a:t>(Consolidation)</a:t>
            </a:r>
          </a:p>
        </p:txBody>
      </p:sp>
      <p:pic>
        <p:nvPicPr>
          <p:cNvPr id="60" name="Picture 59" descr="SIS0090BK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0728000" y="5508000"/>
            <a:ext cx="720000" cy="720000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1072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SBR 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IS0091B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999" y="900000"/>
            <a:ext cx="720000" cy="72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999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SBR B</a:t>
            </a:r>
          </a:p>
        </p:txBody>
      </p:sp>
      <p:pic>
        <p:nvPicPr>
          <p:cNvPr id="4" name="Picture 3" descr="SIS0092BK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000" y="900000"/>
            <a:ext cx="720000" cy="72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0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Global</a:t>
            </a:r>
          </a:p>
        </p:txBody>
      </p:sp>
      <p:pic>
        <p:nvPicPr>
          <p:cNvPr id="6" name="Picture 5" descr="SIS0093BK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00" y="900000"/>
            <a:ext cx="720000" cy="72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8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LoRa Base A</a:t>
            </a:r>
          </a:p>
        </p:txBody>
      </p:sp>
      <p:pic>
        <p:nvPicPr>
          <p:cNvPr id="8" name="Picture 7" descr="SIS0094BK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8000" y="900000"/>
            <a:ext cx="720000" cy="72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6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LoRa Base B</a:t>
            </a:r>
          </a:p>
        </p:txBody>
      </p:sp>
      <p:pic>
        <p:nvPicPr>
          <p:cNvPr id="10" name="Picture 9" descr="SIS0095BK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8000" y="900000"/>
            <a:ext cx="720000" cy="72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74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LoRa Device A</a:t>
            </a:r>
          </a:p>
        </p:txBody>
      </p:sp>
      <p:pic>
        <p:nvPicPr>
          <p:cNvPr id="12" name="Picture 11" descr="SIS0096BK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28000" y="900000"/>
            <a:ext cx="720000" cy="720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72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LoRa Device B</a:t>
            </a:r>
          </a:p>
        </p:txBody>
      </p:sp>
      <p:pic>
        <p:nvPicPr>
          <p:cNvPr id="14" name="Picture 13" descr="SIS0097BK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999" y="2052000"/>
            <a:ext cx="720000" cy="72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27999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LoRa A</a:t>
            </a:r>
          </a:p>
        </p:txBody>
      </p:sp>
      <p:pic>
        <p:nvPicPr>
          <p:cNvPr id="16" name="Picture 15" descr="SIS0098BK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08000" y="2052000"/>
            <a:ext cx="720000" cy="720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LoRa B</a:t>
            </a:r>
          </a:p>
        </p:txBody>
      </p:sp>
      <p:pic>
        <p:nvPicPr>
          <p:cNvPr id="18" name="Picture 17" descr="SIS0099BK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8000" y="2052000"/>
            <a:ext cx="720000" cy="720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78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VPG</a:t>
            </a:r>
          </a:p>
        </p:txBody>
      </p:sp>
      <p:pic>
        <p:nvPicPr>
          <p:cNvPr id="20" name="Picture 19" descr="SIS0100BK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68000" y="2052000"/>
            <a:ext cx="720000" cy="720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76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Gateway</a:t>
            </a:r>
          </a:p>
        </p:txBody>
      </p:sp>
      <p:pic>
        <p:nvPicPr>
          <p:cNvPr id="22" name="Picture 21" descr="SIS0101BK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48000" y="2052000"/>
            <a:ext cx="720000" cy="720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74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Interconnection network</a:t>
            </a:r>
          </a:p>
        </p:txBody>
      </p:sp>
      <p:pic>
        <p:nvPicPr>
          <p:cNvPr id="24" name="Picture 23" descr="SIS0102BK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28000" y="2052000"/>
            <a:ext cx="720000" cy="720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72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Safe</a:t>
            </a:r>
          </a:p>
        </p:txBody>
      </p:sp>
      <p:pic>
        <p:nvPicPr>
          <p:cNvPr id="26" name="Picture 25" descr="SIS0103BK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7999" y="3204000"/>
            <a:ext cx="720000" cy="7200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27999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Danger</a:t>
            </a:r>
          </a:p>
        </p:txBody>
      </p:sp>
      <p:pic>
        <p:nvPicPr>
          <p:cNvPr id="28" name="Picture 27" descr="SIS0104BK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08000" y="3204000"/>
            <a:ext cx="720000" cy="720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80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Connect A</a:t>
            </a:r>
          </a:p>
        </p:txBody>
      </p:sp>
      <p:pic>
        <p:nvPicPr>
          <p:cNvPr id="30" name="Picture 29" descr="SIS0105BK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88000" y="3204000"/>
            <a:ext cx="720000" cy="720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78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Connect B</a:t>
            </a:r>
          </a:p>
        </p:txBody>
      </p:sp>
      <p:pic>
        <p:nvPicPr>
          <p:cNvPr id="32" name="Picture 31" descr="SIS0106BK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68000" y="3204000"/>
            <a:ext cx="720000" cy="7200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76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Connect C</a:t>
            </a:r>
          </a:p>
        </p:txBody>
      </p:sp>
      <p:pic>
        <p:nvPicPr>
          <p:cNvPr id="34" name="Picture 33" descr="SIS0107BK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748000" y="3204000"/>
            <a:ext cx="720000" cy="7200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874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Beer</a:t>
            </a:r>
          </a:p>
        </p:txBody>
      </p:sp>
      <p:pic>
        <p:nvPicPr>
          <p:cNvPr id="36" name="Picture 35" descr="SIS0108BK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728000" y="3204000"/>
            <a:ext cx="720000" cy="720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72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Sigfox Device A</a:t>
            </a:r>
          </a:p>
        </p:txBody>
      </p:sp>
      <p:pic>
        <p:nvPicPr>
          <p:cNvPr id="38" name="Picture 37" descr="SIS0109BK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27999" y="4356000"/>
            <a:ext cx="720000" cy="7200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27999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Sigfox Device B</a:t>
            </a:r>
          </a:p>
        </p:txBody>
      </p:sp>
      <p:pic>
        <p:nvPicPr>
          <p:cNvPr id="40" name="Picture 39" descr="SIS0110BK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808000" y="4356000"/>
            <a:ext cx="720000" cy="72000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80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Sigfox A</a:t>
            </a:r>
          </a:p>
        </p:txBody>
      </p:sp>
      <p:pic>
        <p:nvPicPr>
          <p:cNvPr id="42" name="Picture 41" descr="SIS0111BK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788000" y="4356000"/>
            <a:ext cx="720000" cy="72000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478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Sigfox B</a:t>
            </a:r>
          </a:p>
        </p:txBody>
      </p:sp>
      <p:pic>
        <p:nvPicPr>
          <p:cNvPr id="44" name="Picture 43" descr="SIS0112BK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768000" y="4356000"/>
            <a:ext cx="720000" cy="72000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676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Car</a:t>
            </a:r>
          </a:p>
        </p:txBody>
      </p:sp>
      <p:pic>
        <p:nvPicPr>
          <p:cNvPr id="46" name="Picture 45" descr="SIS0113BK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748000" y="4356000"/>
            <a:ext cx="720000" cy="72000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874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Taxi</a:t>
            </a:r>
          </a:p>
        </p:txBody>
      </p:sp>
      <p:pic>
        <p:nvPicPr>
          <p:cNvPr id="48" name="Picture 47" descr="SIS0114BK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0728000" y="4356000"/>
            <a:ext cx="720000" cy="72000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072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Truck</a:t>
            </a:r>
          </a:p>
        </p:txBody>
      </p:sp>
      <p:pic>
        <p:nvPicPr>
          <p:cNvPr id="50" name="Picture 49" descr="SIS0115BK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27999" y="5508000"/>
            <a:ext cx="720000" cy="72000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827999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Bus</a:t>
            </a:r>
          </a:p>
        </p:txBody>
      </p:sp>
      <p:pic>
        <p:nvPicPr>
          <p:cNvPr id="52" name="Picture 51" descr="SIS0116BK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808000" y="5508000"/>
            <a:ext cx="720000" cy="720000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280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Train</a:t>
            </a:r>
          </a:p>
        </p:txBody>
      </p:sp>
      <p:pic>
        <p:nvPicPr>
          <p:cNvPr id="54" name="Picture 53" descr="SIS0117BK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788000" y="5508000"/>
            <a:ext cx="720000" cy="72000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478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Motor Scooter</a:t>
            </a:r>
          </a:p>
        </p:txBody>
      </p:sp>
      <p:pic>
        <p:nvPicPr>
          <p:cNvPr id="56" name="Picture 55" descr="SIS0118BK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768000" y="5508000"/>
            <a:ext cx="720000" cy="72000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676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Motorcycle</a:t>
            </a:r>
          </a:p>
        </p:txBody>
      </p:sp>
      <p:pic>
        <p:nvPicPr>
          <p:cNvPr id="58" name="Picture 57" descr="SIS0119BK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748000" y="5508000"/>
            <a:ext cx="720000" cy="720000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874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Bicycle</a:t>
            </a:r>
          </a:p>
        </p:txBody>
      </p:sp>
      <p:pic>
        <p:nvPicPr>
          <p:cNvPr id="60" name="Picture 59" descr="SIS0120BK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0728000" y="5508000"/>
            <a:ext cx="720000" cy="720000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1072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Plane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IS0121B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999" y="900000"/>
            <a:ext cx="720000" cy="72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999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Helicopter</a:t>
            </a:r>
          </a:p>
        </p:txBody>
      </p:sp>
      <p:pic>
        <p:nvPicPr>
          <p:cNvPr id="4" name="Picture 3" descr="SIS0122BK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000" y="900000"/>
            <a:ext cx="720000" cy="72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0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Excavator</a:t>
            </a:r>
          </a:p>
        </p:txBody>
      </p:sp>
      <p:pic>
        <p:nvPicPr>
          <p:cNvPr id="6" name="Picture 5" descr="SIS0123BK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00" y="900000"/>
            <a:ext cx="720000" cy="72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8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Crane</a:t>
            </a:r>
          </a:p>
        </p:txBody>
      </p:sp>
      <p:pic>
        <p:nvPicPr>
          <p:cNvPr id="8" name="Picture 7" descr="SIS0124BK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8000" y="900000"/>
            <a:ext cx="720000" cy="72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6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Bulldozer</a:t>
            </a:r>
          </a:p>
        </p:txBody>
      </p:sp>
      <p:pic>
        <p:nvPicPr>
          <p:cNvPr id="10" name="Picture 9" descr="SIS0125BK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8000" y="900000"/>
            <a:ext cx="720000" cy="72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74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Dump Truck</a:t>
            </a:r>
          </a:p>
        </p:txBody>
      </p:sp>
      <p:pic>
        <p:nvPicPr>
          <p:cNvPr id="12" name="Picture 11" descr="SIS0126BK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28000" y="900000"/>
            <a:ext cx="720000" cy="720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72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Tractor</a:t>
            </a:r>
          </a:p>
        </p:txBody>
      </p:sp>
      <p:pic>
        <p:nvPicPr>
          <p:cNvPr id="14" name="Picture 13" descr="SIS0127BK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999" y="2052000"/>
            <a:ext cx="720000" cy="72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27999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Truck Snow Blower</a:t>
            </a:r>
          </a:p>
        </p:txBody>
      </p:sp>
      <p:pic>
        <p:nvPicPr>
          <p:cNvPr id="16" name="Picture 15" descr="SIS0128BK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08000" y="2052000"/>
            <a:ext cx="720000" cy="720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Boat</a:t>
            </a:r>
          </a:p>
        </p:txBody>
      </p:sp>
      <p:pic>
        <p:nvPicPr>
          <p:cNvPr id="18" name="Picture 17" descr="SIS0129BK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8000" y="2052000"/>
            <a:ext cx="720000" cy="720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78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Ship</a:t>
            </a:r>
          </a:p>
        </p:txBody>
      </p:sp>
      <p:pic>
        <p:nvPicPr>
          <p:cNvPr id="20" name="Picture 19" descr="SIS0130BK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68000" y="2052000"/>
            <a:ext cx="720000" cy="720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76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Freighter</a:t>
            </a:r>
          </a:p>
        </p:txBody>
      </p:sp>
      <p:pic>
        <p:nvPicPr>
          <p:cNvPr id="22" name="Picture 21" descr="SIS0131BK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48000" y="2052000"/>
            <a:ext cx="720000" cy="720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74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Balloon</a:t>
            </a:r>
          </a:p>
        </p:txBody>
      </p:sp>
      <p:pic>
        <p:nvPicPr>
          <p:cNvPr id="24" name="Picture 23" descr="SIS0132BK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28000" y="2052000"/>
            <a:ext cx="720000" cy="720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72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Space Shuttle</a:t>
            </a:r>
          </a:p>
        </p:txBody>
      </p:sp>
      <p:pic>
        <p:nvPicPr>
          <p:cNvPr id="26" name="Picture 25" descr="SIS0133BK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7999" y="3204000"/>
            <a:ext cx="720000" cy="7200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27999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UFO</a:t>
            </a:r>
          </a:p>
        </p:txBody>
      </p:sp>
      <p:pic>
        <p:nvPicPr>
          <p:cNvPr id="28" name="Picture 27" descr="SIS0134BK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08000" y="3204000"/>
            <a:ext cx="720000" cy="720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80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Satellite</a:t>
            </a:r>
          </a:p>
        </p:txBody>
      </p:sp>
      <p:pic>
        <p:nvPicPr>
          <p:cNvPr id="30" name="Picture 29" descr="SIS0135BK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88000" y="3204000"/>
            <a:ext cx="720000" cy="720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78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eSIM A</a:t>
            </a:r>
          </a:p>
        </p:txBody>
      </p:sp>
      <p:pic>
        <p:nvPicPr>
          <p:cNvPr id="32" name="Picture 31" descr="SIS0136BK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68000" y="3204000"/>
            <a:ext cx="720000" cy="7200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76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Air eSIM A</a:t>
            </a:r>
          </a:p>
        </p:txBody>
      </p:sp>
      <p:pic>
        <p:nvPicPr>
          <p:cNvPr id="34" name="Picture 33" descr="SIS0137BK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748000" y="3204000"/>
            <a:ext cx="720000" cy="7200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874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Air eSIM B</a:t>
            </a:r>
          </a:p>
        </p:txBody>
      </p:sp>
      <p:pic>
        <p:nvPicPr>
          <p:cNvPr id="36" name="Picture 35" descr="SIS0138BK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728000" y="3204000"/>
            <a:ext cx="720000" cy="720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72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Soracom Funnel Adaptor</a:t>
            </a:r>
          </a:p>
        </p:txBody>
      </p:sp>
      <p:pic>
        <p:nvPicPr>
          <p:cNvPr id="38" name="Picture 37" descr="SIS0139BK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27999" y="4356000"/>
            <a:ext cx="720000" cy="7200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27999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SPS Partner A</a:t>
            </a:r>
          </a:p>
        </p:txBody>
      </p:sp>
      <p:pic>
        <p:nvPicPr>
          <p:cNvPr id="40" name="Picture 39" descr="SIS0140BK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808000" y="4356000"/>
            <a:ext cx="720000" cy="72000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80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SPS Partner B</a:t>
            </a:r>
          </a:p>
        </p:txBody>
      </p:sp>
      <p:pic>
        <p:nvPicPr>
          <p:cNvPr id="42" name="Picture 41" descr="SIS0141BK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788000" y="4356000"/>
            <a:ext cx="720000" cy="72000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478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LTE Devices A</a:t>
            </a:r>
          </a:p>
        </p:txBody>
      </p:sp>
      <p:pic>
        <p:nvPicPr>
          <p:cNvPr id="44" name="Picture 43" descr="SIS0142BK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768000" y="4356000"/>
            <a:ext cx="720000" cy="72000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676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LTE Devices B</a:t>
            </a:r>
          </a:p>
        </p:txBody>
      </p:sp>
      <p:pic>
        <p:nvPicPr>
          <p:cNvPr id="46" name="Picture 45" descr="SIS0143BK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748000" y="4356000"/>
            <a:ext cx="720000" cy="72000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874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LTE A</a:t>
            </a:r>
          </a:p>
        </p:txBody>
      </p:sp>
      <p:pic>
        <p:nvPicPr>
          <p:cNvPr id="48" name="Picture 47" descr="SIS0144BK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0728000" y="4356000"/>
            <a:ext cx="720000" cy="72000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072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LTE B</a:t>
            </a:r>
          </a:p>
        </p:txBody>
      </p:sp>
      <p:pic>
        <p:nvPicPr>
          <p:cNvPr id="50" name="Picture 49" descr="SIS0145BK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27999" y="5508000"/>
            <a:ext cx="720000" cy="72000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827999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3G Devices A</a:t>
            </a:r>
          </a:p>
        </p:txBody>
      </p:sp>
      <p:pic>
        <p:nvPicPr>
          <p:cNvPr id="52" name="Picture 51" descr="SIS0146BK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808000" y="5508000"/>
            <a:ext cx="720000" cy="720000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280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3G Devices B</a:t>
            </a:r>
          </a:p>
        </p:txBody>
      </p:sp>
      <p:pic>
        <p:nvPicPr>
          <p:cNvPr id="54" name="Picture 53" descr="SIS0147BK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788000" y="5508000"/>
            <a:ext cx="720000" cy="72000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478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3G A</a:t>
            </a:r>
          </a:p>
        </p:txBody>
      </p:sp>
      <p:pic>
        <p:nvPicPr>
          <p:cNvPr id="56" name="Picture 55" descr="SIS0148BK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768000" y="5508000"/>
            <a:ext cx="720000" cy="72000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676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3G B</a:t>
            </a:r>
          </a:p>
        </p:txBody>
      </p:sp>
      <p:pic>
        <p:nvPicPr>
          <p:cNvPr id="58" name="Picture 57" descr="SIS0149BK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748000" y="5508000"/>
            <a:ext cx="720000" cy="720000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874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Microcomputer</a:t>
            </a:r>
          </a:p>
        </p:txBody>
      </p:sp>
      <p:pic>
        <p:nvPicPr>
          <p:cNvPr id="60" name="Picture 59" descr="SIS0150BK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0728000" y="5508000"/>
            <a:ext cx="720000" cy="720000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1072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Wio LTE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IS0151B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999" y="900000"/>
            <a:ext cx="720000" cy="72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999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Wio 3G</a:t>
            </a:r>
          </a:p>
        </p:txBody>
      </p:sp>
      <p:pic>
        <p:nvPicPr>
          <p:cNvPr id="4" name="Picture 3" descr="SIS0152BK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000" y="900000"/>
            <a:ext cx="720000" cy="72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0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Processor</a:t>
            </a:r>
          </a:p>
        </p:txBody>
      </p:sp>
      <p:pic>
        <p:nvPicPr>
          <p:cNvPr id="6" name="Picture 5" descr="SIS0153BK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00" y="900000"/>
            <a:ext cx="720000" cy="72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8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Button</a:t>
            </a:r>
          </a:p>
        </p:txBody>
      </p:sp>
      <p:pic>
        <p:nvPicPr>
          <p:cNvPr id="8" name="Picture 7" descr="SIS0154BK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8000" y="900000"/>
            <a:ext cx="720000" cy="72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6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Buzzer</a:t>
            </a:r>
          </a:p>
        </p:txBody>
      </p:sp>
      <p:pic>
        <p:nvPicPr>
          <p:cNvPr id="10" name="Picture 9" descr="SIS0155BK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8000" y="900000"/>
            <a:ext cx="720000" cy="72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74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Indicator</a:t>
            </a:r>
          </a:p>
        </p:txBody>
      </p:sp>
      <p:pic>
        <p:nvPicPr>
          <p:cNvPr id="12" name="Picture 11" descr="SIS0156BK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28000" y="900000"/>
            <a:ext cx="720000" cy="720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72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Thermometer</a:t>
            </a:r>
          </a:p>
        </p:txBody>
      </p:sp>
      <p:pic>
        <p:nvPicPr>
          <p:cNvPr id="14" name="Picture 13" descr="SIS0157BK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999" y="2052000"/>
            <a:ext cx="720000" cy="72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27999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Hygrometer</a:t>
            </a:r>
          </a:p>
        </p:txBody>
      </p:sp>
      <p:pic>
        <p:nvPicPr>
          <p:cNvPr id="16" name="Picture 15" descr="SIS0158BK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08000" y="2052000"/>
            <a:ext cx="720000" cy="720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Sound wave</a:t>
            </a:r>
          </a:p>
        </p:txBody>
      </p:sp>
      <p:pic>
        <p:nvPicPr>
          <p:cNvPr id="18" name="Picture 17" descr="SIS0159BK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8000" y="2052000"/>
            <a:ext cx="720000" cy="720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78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Acceleration</a:t>
            </a:r>
          </a:p>
        </p:txBody>
      </p:sp>
      <p:pic>
        <p:nvPicPr>
          <p:cNvPr id="20" name="Picture 19" descr="SIS0160BK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68000" y="2052000"/>
            <a:ext cx="720000" cy="720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76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Gyroscope</a:t>
            </a:r>
          </a:p>
        </p:txBody>
      </p:sp>
      <p:pic>
        <p:nvPicPr>
          <p:cNvPr id="22" name="Picture 21" descr="SIS0161BK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48000" y="2052000"/>
            <a:ext cx="720000" cy="720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74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Machine Learning Engine A</a:t>
            </a:r>
          </a:p>
        </p:txBody>
      </p:sp>
      <p:pic>
        <p:nvPicPr>
          <p:cNvPr id="24" name="Picture 23" descr="SIS0162BK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28000" y="2052000"/>
            <a:ext cx="720000" cy="720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72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Machine Learning Model A</a:t>
            </a:r>
          </a:p>
        </p:txBody>
      </p:sp>
      <p:pic>
        <p:nvPicPr>
          <p:cNvPr id="26" name="Picture 25" descr="SIS0163BK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7999" y="3204000"/>
            <a:ext cx="720000" cy="7200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27999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Machine Learning Engine B</a:t>
            </a:r>
          </a:p>
        </p:txBody>
      </p:sp>
      <p:pic>
        <p:nvPicPr>
          <p:cNvPr id="28" name="Picture 27" descr="SIS0164BK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08000" y="3204000"/>
            <a:ext cx="720000" cy="720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80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Machine Learning Model B</a:t>
            </a:r>
          </a:p>
        </p:txBody>
      </p:sp>
      <p:pic>
        <p:nvPicPr>
          <p:cNvPr id="30" name="Picture 29" descr="SIS0165BK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88000" y="3204000"/>
            <a:ext cx="720000" cy="720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78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Graph B</a:t>
            </a:r>
          </a:p>
        </p:txBody>
      </p:sp>
      <p:pic>
        <p:nvPicPr>
          <p:cNvPr id="32" name="Picture 31" descr="SIS0166BK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68000" y="3204000"/>
            <a:ext cx="720000" cy="7200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76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Graph C</a:t>
            </a:r>
          </a:p>
        </p:txBody>
      </p:sp>
      <p:pic>
        <p:nvPicPr>
          <p:cNvPr id="34" name="Picture 33" descr="SIS0167BK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748000" y="3204000"/>
            <a:ext cx="720000" cy="7200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874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Graph D</a:t>
            </a:r>
          </a:p>
        </p:txBody>
      </p:sp>
      <p:pic>
        <p:nvPicPr>
          <p:cNvPr id="36" name="Picture 35" descr="SIS0168BK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728000" y="3204000"/>
            <a:ext cx="720000" cy="720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72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Graph E</a:t>
            </a:r>
          </a:p>
        </p:txBody>
      </p:sp>
      <p:pic>
        <p:nvPicPr>
          <p:cNvPr id="38" name="Picture 37" descr="SIS0169BK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27999" y="4356000"/>
            <a:ext cx="720000" cy="7200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27999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Currency A</a:t>
            </a:r>
          </a:p>
        </p:txBody>
      </p:sp>
      <p:pic>
        <p:nvPicPr>
          <p:cNvPr id="40" name="Picture 39" descr="SIS0170BK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808000" y="4356000"/>
            <a:ext cx="720000" cy="72000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80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Currency B</a:t>
            </a:r>
          </a:p>
        </p:txBody>
      </p:sp>
      <p:pic>
        <p:nvPicPr>
          <p:cNvPr id="42" name="Picture 41" descr="SIS0171BK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788000" y="4356000"/>
            <a:ext cx="720000" cy="72000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478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Currency C</a:t>
            </a:r>
          </a:p>
        </p:txBody>
      </p:sp>
      <p:pic>
        <p:nvPicPr>
          <p:cNvPr id="44" name="Picture 43" descr="SIS0172BK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768000" y="4356000"/>
            <a:ext cx="720000" cy="72000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676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Graph F</a:t>
            </a:r>
          </a:p>
        </p:txBody>
      </p:sp>
      <p:pic>
        <p:nvPicPr>
          <p:cNvPr id="46" name="Picture 45" descr="SIS0173BK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748000" y="4356000"/>
            <a:ext cx="720000" cy="72000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874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Graph G</a:t>
            </a:r>
          </a:p>
        </p:txBody>
      </p:sp>
      <p:pic>
        <p:nvPicPr>
          <p:cNvPr id="48" name="Picture 47" descr="SIS0174BK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0728000" y="4356000"/>
            <a:ext cx="720000" cy="72000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072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Arrow E</a:t>
            </a:r>
          </a:p>
        </p:txBody>
      </p:sp>
      <p:pic>
        <p:nvPicPr>
          <p:cNvPr id="50" name="Picture 49" descr="SIS0175BK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27999" y="5508000"/>
            <a:ext cx="720000" cy="72000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827999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Arrow F</a:t>
            </a:r>
          </a:p>
        </p:txBody>
      </p:sp>
      <p:pic>
        <p:nvPicPr>
          <p:cNvPr id="52" name="Picture 51" descr="SIS0176BK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808000" y="5508000"/>
            <a:ext cx="720000" cy="720000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280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Router C</a:t>
            </a:r>
          </a:p>
        </p:txBody>
      </p:sp>
      <p:pic>
        <p:nvPicPr>
          <p:cNvPr id="54" name="Picture 53" descr="SIS0177BK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788000" y="5508000"/>
            <a:ext cx="720000" cy="72000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478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Switching hub B</a:t>
            </a:r>
          </a:p>
        </p:txBody>
      </p:sp>
      <p:pic>
        <p:nvPicPr>
          <p:cNvPr id="56" name="Picture 55" descr="SIS0178BK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768000" y="5508000"/>
            <a:ext cx="720000" cy="72000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676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Router A</a:t>
            </a:r>
          </a:p>
        </p:txBody>
      </p:sp>
      <p:pic>
        <p:nvPicPr>
          <p:cNvPr id="58" name="Picture 57" descr="SIS0179BK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748000" y="5508000"/>
            <a:ext cx="720000" cy="720000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874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Switching hub A</a:t>
            </a:r>
          </a:p>
        </p:txBody>
      </p:sp>
      <p:pic>
        <p:nvPicPr>
          <p:cNvPr id="60" name="Picture 59" descr="SIS0180BK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0728000" y="5508000"/>
            <a:ext cx="720000" cy="720000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1072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Router B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IS0181B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999" y="900000"/>
            <a:ext cx="720000" cy="72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999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Excalibur</a:t>
            </a:r>
          </a:p>
        </p:txBody>
      </p:sp>
      <p:pic>
        <p:nvPicPr>
          <p:cNvPr id="4" name="Picture 3" descr="SIS0182BK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000" y="900000"/>
            <a:ext cx="720000" cy="72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0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Slime</a:t>
            </a:r>
          </a:p>
        </p:txBody>
      </p:sp>
      <p:pic>
        <p:nvPicPr>
          <p:cNvPr id="6" name="Picture 5" descr="SIS0183BK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00" y="900000"/>
            <a:ext cx="720000" cy="72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8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House</a:t>
            </a:r>
          </a:p>
        </p:txBody>
      </p:sp>
      <p:pic>
        <p:nvPicPr>
          <p:cNvPr id="8" name="Picture 7" descr="SIS0184BK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8000" y="900000"/>
            <a:ext cx="720000" cy="72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6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Store</a:t>
            </a:r>
          </a:p>
        </p:txBody>
      </p:sp>
      <p:pic>
        <p:nvPicPr>
          <p:cNvPr id="10" name="Picture 9" descr="SIS0185BK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8000" y="900000"/>
            <a:ext cx="720000" cy="72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74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Factory A</a:t>
            </a:r>
          </a:p>
        </p:txBody>
      </p:sp>
      <p:pic>
        <p:nvPicPr>
          <p:cNvPr id="12" name="Picture 11" descr="SIS0186BK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28000" y="900000"/>
            <a:ext cx="720000" cy="720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72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Factory B</a:t>
            </a:r>
          </a:p>
        </p:txBody>
      </p:sp>
      <p:pic>
        <p:nvPicPr>
          <p:cNvPr id="14" name="Picture 13" descr="SIS0187BK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999" y="2052000"/>
            <a:ext cx="720000" cy="72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27999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Meter</a:t>
            </a:r>
          </a:p>
        </p:txBody>
      </p:sp>
      <p:pic>
        <p:nvPicPr>
          <p:cNvPr id="16" name="Picture 15" descr="SIS0188BK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08000" y="2052000"/>
            <a:ext cx="720000" cy="720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Vending machine</a:t>
            </a:r>
          </a:p>
        </p:txBody>
      </p:sp>
      <p:pic>
        <p:nvPicPr>
          <p:cNvPr id="18" name="Picture 17" descr="SIS0189BK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8000" y="2052000"/>
            <a:ext cx="720000" cy="720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78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Crossing</a:t>
            </a:r>
          </a:p>
        </p:txBody>
      </p:sp>
      <p:pic>
        <p:nvPicPr>
          <p:cNvPr id="20" name="Picture 19" descr="SIS0190BK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68000" y="2052000"/>
            <a:ext cx="720000" cy="720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76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Handheld terminal</a:t>
            </a:r>
          </a:p>
        </p:txBody>
      </p:sp>
      <p:pic>
        <p:nvPicPr>
          <p:cNvPr id="22" name="Picture 21" descr="SIS0191BK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48000" y="2052000"/>
            <a:ext cx="720000" cy="720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74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POS cash-register</a:t>
            </a:r>
          </a:p>
        </p:txBody>
      </p:sp>
      <p:pic>
        <p:nvPicPr>
          <p:cNvPr id="24" name="Picture 23" descr="SIS0192BK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28000" y="2052000"/>
            <a:ext cx="720000" cy="720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72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Generator</a:t>
            </a:r>
          </a:p>
        </p:txBody>
      </p:sp>
      <p:pic>
        <p:nvPicPr>
          <p:cNvPr id="26" name="Picture 25" descr="SIS0193BK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7999" y="3204000"/>
            <a:ext cx="720000" cy="7200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27999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PLC</a:t>
            </a:r>
          </a:p>
        </p:txBody>
      </p:sp>
      <p:pic>
        <p:nvPicPr>
          <p:cNvPr id="28" name="Picture 27" descr="SIS0194BK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08000" y="3204000"/>
            <a:ext cx="720000" cy="720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80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Analog meter</a:t>
            </a:r>
          </a:p>
        </p:txBody>
      </p:sp>
      <p:pic>
        <p:nvPicPr>
          <p:cNvPr id="30" name="Picture 29" descr="SIS0195BK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88000" y="3204000"/>
            <a:ext cx="720000" cy="720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78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7 segment</a:t>
            </a:r>
          </a:p>
        </p:txBody>
      </p:sp>
      <p:pic>
        <p:nvPicPr>
          <p:cNvPr id="32" name="Picture 31" descr="SIS0196BK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68000" y="3204000"/>
            <a:ext cx="720000" cy="7200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76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Robotic Arm</a:t>
            </a:r>
          </a:p>
        </p:txBody>
      </p:sp>
      <p:pic>
        <p:nvPicPr>
          <p:cNvPr id="34" name="Picture 33" descr="SIS0197BK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748000" y="3204000"/>
            <a:ext cx="720000" cy="7200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874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Robot</a:t>
            </a:r>
          </a:p>
        </p:txBody>
      </p:sp>
      <p:pic>
        <p:nvPicPr>
          <p:cNvPr id="36" name="Picture 35" descr="SIS0198BK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728000" y="3204000"/>
            <a:ext cx="720000" cy="720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72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Conveyor</a:t>
            </a:r>
          </a:p>
        </p:txBody>
      </p:sp>
      <p:pic>
        <p:nvPicPr>
          <p:cNvPr id="38" name="Picture 37" descr="SIS0199BK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27999" y="4356000"/>
            <a:ext cx="720000" cy="7200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27999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Signal</a:t>
            </a:r>
          </a:p>
        </p:txBody>
      </p:sp>
      <p:pic>
        <p:nvPicPr>
          <p:cNvPr id="40" name="Picture 39" descr="SIS0200BK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808000" y="4356000"/>
            <a:ext cx="720000" cy="72000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80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SIM(Suspended)</a:t>
            </a:r>
          </a:p>
        </p:txBody>
      </p:sp>
      <p:pic>
        <p:nvPicPr>
          <p:cNvPr id="42" name="Picture 41" descr="SIS0201BK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788000" y="4356000"/>
            <a:ext cx="720000" cy="72000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478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Map</a:t>
            </a:r>
          </a:p>
        </p:txBody>
      </p:sp>
      <p:pic>
        <p:nvPicPr>
          <p:cNvPr id="44" name="Picture 43" descr="SIS0202BK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768000" y="4356000"/>
            <a:ext cx="720000" cy="72000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676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Ethernet</a:t>
            </a:r>
          </a:p>
        </p:txBody>
      </p:sp>
      <p:pic>
        <p:nvPicPr>
          <p:cNvPr id="46" name="Picture 45" descr="SIS0203BK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748000" y="4356000"/>
            <a:ext cx="720000" cy="72000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874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LTE-M Devices A</a:t>
            </a:r>
          </a:p>
        </p:txBody>
      </p:sp>
      <p:pic>
        <p:nvPicPr>
          <p:cNvPr id="48" name="Picture 47" descr="SIS0204BK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0728000" y="4356000"/>
            <a:ext cx="720000" cy="72000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072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LTE-M Devices B</a:t>
            </a:r>
          </a:p>
        </p:txBody>
      </p:sp>
      <p:pic>
        <p:nvPicPr>
          <p:cNvPr id="50" name="Picture 49" descr="SIS0205BK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27999" y="5508000"/>
            <a:ext cx="720000" cy="72000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827999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LTE-M A</a:t>
            </a:r>
          </a:p>
        </p:txBody>
      </p:sp>
      <p:pic>
        <p:nvPicPr>
          <p:cNvPr id="52" name="Picture 51" descr="SIS0206BK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808000" y="5508000"/>
            <a:ext cx="720000" cy="720000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280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LTE-M B</a:t>
            </a:r>
          </a:p>
        </p:txBody>
      </p:sp>
      <p:pic>
        <p:nvPicPr>
          <p:cNvPr id="54" name="Picture 53" descr="SIS0207BK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788000" y="5508000"/>
            <a:ext cx="720000" cy="72000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478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Suspect</a:t>
            </a:r>
          </a:p>
        </p:txBody>
      </p:sp>
      <p:pic>
        <p:nvPicPr>
          <p:cNvPr id="56" name="Picture 55" descr="SIS0208BK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768000" y="5508000"/>
            <a:ext cx="720000" cy="72000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676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Edge AI Camera</a:t>
            </a:r>
          </a:p>
        </p:txBody>
      </p:sp>
      <p:pic>
        <p:nvPicPr>
          <p:cNvPr id="58" name="Picture 57" descr="SIS0210BK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748000" y="5508000"/>
            <a:ext cx="720000" cy="720000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874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VPG Type-C</a:t>
            </a:r>
          </a:p>
        </p:txBody>
      </p:sp>
      <p:pic>
        <p:nvPicPr>
          <p:cNvPr id="60" name="Picture 59" descr="SIS0211BK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0728000" y="5508000"/>
            <a:ext cx="720000" cy="720000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1072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VPG Type-D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A74C0A6-48F0-CC58-0F49-A3412F52EF7D}"/>
              </a:ext>
            </a:extLst>
          </p:cNvPr>
          <p:cNvSpPr txBox="1"/>
          <p:nvPr/>
        </p:nvSpPr>
        <p:spPr>
          <a:xfrm>
            <a:off x="2110154" y="2642716"/>
            <a:ext cx="5857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Do not remove this slide. Generated slide won’t </a:t>
            </a:r>
            <a:r>
              <a:rPr kumimoji="1" lang="en-US" altLang="ja-JP">
                <a:solidFill>
                  <a:schemeClr val="bg1"/>
                </a:solidFill>
              </a:rPr>
              <a:t>contain this.</a:t>
            </a:r>
            <a:endParaRPr kumimoji="1" lang="ja-JP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08941"/>
      </p:ext>
    </p:extLst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IS0212B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999" y="900000"/>
            <a:ext cx="720000" cy="72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999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VPG Type-E</a:t>
            </a:r>
          </a:p>
        </p:txBody>
      </p:sp>
      <p:pic>
        <p:nvPicPr>
          <p:cNvPr id="4" name="Picture 3" descr="SIS0213BK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000" y="900000"/>
            <a:ext cx="720000" cy="72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0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VPG Type-F</a:t>
            </a:r>
          </a:p>
        </p:txBody>
      </p:sp>
      <p:pic>
        <p:nvPicPr>
          <p:cNvPr id="6" name="Picture 5" descr="SIS0214BK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00" y="900000"/>
            <a:ext cx="720000" cy="72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8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Connector</a:t>
            </a:r>
          </a:p>
        </p:txBody>
      </p:sp>
      <p:pic>
        <p:nvPicPr>
          <p:cNvPr id="8" name="Picture 7" descr="SIS0215BK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8000" y="900000"/>
            <a:ext cx="720000" cy="72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6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GPS Multiunit Soracom Edition</a:t>
            </a:r>
          </a:p>
        </p:txBody>
      </p:sp>
      <p:pic>
        <p:nvPicPr>
          <p:cNvPr id="10" name="Picture 9" descr="SIS0216BK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8000" y="900000"/>
            <a:ext cx="720000" cy="72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74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5G Devices A</a:t>
            </a:r>
          </a:p>
        </p:txBody>
      </p:sp>
      <p:pic>
        <p:nvPicPr>
          <p:cNvPr id="12" name="Picture 11" descr="SIS0217BK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28000" y="900000"/>
            <a:ext cx="720000" cy="720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72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5G Devices B</a:t>
            </a:r>
          </a:p>
        </p:txBody>
      </p:sp>
      <p:pic>
        <p:nvPicPr>
          <p:cNvPr id="14" name="Picture 13" descr="SIS0218BK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999" y="2052000"/>
            <a:ext cx="720000" cy="72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27999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5G A</a:t>
            </a:r>
          </a:p>
        </p:txBody>
      </p:sp>
      <p:pic>
        <p:nvPicPr>
          <p:cNvPr id="16" name="Picture 15" descr="SIS0219BK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08000" y="2052000"/>
            <a:ext cx="720000" cy="720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5G B</a:t>
            </a:r>
          </a:p>
        </p:txBody>
      </p:sp>
      <p:pic>
        <p:nvPicPr>
          <p:cNvPr id="18" name="Picture 17" descr="SIS0220BK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8000" y="2052000"/>
            <a:ext cx="720000" cy="720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78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Virtual SIM</a:t>
            </a:r>
          </a:p>
        </p:txBody>
      </p:sp>
      <p:pic>
        <p:nvPicPr>
          <p:cNvPr id="20" name="Picture 19" descr="SIS0221BK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68000" y="2052000"/>
            <a:ext cx="720000" cy="720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76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Diagnostics</a:t>
            </a:r>
          </a:p>
        </p:txBody>
      </p:sp>
      <p:pic>
        <p:nvPicPr>
          <p:cNvPr id="22" name="Picture 21" descr="SIS0222BK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48000" y="2052000"/>
            <a:ext cx="720000" cy="720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74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soratun</a:t>
            </a:r>
          </a:p>
        </p:txBody>
      </p:sp>
      <p:pic>
        <p:nvPicPr>
          <p:cNvPr id="24" name="Picture 23" descr="SIS0223BK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28000" y="2052000"/>
            <a:ext cx="720000" cy="720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72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Soracom Cloud Camera Services</a:t>
            </a:r>
          </a:p>
        </p:txBody>
      </p:sp>
      <p:pic>
        <p:nvPicPr>
          <p:cNvPr id="26" name="Picture 25" descr="SIS0224BK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7999" y="3204000"/>
            <a:ext cx="720000" cy="7200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27999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ATOM Cam 2</a:t>
            </a:r>
          </a:p>
        </p:txBody>
      </p:sp>
      <p:pic>
        <p:nvPicPr>
          <p:cNvPr id="28" name="Picture 27" descr="SIS0226BK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08000" y="3204000"/>
            <a:ext cx="720000" cy="720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80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Battery</a:t>
            </a:r>
          </a:p>
          <a:p>
            <a:pPr algn="ctr">
              <a:defRPr sz="1000">
                <a:solidFill>
                  <a:srgbClr val="000000"/>
                </a:solidFill>
              </a:defRPr>
            </a:pPr>
            <a:r>
              <a:t>(Full)</a:t>
            </a:r>
          </a:p>
        </p:txBody>
      </p:sp>
      <p:pic>
        <p:nvPicPr>
          <p:cNvPr id="30" name="Picture 29" descr="SIS0227BK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88000" y="3204000"/>
            <a:ext cx="720000" cy="720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78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Battery</a:t>
            </a:r>
          </a:p>
          <a:p>
            <a:pPr algn="ctr">
              <a:defRPr sz="1000">
                <a:solidFill>
                  <a:srgbClr val="000000"/>
                </a:solidFill>
              </a:defRPr>
            </a:pPr>
            <a:r>
              <a:t>(Half)</a:t>
            </a:r>
          </a:p>
        </p:txBody>
      </p:sp>
      <p:pic>
        <p:nvPicPr>
          <p:cNvPr id="32" name="Picture 31" descr="SIS0228BK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68000" y="3204000"/>
            <a:ext cx="720000" cy="7200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76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Battery</a:t>
            </a:r>
          </a:p>
          <a:p>
            <a:pPr algn="ctr">
              <a:defRPr sz="1000">
                <a:solidFill>
                  <a:srgbClr val="000000"/>
                </a:solidFill>
              </a:defRPr>
            </a:pPr>
            <a:r>
              <a:t>(Empty)</a:t>
            </a:r>
          </a:p>
        </p:txBody>
      </p:sp>
      <p:pic>
        <p:nvPicPr>
          <p:cNvPr id="34" name="Picture 33" descr="SIS0229BK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748000" y="3204000"/>
            <a:ext cx="720000" cy="7200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874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Still Image</a:t>
            </a:r>
          </a:p>
          <a:p>
            <a:pPr algn="ctr">
              <a:defRPr sz="1000">
                <a:solidFill>
                  <a:srgbClr val="000000"/>
                </a:solidFill>
              </a:defRPr>
            </a:pPr>
            <a:r>
              <a:t>(Outdoor)</a:t>
            </a:r>
          </a:p>
        </p:txBody>
      </p:sp>
      <p:pic>
        <p:nvPicPr>
          <p:cNvPr id="36" name="Picture 35" descr="SIS0230BK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728000" y="3204000"/>
            <a:ext cx="720000" cy="720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72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Still Image</a:t>
            </a:r>
          </a:p>
          <a:p>
            <a:pPr algn="ctr">
              <a:defRPr sz="1000">
                <a:solidFill>
                  <a:srgbClr val="000000"/>
                </a:solidFill>
              </a:defRPr>
            </a:pPr>
            <a:r>
              <a:t>(Indoor)</a:t>
            </a:r>
          </a:p>
        </p:txBody>
      </p:sp>
      <p:pic>
        <p:nvPicPr>
          <p:cNvPr id="38" name="Picture 37" descr="SIS0231BK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27999" y="4356000"/>
            <a:ext cx="720000" cy="7200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27999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Video</a:t>
            </a:r>
          </a:p>
        </p:txBody>
      </p:sp>
      <p:pic>
        <p:nvPicPr>
          <p:cNvPr id="40" name="Picture 39" descr="SIS0232BK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808000" y="4356000"/>
            <a:ext cx="720000" cy="72000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80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Console</a:t>
            </a:r>
          </a:p>
        </p:txBody>
      </p:sp>
      <p:pic>
        <p:nvPicPr>
          <p:cNvPr id="42" name="Picture 41" descr="SIS0233BK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788000" y="4356000"/>
            <a:ext cx="720000" cy="72000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478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Soracom CLI</a:t>
            </a:r>
          </a:p>
        </p:txBody>
      </p:sp>
      <p:pic>
        <p:nvPicPr>
          <p:cNvPr id="44" name="Picture 43" descr="SIS0234BK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768000" y="4356000"/>
            <a:ext cx="720000" cy="72000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676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Signature</a:t>
            </a:r>
          </a:p>
        </p:txBody>
      </p:sp>
      <p:pic>
        <p:nvPicPr>
          <p:cNvPr id="46" name="Picture 45" descr="SIS0235BK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748000" y="4356000"/>
            <a:ext cx="720000" cy="72000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874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VPG Type-G</a:t>
            </a:r>
          </a:p>
        </p:txBody>
      </p:sp>
      <p:pic>
        <p:nvPicPr>
          <p:cNvPr id="48" name="Picture 47" descr="SIS0236BK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0728000" y="4356000"/>
            <a:ext cx="720000" cy="72000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072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iSIM A</a:t>
            </a:r>
          </a:p>
        </p:txBody>
      </p:sp>
      <p:pic>
        <p:nvPicPr>
          <p:cNvPr id="50" name="Picture 49" descr="SIS0237BK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27999" y="5508000"/>
            <a:ext cx="720000" cy="72000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827999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iSIM B</a:t>
            </a:r>
          </a:p>
        </p:txBody>
      </p:sp>
      <p:pic>
        <p:nvPicPr>
          <p:cNvPr id="52" name="Picture 51" descr="SIS0238BK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808000" y="5508000"/>
            <a:ext cx="720000" cy="720000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280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iSIM C</a:t>
            </a:r>
          </a:p>
        </p:txBody>
      </p:sp>
      <p:pic>
        <p:nvPicPr>
          <p:cNvPr id="54" name="Picture 53" descr="SIS0239BK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788000" y="5508000"/>
            <a:ext cx="720000" cy="72000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478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VPG Type-F2</a:t>
            </a:r>
          </a:p>
        </p:txBody>
      </p:sp>
      <p:pic>
        <p:nvPicPr>
          <p:cNvPr id="56" name="Picture 55" descr="SIS0240BK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768000" y="5508000"/>
            <a:ext cx="720000" cy="72000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676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Administrator</a:t>
            </a:r>
          </a:p>
        </p:txBody>
      </p:sp>
      <p:pic>
        <p:nvPicPr>
          <p:cNvPr id="58" name="Picture 57" descr="SIS0241BK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748000" y="5508000"/>
            <a:ext cx="720000" cy="720000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874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Chat</a:t>
            </a:r>
          </a:p>
        </p:txBody>
      </p:sp>
      <p:pic>
        <p:nvPicPr>
          <p:cNvPr id="60" name="Picture 59" descr="SIS0242BK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0728000" y="5508000"/>
            <a:ext cx="720000" cy="720000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1072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Chat mode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IS0243B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999" y="900000"/>
            <a:ext cx="720000" cy="72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999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Air</a:t>
            </a:r>
          </a:p>
          <a:p>
            <a:pPr algn="ctr">
              <a:defRPr sz="1000">
                <a:solidFill>
                  <a:srgbClr val="000000"/>
                </a:solidFill>
              </a:defRPr>
            </a:pPr>
            <a:r>
              <a:t>(Testing)</a:t>
            </a:r>
          </a:p>
        </p:txBody>
      </p:sp>
      <p:pic>
        <p:nvPicPr>
          <p:cNvPr id="4" name="Picture 3" descr="SIS0244BK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000" y="900000"/>
            <a:ext cx="720000" cy="72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0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EV Charger</a:t>
            </a:r>
          </a:p>
        </p:txBody>
      </p:sp>
      <p:pic>
        <p:nvPicPr>
          <p:cNvPr id="6" name="Picture 5" descr="SIS0245BK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00" y="900000"/>
            <a:ext cx="720000" cy="72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8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Ground station</a:t>
            </a:r>
          </a:p>
          <a:p>
            <a:pPr algn="ctr">
              <a:defRPr sz="1000">
                <a:solidFill>
                  <a:srgbClr val="000000"/>
                </a:solidFill>
              </a:defRPr>
            </a:pPr>
            <a:r>
              <a:t>(Satellite)</a:t>
            </a:r>
          </a:p>
        </p:txBody>
      </p:sp>
      <p:pic>
        <p:nvPicPr>
          <p:cNvPr id="8" name="Picture 7" descr="SIS0246BK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8000" y="900000"/>
            <a:ext cx="720000" cy="72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6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Refrigerator</a:t>
            </a:r>
          </a:p>
        </p:txBody>
      </p:sp>
      <p:pic>
        <p:nvPicPr>
          <p:cNvPr id="10" name="Picture 9" descr="SIS0247BK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8000" y="900000"/>
            <a:ext cx="720000" cy="72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74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SQL</a:t>
            </a:r>
          </a:p>
        </p:txBody>
      </p:sp>
      <p:pic>
        <p:nvPicPr>
          <p:cNvPr id="12" name="Picture 11" descr="SIS0248BK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28000" y="900000"/>
            <a:ext cx="720000" cy="720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72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Binary</a:t>
            </a:r>
          </a:p>
        </p:txBody>
      </p:sp>
      <p:pic>
        <p:nvPicPr>
          <p:cNvPr id="14" name="Picture 13" descr="SIS0249BK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999" y="2052000"/>
            <a:ext cx="720000" cy="72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27999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Binary Parser</a:t>
            </a:r>
          </a:p>
        </p:txBody>
      </p:sp>
      <p:pic>
        <p:nvPicPr>
          <p:cNvPr id="16" name="Picture 15" descr="SIS0250BK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08000" y="2052000"/>
            <a:ext cx="720000" cy="720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Metadata Service</a:t>
            </a:r>
          </a:p>
        </p:txBody>
      </p:sp>
      <p:pic>
        <p:nvPicPr>
          <p:cNvPr id="18" name="Picture 17" descr="SIS0251BK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8000" y="2052000"/>
            <a:ext cx="720000" cy="720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78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Display</a:t>
            </a:r>
          </a:p>
        </p:txBody>
      </p:sp>
      <p:pic>
        <p:nvPicPr>
          <p:cNvPr id="20" name="Picture 19" descr="SIS0252BK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68000" y="2052000"/>
            <a:ext cx="720000" cy="720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76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SoraCam Pro</a:t>
            </a:r>
          </a:p>
        </p:txBody>
      </p:sp>
      <p:pic>
        <p:nvPicPr>
          <p:cNvPr id="22" name="Picture 21" descr="SIS0253BK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48000" y="2052000"/>
            <a:ext cx="720000" cy="720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74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Connectivity Hypervisor capable IoT SIM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ISS001B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999" y="900000"/>
            <a:ext cx="720000" cy="72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999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Soracom Platform A</a:t>
            </a:r>
          </a:p>
        </p:txBody>
      </p:sp>
      <p:pic>
        <p:nvPicPr>
          <p:cNvPr id="4" name="Picture 3" descr="SISS002BK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000" y="900000"/>
            <a:ext cx="720000" cy="72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0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Soracom Platform B</a:t>
            </a:r>
          </a:p>
        </p:txBody>
      </p:sp>
      <p:pic>
        <p:nvPicPr>
          <p:cNvPr id="6" name="Picture 5" descr="SISS003BK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00" y="900000"/>
            <a:ext cx="720000" cy="72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8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IoT SIM A</a:t>
            </a:r>
          </a:p>
        </p:txBody>
      </p:sp>
      <p:pic>
        <p:nvPicPr>
          <p:cNvPr id="8" name="Picture 7" descr="SISS004BK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8000" y="900000"/>
            <a:ext cx="720000" cy="72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6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IoT SIM B</a:t>
            </a:r>
          </a:p>
        </p:txBody>
      </p:sp>
      <p:pic>
        <p:nvPicPr>
          <p:cNvPr id="10" name="Picture 9" descr="SISS005BK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8000" y="900000"/>
            <a:ext cx="720000" cy="72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74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Soracom Beam</a:t>
            </a:r>
          </a:p>
        </p:txBody>
      </p:sp>
      <p:pic>
        <p:nvPicPr>
          <p:cNvPr id="12" name="Picture 11" descr="SISS006BK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28000" y="900000"/>
            <a:ext cx="720000" cy="720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72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Soracom Canal</a:t>
            </a:r>
          </a:p>
        </p:txBody>
      </p:sp>
      <p:pic>
        <p:nvPicPr>
          <p:cNvPr id="14" name="Picture 13" descr="SISS007BK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999" y="2052000"/>
            <a:ext cx="720000" cy="72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27999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Soracom Direct</a:t>
            </a:r>
          </a:p>
        </p:txBody>
      </p:sp>
      <p:pic>
        <p:nvPicPr>
          <p:cNvPr id="16" name="Picture 15" descr="SISS008BK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08000" y="2052000"/>
            <a:ext cx="720000" cy="720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Soracom Endorse</a:t>
            </a:r>
          </a:p>
        </p:txBody>
      </p:sp>
      <p:pic>
        <p:nvPicPr>
          <p:cNvPr id="18" name="Picture 17" descr="SISS009BK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8000" y="2052000"/>
            <a:ext cx="720000" cy="720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78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Soracom Funnel</a:t>
            </a:r>
          </a:p>
        </p:txBody>
      </p:sp>
      <p:pic>
        <p:nvPicPr>
          <p:cNvPr id="20" name="Picture 19" descr="SISS010BK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68000" y="2052000"/>
            <a:ext cx="720000" cy="720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76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Soracom Door</a:t>
            </a:r>
          </a:p>
        </p:txBody>
      </p:sp>
      <p:pic>
        <p:nvPicPr>
          <p:cNvPr id="22" name="Picture 21" descr="SISS011BK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48000" y="2052000"/>
            <a:ext cx="720000" cy="720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74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Soracom Gate</a:t>
            </a:r>
          </a:p>
        </p:txBody>
      </p:sp>
      <p:pic>
        <p:nvPicPr>
          <p:cNvPr id="24" name="Picture 23" descr="SISS012BK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28000" y="2052000"/>
            <a:ext cx="720000" cy="720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72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IoT SIM for Global A</a:t>
            </a:r>
          </a:p>
        </p:txBody>
      </p:sp>
      <p:pic>
        <p:nvPicPr>
          <p:cNvPr id="26" name="Picture 25" descr="SISS013BK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7999" y="3204000"/>
            <a:ext cx="720000" cy="7200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27999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IoT SIM for Global B</a:t>
            </a:r>
          </a:p>
        </p:txBody>
      </p:sp>
      <p:pic>
        <p:nvPicPr>
          <p:cNvPr id="28" name="Picture 27" descr="SISS014BK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08000" y="3204000"/>
            <a:ext cx="720000" cy="720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80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Soracom Harvest</a:t>
            </a:r>
          </a:p>
        </p:txBody>
      </p:sp>
      <p:pic>
        <p:nvPicPr>
          <p:cNvPr id="30" name="Picture 29" descr="SISS015BK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88000" y="3204000"/>
            <a:ext cx="720000" cy="720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78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Soracom Inventory</a:t>
            </a:r>
          </a:p>
        </p:txBody>
      </p:sp>
      <p:pic>
        <p:nvPicPr>
          <p:cNvPr id="32" name="Picture 31" descr="SISS016BK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68000" y="3204000"/>
            <a:ext cx="720000" cy="7200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76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Soracom Inventory client</a:t>
            </a:r>
          </a:p>
        </p:txBody>
      </p:sp>
      <p:pic>
        <p:nvPicPr>
          <p:cNvPr id="34" name="Picture 33" descr="SISS017BK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748000" y="3204000"/>
            <a:ext cx="720000" cy="7200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874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Soracom Junction</a:t>
            </a:r>
          </a:p>
        </p:txBody>
      </p:sp>
      <p:pic>
        <p:nvPicPr>
          <p:cNvPr id="36" name="Picture 35" descr="SISS018BK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728000" y="3204000"/>
            <a:ext cx="720000" cy="720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72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Soracom Air</a:t>
            </a:r>
          </a:p>
        </p:txBody>
      </p:sp>
      <p:pic>
        <p:nvPicPr>
          <p:cNvPr id="38" name="Picture 37" descr="SISS019BK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27999" y="4356000"/>
            <a:ext cx="720000" cy="7200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27999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Soracom Krypton</a:t>
            </a:r>
          </a:p>
        </p:txBody>
      </p:sp>
      <p:pic>
        <p:nvPicPr>
          <p:cNvPr id="40" name="Picture 39" descr="SISS020BK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808000" y="4356000"/>
            <a:ext cx="720000" cy="72000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80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Soracom Krypton key</a:t>
            </a:r>
          </a:p>
        </p:txBody>
      </p:sp>
      <p:pic>
        <p:nvPicPr>
          <p:cNvPr id="42" name="Picture 41" descr="SISS021BK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788000" y="4356000"/>
            <a:ext cx="720000" cy="72000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478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Soracom Lagoon</a:t>
            </a:r>
          </a:p>
        </p:txBody>
      </p:sp>
      <p:pic>
        <p:nvPicPr>
          <p:cNvPr id="44" name="Picture 43" descr="SISS022BK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768000" y="4356000"/>
            <a:ext cx="720000" cy="72000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676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Soracom Funk</a:t>
            </a:r>
          </a:p>
        </p:txBody>
      </p:sp>
      <p:pic>
        <p:nvPicPr>
          <p:cNvPr id="46" name="Picture 45" descr="SISS024BK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748000" y="4356000"/>
            <a:ext cx="720000" cy="72000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874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Soracom Napter</a:t>
            </a:r>
          </a:p>
        </p:txBody>
      </p:sp>
      <p:pic>
        <p:nvPicPr>
          <p:cNvPr id="48" name="Picture 47" descr="SISS025BK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0728000" y="4356000"/>
            <a:ext cx="720000" cy="72000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072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Soracom Orbit</a:t>
            </a:r>
          </a:p>
        </p:txBody>
      </p:sp>
      <p:pic>
        <p:nvPicPr>
          <p:cNvPr id="50" name="Picture 49" descr="SISS026BK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27999" y="5508000"/>
            <a:ext cx="720000" cy="72000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827999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Soracom Peek</a:t>
            </a:r>
          </a:p>
        </p:txBody>
      </p:sp>
      <p:pic>
        <p:nvPicPr>
          <p:cNvPr id="52" name="Picture 51" descr="SISS027BK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808000" y="5508000"/>
            <a:ext cx="720000" cy="720000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280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Soracom Arc</a:t>
            </a:r>
          </a:p>
        </p:txBody>
      </p:sp>
      <p:pic>
        <p:nvPicPr>
          <p:cNvPr id="54" name="Picture 53" descr="SISS028BK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788000" y="5508000"/>
            <a:ext cx="720000" cy="72000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478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Soracom Relay</a:t>
            </a:r>
          </a:p>
        </p:txBody>
      </p:sp>
      <p:pic>
        <p:nvPicPr>
          <p:cNvPr id="56" name="Picture 55" descr="SISS029BK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768000" y="5508000"/>
            <a:ext cx="720000" cy="72000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676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Soracom Flux</a:t>
            </a:r>
          </a:p>
        </p:txBody>
      </p:sp>
      <p:pic>
        <p:nvPicPr>
          <p:cNvPr id="58" name="Picture 57" descr="SISS030BK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748000" y="5508000"/>
            <a:ext cx="720000" cy="720000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874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Soracom Query</a:t>
            </a:r>
          </a:p>
        </p:txBody>
      </p:sp>
      <p:pic>
        <p:nvPicPr>
          <p:cNvPr id="60" name="Picture 59" descr="SISS031BK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0728000" y="5508000"/>
            <a:ext cx="720000" cy="720000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1072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Soracom Agent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IS0001G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999" y="900000"/>
            <a:ext cx="720000" cy="72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999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Cloud A</a:t>
            </a:r>
          </a:p>
        </p:txBody>
      </p:sp>
      <p:pic>
        <p:nvPicPr>
          <p:cNvPr id="4" name="Picture 3" descr="SIS0002G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000" y="900000"/>
            <a:ext cx="720000" cy="72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0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Cloud B</a:t>
            </a:r>
          </a:p>
        </p:txBody>
      </p:sp>
      <p:pic>
        <p:nvPicPr>
          <p:cNvPr id="6" name="Picture 5" descr="SIS0003G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00" y="900000"/>
            <a:ext cx="720000" cy="72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8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Telephone Exchange</a:t>
            </a:r>
          </a:p>
        </p:txBody>
      </p:sp>
      <p:pic>
        <p:nvPicPr>
          <p:cNvPr id="8" name="Picture 7" descr="SIS0004G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8000" y="900000"/>
            <a:ext cx="720000" cy="72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6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Base Station</a:t>
            </a:r>
          </a:p>
        </p:txBody>
      </p:sp>
      <p:pic>
        <p:nvPicPr>
          <p:cNvPr id="10" name="Picture 9" descr="SIS0005G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8000" y="900000"/>
            <a:ext cx="720000" cy="72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74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Internet</a:t>
            </a:r>
          </a:p>
        </p:txBody>
      </p:sp>
      <p:pic>
        <p:nvPicPr>
          <p:cNvPr id="12" name="Picture 11" descr="SIS0006G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28000" y="900000"/>
            <a:ext cx="720000" cy="720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72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SIM</a:t>
            </a:r>
          </a:p>
        </p:txBody>
      </p:sp>
      <p:pic>
        <p:nvPicPr>
          <p:cNvPr id="14" name="Picture 13" descr="SIS0007G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999" y="2052000"/>
            <a:ext cx="720000" cy="72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27999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PC</a:t>
            </a:r>
          </a:p>
        </p:txBody>
      </p:sp>
      <p:pic>
        <p:nvPicPr>
          <p:cNvPr id="16" name="Picture 15" descr="SIS0008G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08000" y="2052000"/>
            <a:ext cx="720000" cy="720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LAPTOP</a:t>
            </a:r>
          </a:p>
        </p:txBody>
      </p:sp>
      <p:pic>
        <p:nvPicPr>
          <p:cNvPr id="18" name="Picture 17" descr="SIS0009GY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8000" y="2052000"/>
            <a:ext cx="720000" cy="720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78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Smart Phone</a:t>
            </a:r>
          </a:p>
        </p:txBody>
      </p:sp>
      <p:pic>
        <p:nvPicPr>
          <p:cNvPr id="20" name="Picture 19" descr="SIS0010G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68000" y="2052000"/>
            <a:ext cx="720000" cy="720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76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Tablet</a:t>
            </a:r>
          </a:p>
        </p:txBody>
      </p:sp>
      <p:pic>
        <p:nvPicPr>
          <p:cNvPr id="22" name="Picture 21" descr="SIS0011GY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48000" y="2052000"/>
            <a:ext cx="720000" cy="720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74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Feature Phone</a:t>
            </a:r>
          </a:p>
        </p:txBody>
      </p:sp>
      <p:pic>
        <p:nvPicPr>
          <p:cNvPr id="24" name="Picture 23" descr="SIS0012GY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28000" y="2052000"/>
            <a:ext cx="720000" cy="720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72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Camera</a:t>
            </a:r>
          </a:p>
        </p:txBody>
      </p:sp>
      <p:pic>
        <p:nvPicPr>
          <p:cNvPr id="26" name="Picture 25" descr="SIS0013GY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7999" y="3204000"/>
            <a:ext cx="720000" cy="7200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27999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Surveillance Camera</a:t>
            </a:r>
          </a:p>
        </p:txBody>
      </p:sp>
      <p:pic>
        <p:nvPicPr>
          <p:cNvPr id="28" name="Picture 27" descr="SIS0014GY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08000" y="3204000"/>
            <a:ext cx="720000" cy="720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80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Drone</a:t>
            </a:r>
          </a:p>
        </p:txBody>
      </p:sp>
      <p:pic>
        <p:nvPicPr>
          <p:cNvPr id="30" name="Picture 29" descr="SIS0015G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88000" y="3204000"/>
            <a:ext cx="720000" cy="720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78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Smart Watch</a:t>
            </a:r>
          </a:p>
        </p:txBody>
      </p:sp>
      <p:pic>
        <p:nvPicPr>
          <p:cNvPr id="32" name="Picture 31" descr="SIS0016GY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68000" y="3204000"/>
            <a:ext cx="720000" cy="7200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76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Board</a:t>
            </a:r>
          </a:p>
        </p:txBody>
      </p:sp>
      <p:pic>
        <p:nvPicPr>
          <p:cNvPr id="34" name="Picture 33" descr="SIS0017GY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748000" y="3204000"/>
            <a:ext cx="720000" cy="7200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874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Dongle</a:t>
            </a:r>
          </a:p>
        </p:txBody>
      </p:sp>
      <p:pic>
        <p:nvPicPr>
          <p:cNvPr id="36" name="Picture 35" descr="SIS0018GY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728000" y="3204000"/>
            <a:ext cx="720000" cy="720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72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Transmitter A</a:t>
            </a:r>
          </a:p>
        </p:txBody>
      </p:sp>
      <p:pic>
        <p:nvPicPr>
          <p:cNvPr id="38" name="Picture 37" descr="SIS0019GY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27999" y="4356000"/>
            <a:ext cx="720000" cy="7200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27999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Transmitter B</a:t>
            </a:r>
          </a:p>
        </p:txBody>
      </p:sp>
      <p:pic>
        <p:nvPicPr>
          <p:cNvPr id="40" name="Picture 39" descr="SIS0020GY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808000" y="4356000"/>
            <a:ext cx="720000" cy="72000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80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Controller A</a:t>
            </a:r>
          </a:p>
        </p:txBody>
      </p:sp>
      <p:pic>
        <p:nvPicPr>
          <p:cNvPr id="42" name="Picture 41" descr="SIS0021GY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788000" y="4356000"/>
            <a:ext cx="720000" cy="72000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478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Controller B</a:t>
            </a:r>
          </a:p>
        </p:txBody>
      </p:sp>
      <p:pic>
        <p:nvPicPr>
          <p:cNvPr id="44" name="Picture 43" descr="SIS0022GY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768000" y="4356000"/>
            <a:ext cx="720000" cy="72000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676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IoT Device Group</a:t>
            </a:r>
          </a:p>
        </p:txBody>
      </p:sp>
      <p:pic>
        <p:nvPicPr>
          <p:cNvPr id="46" name="Picture 45" descr="SIS0023GY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748000" y="4356000"/>
            <a:ext cx="720000" cy="72000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874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Server A</a:t>
            </a:r>
          </a:p>
        </p:txBody>
      </p:sp>
      <p:pic>
        <p:nvPicPr>
          <p:cNvPr id="48" name="Picture 47" descr="SIS0024GY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0728000" y="4356000"/>
            <a:ext cx="720000" cy="72000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072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Server B</a:t>
            </a:r>
          </a:p>
        </p:txBody>
      </p:sp>
      <p:pic>
        <p:nvPicPr>
          <p:cNvPr id="50" name="Picture 49" descr="SIS0025GY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27999" y="5508000"/>
            <a:ext cx="720000" cy="72000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827999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Server C</a:t>
            </a:r>
          </a:p>
        </p:txBody>
      </p:sp>
      <p:pic>
        <p:nvPicPr>
          <p:cNvPr id="52" name="Picture 51" descr="SIS0026GY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808000" y="5508000"/>
            <a:ext cx="720000" cy="720000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280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Database</a:t>
            </a:r>
          </a:p>
        </p:txBody>
      </p:sp>
      <p:pic>
        <p:nvPicPr>
          <p:cNvPr id="54" name="Picture 53" descr="SIS0027GY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788000" y="5508000"/>
            <a:ext cx="720000" cy="72000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478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User A</a:t>
            </a:r>
          </a:p>
        </p:txBody>
      </p:sp>
      <p:pic>
        <p:nvPicPr>
          <p:cNvPr id="56" name="Picture 55" descr="SIS0028GY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768000" y="5508000"/>
            <a:ext cx="720000" cy="72000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676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User B</a:t>
            </a:r>
          </a:p>
        </p:txBody>
      </p:sp>
      <p:pic>
        <p:nvPicPr>
          <p:cNvPr id="58" name="Picture 57" descr="SIS0029GY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748000" y="5508000"/>
            <a:ext cx="720000" cy="720000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874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Security A</a:t>
            </a:r>
          </a:p>
        </p:txBody>
      </p:sp>
      <p:pic>
        <p:nvPicPr>
          <p:cNvPr id="60" name="Picture 59" descr="SIS0030GY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0728000" y="5508000"/>
            <a:ext cx="720000" cy="720000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1072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Security B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IS0031G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999" y="900000"/>
            <a:ext cx="720000" cy="72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999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Security C</a:t>
            </a:r>
          </a:p>
        </p:txBody>
      </p:sp>
      <p:pic>
        <p:nvPicPr>
          <p:cNvPr id="4" name="Picture 3" descr="SIS0032G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000" y="900000"/>
            <a:ext cx="720000" cy="72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0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Security D</a:t>
            </a:r>
          </a:p>
        </p:txBody>
      </p:sp>
      <p:pic>
        <p:nvPicPr>
          <p:cNvPr id="6" name="Picture 5" descr="SIS0033G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00" y="900000"/>
            <a:ext cx="720000" cy="72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8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Link A</a:t>
            </a:r>
          </a:p>
        </p:txBody>
      </p:sp>
      <p:pic>
        <p:nvPicPr>
          <p:cNvPr id="8" name="Picture 7" descr="SIS0034G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8000" y="900000"/>
            <a:ext cx="720000" cy="72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6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Link B</a:t>
            </a:r>
          </a:p>
        </p:txBody>
      </p:sp>
      <p:pic>
        <p:nvPicPr>
          <p:cNvPr id="10" name="Picture 9" descr="SIS0035G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8000" y="900000"/>
            <a:ext cx="720000" cy="72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74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Code</a:t>
            </a:r>
          </a:p>
        </p:txBody>
      </p:sp>
      <p:pic>
        <p:nvPicPr>
          <p:cNvPr id="12" name="Picture 11" descr="SIS0036G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28000" y="900000"/>
            <a:ext cx="720000" cy="720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72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Config A</a:t>
            </a:r>
          </a:p>
        </p:txBody>
      </p:sp>
      <p:pic>
        <p:nvPicPr>
          <p:cNvPr id="14" name="Picture 13" descr="SIS0037G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999" y="2052000"/>
            <a:ext cx="720000" cy="72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27999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Config B</a:t>
            </a:r>
          </a:p>
        </p:txBody>
      </p:sp>
      <p:pic>
        <p:nvPicPr>
          <p:cNvPr id="16" name="Picture 15" descr="SIS0038G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08000" y="2052000"/>
            <a:ext cx="720000" cy="720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Config C</a:t>
            </a:r>
          </a:p>
        </p:txBody>
      </p:sp>
      <p:pic>
        <p:nvPicPr>
          <p:cNvPr id="18" name="Picture 17" descr="SIS0039GY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8000" y="2052000"/>
            <a:ext cx="720000" cy="720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78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Power</a:t>
            </a:r>
          </a:p>
        </p:txBody>
      </p:sp>
      <p:pic>
        <p:nvPicPr>
          <p:cNvPr id="20" name="Picture 19" descr="SIS0040G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68000" y="2052000"/>
            <a:ext cx="720000" cy="720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76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Watch</a:t>
            </a:r>
          </a:p>
        </p:txBody>
      </p:sp>
      <p:pic>
        <p:nvPicPr>
          <p:cNvPr id="22" name="Picture 21" descr="SIS0041GY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48000" y="2052000"/>
            <a:ext cx="720000" cy="720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74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Alert</a:t>
            </a:r>
          </a:p>
        </p:txBody>
      </p:sp>
      <p:pic>
        <p:nvPicPr>
          <p:cNvPr id="24" name="Picture 23" descr="SIS0042GY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28000" y="2052000"/>
            <a:ext cx="720000" cy="720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72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Send</a:t>
            </a:r>
          </a:p>
        </p:txBody>
      </p:sp>
      <p:pic>
        <p:nvPicPr>
          <p:cNvPr id="26" name="Picture 25" descr="SIS0043GY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7999" y="3204000"/>
            <a:ext cx="720000" cy="7200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27999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Attention A</a:t>
            </a:r>
          </a:p>
        </p:txBody>
      </p:sp>
      <p:pic>
        <p:nvPicPr>
          <p:cNvPr id="28" name="Picture 27" descr="SIS0044GY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08000" y="3204000"/>
            <a:ext cx="720000" cy="720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80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Attention B</a:t>
            </a:r>
          </a:p>
        </p:txBody>
      </p:sp>
      <p:pic>
        <p:nvPicPr>
          <p:cNvPr id="30" name="Picture 29" descr="SIS0045G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88000" y="3204000"/>
            <a:ext cx="720000" cy="720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78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Time</a:t>
            </a:r>
          </a:p>
        </p:txBody>
      </p:sp>
      <p:pic>
        <p:nvPicPr>
          <p:cNvPr id="32" name="Picture 31" descr="SIS0046GY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68000" y="3204000"/>
            <a:ext cx="720000" cy="7200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76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Day Time</a:t>
            </a:r>
          </a:p>
        </p:txBody>
      </p:sp>
      <p:pic>
        <p:nvPicPr>
          <p:cNvPr id="34" name="Picture 33" descr="SIS0047GY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748000" y="3204000"/>
            <a:ext cx="720000" cy="7200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874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Night Time</a:t>
            </a:r>
          </a:p>
        </p:txBody>
      </p:sp>
      <p:pic>
        <p:nvPicPr>
          <p:cNvPr id="36" name="Picture 35" descr="SIS0048GY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728000" y="3204000"/>
            <a:ext cx="720000" cy="720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72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Auth Key</a:t>
            </a:r>
          </a:p>
        </p:txBody>
      </p:sp>
      <p:pic>
        <p:nvPicPr>
          <p:cNvPr id="38" name="Picture 37" descr="SIS0049GY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27999" y="4356000"/>
            <a:ext cx="720000" cy="7200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27999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Authenticated</a:t>
            </a:r>
          </a:p>
        </p:txBody>
      </p:sp>
      <p:pic>
        <p:nvPicPr>
          <p:cNvPr id="40" name="Picture 39" descr="SIS0050GY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808000" y="4356000"/>
            <a:ext cx="720000" cy="72000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80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Authentication</a:t>
            </a:r>
          </a:p>
        </p:txBody>
      </p:sp>
      <p:pic>
        <p:nvPicPr>
          <p:cNvPr id="42" name="Picture 41" descr="SIS0051GY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788000" y="4356000"/>
            <a:ext cx="720000" cy="72000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478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Protect</a:t>
            </a:r>
          </a:p>
        </p:txBody>
      </p:sp>
      <p:pic>
        <p:nvPicPr>
          <p:cNvPr id="44" name="Picture 43" descr="SIS0052GY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768000" y="4356000"/>
            <a:ext cx="720000" cy="72000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676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Protect with Key</a:t>
            </a:r>
          </a:p>
        </p:txBody>
      </p:sp>
      <p:pic>
        <p:nvPicPr>
          <p:cNvPr id="46" name="Picture 45" descr="SIS0053GY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748000" y="4356000"/>
            <a:ext cx="720000" cy="72000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874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API</a:t>
            </a:r>
          </a:p>
        </p:txBody>
      </p:sp>
      <p:pic>
        <p:nvPicPr>
          <p:cNvPr id="48" name="Picture 47" descr="SIS0054GY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0728000" y="4356000"/>
            <a:ext cx="720000" cy="72000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072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Protocol</a:t>
            </a:r>
          </a:p>
        </p:txBody>
      </p:sp>
      <p:pic>
        <p:nvPicPr>
          <p:cNvPr id="50" name="Picture 49" descr="SIS0055GY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27999" y="5508000"/>
            <a:ext cx="720000" cy="72000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827999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Controllable</a:t>
            </a:r>
          </a:p>
        </p:txBody>
      </p:sp>
      <p:pic>
        <p:nvPicPr>
          <p:cNvPr id="52" name="Picture 51" descr="SIS0056GY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808000" y="5508000"/>
            <a:ext cx="720000" cy="720000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280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SDK</a:t>
            </a:r>
          </a:p>
        </p:txBody>
      </p:sp>
      <p:pic>
        <p:nvPicPr>
          <p:cNvPr id="54" name="Picture 53" descr="SIS0057GY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788000" y="5508000"/>
            <a:ext cx="720000" cy="72000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478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Big Data</a:t>
            </a:r>
          </a:p>
        </p:txBody>
      </p:sp>
      <p:pic>
        <p:nvPicPr>
          <p:cNvPr id="56" name="Picture 55" descr="SIS0058GY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768000" y="5508000"/>
            <a:ext cx="720000" cy="72000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676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Graph</a:t>
            </a:r>
          </a:p>
        </p:txBody>
      </p:sp>
      <p:pic>
        <p:nvPicPr>
          <p:cNvPr id="58" name="Picture 57" descr="SIS0059GY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748000" y="5508000"/>
            <a:ext cx="720000" cy="720000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874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Mail</a:t>
            </a:r>
          </a:p>
        </p:txBody>
      </p:sp>
      <p:pic>
        <p:nvPicPr>
          <p:cNvPr id="60" name="Picture 59" descr="SIS0060GY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0728000" y="5508000"/>
            <a:ext cx="720000" cy="720000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1072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Read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IS0061G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999" y="900000"/>
            <a:ext cx="720000" cy="72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999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Reload</a:t>
            </a:r>
          </a:p>
        </p:txBody>
      </p:sp>
      <p:pic>
        <p:nvPicPr>
          <p:cNvPr id="4" name="Picture 3" descr="SIS0062G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000" y="900000"/>
            <a:ext cx="720000" cy="72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0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Expansion</a:t>
            </a:r>
          </a:p>
        </p:txBody>
      </p:sp>
      <p:pic>
        <p:nvPicPr>
          <p:cNvPr id="6" name="Picture 5" descr="SIS0063G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00" y="900000"/>
            <a:ext cx="720000" cy="72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8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Shrinking</a:t>
            </a:r>
          </a:p>
        </p:txBody>
      </p:sp>
      <p:pic>
        <p:nvPicPr>
          <p:cNvPr id="8" name="Picture 7" descr="SIS0064G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8000" y="900000"/>
            <a:ext cx="720000" cy="72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6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Arrow A</a:t>
            </a:r>
          </a:p>
        </p:txBody>
      </p:sp>
      <p:pic>
        <p:nvPicPr>
          <p:cNvPr id="10" name="Picture 9" descr="SIS0065G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8000" y="900000"/>
            <a:ext cx="720000" cy="72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74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Arrow B</a:t>
            </a:r>
          </a:p>
        </p:txBody>
      </p:sp>
      <p:pic>
        <p:nvPicPr>
          <p:cNvPr id="12" name="Picture 11" descr="SIS0066G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28000" y="900000"/>
            <a:ext cx="720000" cy="720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72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Arrow C</a:t>
            </a:r>
          </a:p>
        </p:txBody>
      </p:sp>
      <p:pic>
        <p:nvPicPr>
          <p:cNvPr id="14" name="Picture 13" descr="SIS0067G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999" y="2052000"/>
            <a:ext cx="720000" cy="72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27999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Arrow D</a:t>
            </a:r>
          </a:p>
          <a:p>
            <a:pPr algn="ctr">
              <a:defRPr sz="1000">
                <a:solidFill>
                  <a:srgbClr val="7F7F7F"/>
                </a:solidFill>
              </a:defRPr>
            </a:pPr>
            <a:r>
              <a:t>(upload, download)</a:t>
            </a:r>
          </a:p>
        </p:txBody>
      </p:sp>
      <p:pic>
        <p:nvPicPr>
          <p:cNvPr id="16" name="Picture 15" descr="SIS0068G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08000" y="2052000"/>
            <a:ext cx="720000" cy="720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System Process A</a:t>
            </a:r>
          </a:p>
          <a:p>
            <a:pPr algn="ctr">
              <a:defRPr sz="1000">
                <a:solidFill>
                  <a:srgbClr val="7F7F7F"/>
                </a:solidFill>
              </a:defRPr>
            </a:pPr>
            <a:r>
              <a:t>(gateway)</a:t>
            </a:r>
          </a:p>
        </p:txBody>
      </p:sp>
      <p:pic>
        <p:nvPicPr>
          <p:cNvPr id="18" name="Picture 17" descr="SIS0069GY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8000" y="2052000"/>
            <a:ext cx="720000" cy="720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78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System Process B</a:t>
            </a:r>
          </a:p>
        </p:txBody>
      </p:sp>
      <p:pic>
        <p:nvPicPr>
          <p:cNvPr id="20" name="Picture 19" descr="SIS0070G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68000" y="2052000"/>
            <a:ext cx="720000" cy="720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76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System Process C</a:t>
            </a:r>
          </a:p>
        </p:txBody>
      </p:sp>
      <p:pic>
        <p:nvPicPr>
          <p:cNvPr id="22" name="Picture 21" descr="SIS0071GY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48000" y="2052000"/>
            <a:ext cx="720000" cy="720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74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System Process D</a:t>
            </a:r>
          </a:p>
        </p:txBody>
      </p:sp>
      <p:pic>
        <p:nvPicPr>
          <p:cNvPr id="24" name="Picture 23" descr="SIS0072GY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28000" y="2052000"/>
            <a:ext cx="720000" cy="720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72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System Process E</a:t>
            </a:r>
          </a:p>
        </p:txBody>
      </p:sp>
      <p:pic>
        <p:nvPicPr>
          <p:cNvPr id="26" name="Picture 25" descr="SIS0073GY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7999" y="3204000"/>
            <a:ext cx="720000" cy="7200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27999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Soracom Air</a:t>
            </a:r>
          </a:p>
          <a:p>
            <a:pPr algn="ctr">
              <a:defRPr sz="1000">
                <a:solidFill>
                  <a:srgbClr val="7F7F7F"/>
                </a:solidFill>
              </a:defRPr>
            </a:pPr>
            <a:r>
              <a:t>(Active)</a:t>
            </a:r>
          </a:p>
        </p:txBody>
      </p:sp>
      <p:pic>
        <p:nvPicPr>
          <p:cNvPr id="28" name="Picture 27" descr="SIS0074GY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08000" y="3204000"/>
            <a:ext cx="720000" cy="720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80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Soracom Air</a:t>
            </a:r>
          </a:p>
          <a:p>
            <a:pPr algn="ctr">
              <a:defRPr sz="1000">
                <a:solidFill>
                  <a:srgbClr val="7F7F7F"/>
                </a:solidFill>
              </a:defRPr>
            </a:pPr>
            <a:r>
              <a:t>(Stop)</a:t>
            </a:r>
          </a:p>
        </p:txBody>
      </p:sp>
      <p:pic>
        <p:nvPicPr>
          <p:cNvPr id="30" name="Picture 29" descr="SIS0075G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88000" y="3204000"/>
            <a:ext cx="720000" cy="720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78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Soracom Air</a:t>
            </a:r>
          </a:p>
          <a:p>
            <a:pPr algn="ctr">
              <a:defRPr sz="1000">
                <a:solidFill>
                  <a:srgbClr val="7F7F7F"/>
                </a:solidFill>
              </a:defRPr>
            </a:pPr>
            <a:r>
              <a:t>(Inactive)</a:t>
            </a:r>
          </a:p>
        </p:txBody>
      </p:sp>
      <p:pic>
        <p:nvPicPr>
          <p:cNvPr id="32" name="Picture 31" descr="SIS0076GY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68000" y="3204000"/>
            <a:ext cx="720000" cy="7200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76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Soracom Air</a:t>
            </a:r>
          </a:p>
          <a:p>
            <a:pPr algn="ctr">
              <a:defRPr sz="1000">
                <a:solidFill>
                  <a:srgbClr val="7F7F7F"/>
                </a:solidFill>
              </a:defRPr>
            </a:pPr>
            <a:r>
              <a:t>(Low Speed)</a:t>
            </a:r>
          </a:p>
        </p:txBody>
      </p:sp>
      <p:pic>
        <p:nvPicPr>
          <p:cNvPr id="34" name="Picture 33" descr="SIS0077GY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748000" y="3204000"/>
            <a:ext cx="720000" cy="7200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874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Soracom Air</a:t>
            </a:r>
          </a:p>
          <a:p>
            <a:pPr algn="ctr">
              <a:defRPr sz="1000">
                <a:solidFill>
                  <a:srgbClr val="7F7F7F"/>
                </a:solidFill>
              </a:defRPr>
            </a:pPr>
            <a:r>
              <a:t>(High Speed)</a:t>
            </a:r>
          </a:p>
        </p:txBody>
      </p:sp>
      <p:pic>
        <p:nvPicPr>
          <p:cNvPr id="36" name="Picture 35" descr="SIS0078GY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728000" y="3204000"/>
            <a:ext cx="720000" cy="720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72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Soracom Air</a:t>
            </a:r>
          </a:p>
          <a:p>
            <a:pPr algn="ctr">
              <a:defRPr sz="1000">
                <a:solidFill>
                  <a:srgbClr val="7F7F7F"/>
                </a:solidFill>
              </a:defRPr>
            </a:pPr>
            <a:r>
              <a:t>(Checked)</a:t>
            </a:r>
          </a:p>
        </p:txBody>
      </p:sp>
      <p:pic>
        <p:nvPicPr>
          <p:cNvPr id="38" name="Picture 37" descr="SIS0079GY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27999" y="4356000"/>
            <a:ext cx="720000" cy="7200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27999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Soracom Air</a:t>
            </a:r>
          </a:p>
          <a:p>
            <a:pPr algn="ctr">
              <a:defRPr sz="1000">
                <a:solidFill>
                  <a:srgbClr val="7F7F7F"/>
                </a:solidFill>
              </a:defRPr>
            </a:pPr>
            <a:r>
              <a:t>(Fast)</a:t>
            </a:r>
          </a:p>
        </p:txBody>
      </p:sp>
      <p:pic>
        <p:nvPicPr>
          <p:cNvPr id="40" name="Picture 39" descr="SIS0080GY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808000" y="4356000"/>
            <a:ext cx="720000" cy="72000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80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Soracom Air</a:t>
            </a:r>
          </a:p>
          <a:p>
            <a:pPr algn="ctr">
              <a:defRPr sz="1000">
                <a:solidFill>
                  <a:srgbClr val="7F7F7F"/>
                </a:solidFill>
              </a:defRPr>
            </a:pPr>
            <a:r>
              <a:t>(Slow)</a:t>
            </a:r>
          </a:p>
        </p:txBody>
      </p:sp>
      <p:pic>
        <p:nvPicPr>
          <p:cNvPr id="42" name="Picture 41" descr="SIS0081GY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788000" y="4356000"/>
            <a:ext cx="720000" cy="72000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478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Soracom Air</a:t>
            </a:r>
          </a:p>
          <a:p>
            <a:pPr algn="ctr">
              <a:defRPr sz="1000">
                <a:solidFill>
                  <a:srgbClr val="7F7F7F"/>
                </a:solidFill>
              </a:defRPr>
            </a:pPr>
            <a:r>
              <a:t>(Standard)</a:t>
            </a:r>
          </a:p>
        </p:txBody>
      </p:sp>
      <p:pic>
        <p:nvPicPr>
          <p:cNvPr id="44" name="Picture 43" descr="SIS0082GY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768000" y="4356000"/>
            <a:ext cx="720000" cy="72000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676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Soracom Air</a:t>
            </a:r>
          </a:p>
          <a:p>
            <a:pPr algn="ctr">
              <a:defRPr sz="1000">
                <a:solidFill>
                  <a:srgbClr val="7F7F7F"/>
                </a:solidFill>
              </a:defRPr>
            </a:pPr>
            <a:r>
              <a:t>(Minimum)</a:t>
            </a:r>
          </a:p>
        </p:txBody>
      </p:sp>
      <p:pic>
        <p:nvPicPr>
          <p:cNvPr id="46" name="Picture 45" descr="SIS0083GY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748000" y="4356000"/>
            <a:ext cx="720000" cy="72000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874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Soracom Air</a:t>
            </a:r>
          </a:p>
          <a:p>
            <a:pPr algn="ctr">
              <a:defRPr sz="1000">
                <a:solidFill>
                  <a:srgbClr val="7F7F7F"/>
                </a:solidFill>
              </a:defRPr>
            </a:pPr>
            <a:r>
              <a:t>(Live)</a:t>
            </a:r>
          </a:p>
        </p:txBody>
      </p:sp>
      <p:pic>
        <p:nvPicPr>
          <p:cNvPr id="48" name="Picture 47" descr="SIS0084GY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0728000" y="4356000"/>
            <a:ext cx="720000" cy="72000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072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Soracom Air</a:t>
            </a:r>
          </a:p>
          <a:p>
            <a:pPr algn="ctr">
              <a:defRPr sz="1000">
                <a:solidFill>
                  <a:srgbClr val="7F7F7F"/>
                </a:solidFill>
              </a:defRPr>
            </a:pPr>
            <a:r>
              <a:t>(Dead)</a:t>
            </a:r>
          </a:p>
        </p:txBody>
      </p:sp>
      <p:pic>
        <p:nvPicPr>
          <p:cNvPr id="50" name="Picture 49" descr="SIS0085GY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27999" y="5508000"/>
            <a:ext cx="720000" cy="72000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827999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Soracom Air</a:t>
            </a:r>
          </a:p>
          <a:p>
            <a:pPr algn="ctr">
              <a:defRPr sz="1000">
                <a:solidFill>
                  <a:srgbClr val="7F7F7F"/>
                </a:solidFill>
              </a:defRPr>
            </a:pPr>
            <a:r>
              <a:t>(Unknown)</a:t>
            </a:r>
          </a:p>
        </p:txBody>
      </p:sp>
      <p:pic>
        <p:nvPicPr>
          <p:cNvPr id="52" name="Picture 51" descr="SIS0086GY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808000" y="5508000"/>
            <a:ext cx="720000" cy="720000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280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Soracom Air</a:t>
            </a:r>
          </a:p>
          <a:p>
            <a:pPr algn="ctr">
              <a:defRPr sz="1000">
                <a:solidFill>
                  <a:srgbClr val="7F7F7F"/>
                </a:solidFill>
              </a:defRPr>
            </a:pPr>
            <a:r>
              <a:t>(Free)</a:t>
            </a:r>
          </a:p>
        </p:txBody>
      </p:sp>
      <p:pic>
        <p:nvPicPr>
          <p:cNvPr id="54" name="Picture 53" descr="SIS0087GY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788000" y="5508000"/>
            <a:ext cx="720000" cy="72000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478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Communication Path</a:t>
            </a:r>
          </a:p>
          <a:p>
            <a:pPr algn="ctr">
              <a:defRPr sz="1000">
                <a:solidFill>
                  <a:srgbClr val="7F7F7F"/>
                </a:solidFill>
              </a:defRPr>
            </a:pPr>
            <a:r>
              <a:t>(Branch)</a:t>
            </a:r>
          </a:p>
        </p:txBody>
      </p:sp>
      <p:pic>
        <p:nvPicPr>
          <p:cNvPr id="56" name="Picture 55" descr="SIS0088GY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768000" y="5508000"/>
            <a:ext cx="720000" cy="72000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676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Communication Path</a:t>
            </a:r>
          </a:p>
          <a:p>
            <a:pPr algn="ctr">
              <a:defRPr sz="1000">
                <a:solidFill>
                  <a:srgbClr val="7F7F7F"/>
                </a:solidFill>
              </a:defRPr>
            </a:pPr>
            <a:r>
              <a:t>(Conversion)</a:t>
            </a:r>
          </a:p>
        </p:txBody>
      </p:sp>
      <p:pic>
        <p:nvPicPr>
          <p:cNvPr id="58" name="Picture 57" descr="SIS0089GY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748000" y="5508000"/>
            <a:ext cx="720000" cy="720000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874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Communication Path</a:t>
            </a:r>
          </a:p>
          <a:p>
            <a:pPr algn="ctr">
              <a:defRPr sz="1000">
                <a:solidFill>
                  <a:srgbClr val="7F7F7F"/>
                </a:solidFill>
              </a:defRPr>
            </a:pPr>
            <a:r>
              <a:t>(Consolidation)</a:t>
            </a:r>
          </a:p>
        </p:txBody>
      </p:sp>
      <p:pic>
        <p:nvPicPr>
          <p:cNvPr id="60" name="Picture 59" descr="SIS0090GY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0728000" y="5508000"/>
            <a:ext cx="720000" cy="720000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1072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SBR A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IS0091G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999" y="900000"/>
            <a:ext cx="720000" cy="72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999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SBR B</a:t>
            </a:r>
          </a:p>
        </p:txBody>
      </p:sp>
      <p:pic>
        <p:nvPicPr>
          <p:cNvPr id="4" name="Picture 3" descr="SIS0092G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000" y="900000"/>
            <a:ext cx="720000" cy="72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0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Global</a:t>
            </a:r>
          </a:p>
        </p:txBody>
      </p:sp>
      <p:pic>
        <p:nvPicPr>
          <p:cNvPr id="6" name="Picture 5" descr="SIS0093G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00" y="900000"/>
            <a:ext cx="720000" cy="72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8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LoRa Base A</a:t>
            </a:r>
          </a:p>
        </p:txBody>
      </p:sp>
      <p:pic>
        <p:nvPicPr>
          <p:cNvPr id="8" name="Picture 7" descr="SIS0094G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8000" y="900000"/>
            <a:ext cx="720000" cy="72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6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LoRa Base B</a:t>
            </a:r>
          </a:p>
        </p:txBody>
      </p:sp>
      <p:pic>
        <p:nvPicPr>
          <p:cNvPr id="10" name="Picture 9" descr="SIS0095G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8000" y="900000"/>
            <a:ext cx="720000" cy="72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74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LoRa Device A</a:t>
            </a:r>
          </a:p>
        </p:txBody>
      </p:sp>
      <p:pic>
        <p:nvPicPr>
          <p:cNvPr id="12" name="Picture 11" descr="SIS0096G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28000" y="900000"/>
            <a:ext cx="720000" cy="720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72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LoRa Device B</a:t>
            </a:r>
          </a:p>
        </p:txBody>
      </p:sp>
      <p:pic>
        <p:nvPicPr>
          <p:cNvPr id="14" name="Picture 13" descr="SIS0097G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999" y="2052000"/>
            <a:ext cx="720000" cy="72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27999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LoRa A</a:t>
            </a:r>
          </a:p>
        </p:txBody>
      </p:sp>
      <p:pic>
        <p:nvPicPr>
          <p:cNvPr id="16" name="Picture 15" descr="SIS0098G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08000" y="2052000"/>
            <a:ext cx="720000" cy="720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LoRa B</a:t>
            </a:r>
          </a:p>
        </p:txBody>
      </p:sp>
      <p:pic>
        <p:nvPicPr>
          <p:cNvPr id="18" name="Picture 17" descr="SIS0099GY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8000" y="2052000"/>
            <a:ext cx="720000" cy="720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78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VPG</a:t>
            </a:r>
          </a:p>
        </p:txBody>
      </p:sp>
      <p:pic>
        <p:nvPicPr>
          <p:cNvPr id="20" name="Picture 19" descr="SIS0100G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68000" y="2052000"/>
            <a:ext cx="720000" cy="720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76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Gateway</a:t>
            </a:r>
          </a:p>
        </p:txBody>
      </p:sp>
      <p:pic>
        <p:nvPicPr>
          <p:cNvPr id="22" name="Picture 21" descr="SIS0101GY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48000" y="2052000"/>
            <a:ext cx="720000" cy="720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74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Interconnection network</a:t>
            </a:r>
          </a:p>
        </p:txBody>
      </p:sp>
      <p:pic>
        <p:nvPicPr>
          <p:cNvPr id="24" name="Picture 23" descr="SIS0102GY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28000" y="2052000"/>
            <a:ext cx="720000" cy="720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72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Safe</a:t>
            </a:r>
          </a:p>
        </p:txBody>
      </p:sp>
      <p:pic>
        <p:nvPicPr>
          <p:cNvPr id="26" name="Picture 25" descr="SIS0103GY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7999" y="3204000"/>
            <a:ext cx="720000" cy="7200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27999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Danger</a:t>
            </a:r>
          </a:p>
        </p:txBody>
      </p:sp>
      <p:pic>
        <p:nvPicPr>
          <p:cNvPr id="28" name="Picture 27" descr="SIS0104GY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08000" y="3204000"/>
            <a:ext cx="720000" cy="720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80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Connect A</a:t>
            </a:r>
          </a:p>
        </p:txBody>
      </p:sp>
      <p:pic>
        <p:nvPicPr>
          <p:cNvPr id="30" name="Picture 29" descr="SIS0105G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88000" y="3204000"/>
            <a:ext cx="720000" cy="720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78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Connect B</a:t>
            </a:r>
          </a:p>
        </p:txBody>
      </p:sp>
      <p:pic>
        <p:nvPicPr>
          <p:cNvPr id="32" name="Picture 31" descr="SIS0106GY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68000" y="3204000"/>
            <a:ext cx="720000" cy="7200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76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Connect C</a:t>
            </a:r>
          </a:p>
        </p:txBody>
      </p:sp>
      <p:pic>
        <p:nvPicPr>
          <p:cNvPr id="34" name="Picture 33" descr="SIS0107GY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748000" y="3204000"/>
            <a:ext cx="720000" cy="7200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874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Beer</a:t>
            </a:r>
          </a:p>
        </p:txBody>
      </p:sp>
      <p:pic>
        <p:nvPicPr>
          <p:cNvPr id="36" name="Picture 35" descr="SIS0108GY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728000" y="3204000"/>
            <a:ext cx="720000" cy="720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72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Sigfox Device A</a:t>
            </a:r>
          </a:p>
        </p:txBody>
      </p:sp>
      <p:pic>
        <p:nvPicPr>
          <p:cNvPr id="38" name="Picture 37" descr="SIS0109GY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27999" y="4356000"/>
            <a:ext cx="720000" cy="7200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27999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Sigfox Device B</a:t>
            </a:r>
          </a:p>
        </p:txBody>
      </p:sp>
      <p:pic>
        <p:nvPicPr>
          <p:cNvPr id="40" name="Picture 39" descr="SIS0110GY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808000" y="4356000"/>
            <a:ext cx="720000" cy="72000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80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Sigfox A</a:t>
            </a:r>
          </a:p>
        </p:txBody>
      </p:sp>
      <p:pic>
        <p:nvPicPr>
          <p:cNvPr id="42" name="Picture 41" descr="SIS0111GY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788000" y="4356000"/>
            <a:ext cx="720000" cy="72000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478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Sigfox B</a:t>
            </a:r>
          </a:p>
        </p:txBody>
      </p:sp>
      <p:pic>
        <p:nvPicPr>
          <p:cNvPr id="44" name="Picture 43" descr="SIS0112GY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768000" y="4356000"/>
            <a:ext cx="720000" cy="72000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676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Car</a:t>
            </a:r>
          </a:p>
        </p:txBody>
      </p:sp>
      <p:pic>
        <p:nvPicPr>
          <p:cNvPr id="46" name="Picture 45" descr="SIS0113GY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748000" y="4356000"/>
            <a:ext cx="720000" cy="72000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874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Taxi</a:t>
            </a:r>
          </a:p>
        </p:txBody>
      </p:sp>
      <p:pic>
        <p:nvPicPr>
          <p:cNvPr id="48" name="Picture 47" descr="SIS0114GY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0728000" y="4356000"/>
            <a:ext cx="720000" cy="72000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072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Truck</a:t>
            </a:r>
          </a:p>
        </p:txBody>
      </p:sp>
      <p:pic>
        <p:nvPicPr>
          <p:cNvPr id="50" name="Picture 49" descr="SIS0115GY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27999" y="5508000"/>
            <a:ext cx="720000" cy="72000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827999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Bus</a:t>
            </a:r>
          </a:p>
        </p:txBody>
      </p:sp>
      <p:pic>
        <p:nvPicPr>
          <p:cNvPr id="52" name="Picture 51" descr="SIS0116GY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808000" y="5508000"/>
            <a:ext cx="720000" cy="720000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280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Train</a:t>
            </a:r>
          </a:p>
        </p:txBody>
      </p:sp>
      <p:pic>
        <p:nvPicPr>
          <p:cNvPr id="54" name="Picture 53" descr="SIS0117GY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788000" y="5508000"/>
            <a:ext cx="720000" cy="72000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478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Motor Scooter</a:t>
            </a:r>
          </a:p>
        </p:txBody>
      </p:sp>
      <p:pic>
        <p:nvPicPr>
          <p:cNvPr id="56" name="Picture 55" descr="SIS0118GY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768000" y="5508000"/>
            <a:ext cx="720000" cy="72000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676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Motorcycle</a:t>
            </a:r>
          </a:p>
        </p:txBody>
      </p:sp>
      <p:pic>
        <p:nvPicPr>
          <p:cNvPr id="58" name="Picture 57" descr="SIS0119GY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748000" y="5508000"/>
            <a:ext cx="720000" cy="720000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874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Bicycle</a:t>
            </a:r>
          </a:p>
        </p:txBody>
      </p:sp>
      <p:pic>
        <p:nvPicPr>
          <p:cNvPr id="60" name="Picture 59" descr="SIS0120GY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0728000" y="5508000"/>
            <a:ext cx="720000" cy="720000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1072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Plane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IS0121G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999" y="900000"/>
            <a:ext cx="720000" cy="72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999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Helicopter</a:t>
            </a:r>
          </a:p>
        </p:txBody>
      </p:sp>
      <p:pic>
        <p:nvPicPr>
          <p:cNvPr id="4" name="Picture 3" descr="SIS0122G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000" y="900000"/>
            <a:ext cx="720000" cy="72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0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Excavator</a:t>
            </a:r>
          </a:p>
        </p:txBody>
      </p:sp>
      <p:pic>
        <p:nvPicPr>
          <p:cNvPr id="6" name="Picture 5" descr="SIS0123G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00" y="900000"/>
            <a:ext cx="720000" cy="72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8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Crane</a:t>
            </a:r>
          </a:p>
        </p:txBody>
      </p:sp>
      <p:pic>
        <p:nvPicPr>
          <p:cNvPr id="8" name="Picture 7" descr="SIS0124G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8000" y="900000"/>
            <a:ext cx="720000" cy="72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6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Bulldozer</a:t>
            </a:r>
          </a:p>
        </p:txBody>
      </p:sp>
      <p:pic>
        <p:nvPicPr>
          <p:cNvPr id="10" name="Picture 9" descr="SIS0125G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8000" y="900000"/>
            <a:ext cx="720000" cy="72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74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Dump Truck</a:t>
            </a:r>
          </a:p>
        </p:txBody>
      </p:sp>
      <p:pic>
        <p:nvPicPr>
          <p:cNvPr id="12" name="Picture 11" descr="SIS0126G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28000" y="900000"/>
            <a:ext cx="720000" cy="720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72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Tractor</a:t>
            </a:r>
          </a:p>
        </p:txBody>
      </p:sp>
      <p:pic>
        <p:nvPicPr>
          <p:cNvPr id="14" name="Picture 13" descr="SIS0127G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999" y="2052000"/>
            <a:ext cx="720000" cy="72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27999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Truck Snow Blower</a:t>
            </a:r>
          </a:p>
        </p:txBody>
      </p:sp>
      <p:pic>
        <p:nvPicPr>
          <p:cNvPr id="16" name="Picture 15" descr="SIS0128G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08000" y="2052000"/>
            <a:ext cx="720000" cy="720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Boat</a:t>
            </a:r>
          </a:p>
        </p:txBody>
      </p:sp>
      <p:pic>
        <p:nvPicPr>
          <p:cNvPr id="18" name="Picture 17" descr="SIS0129GY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8000" y="2052000"/>
            <a:ext cx="720000" cy="720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78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Ship</a:t>
            </a:r>
          </a:p>
        </p:txBody>
      </p:sp>
      <p:pic>
        <p:nvPicPr>
          <p:cNvPr id="20" name="Picture 19" descr="SIS0130G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68000" y="2052000"/>
            <a:ext cx="720000" cy="720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76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Freighter</a:t>
            </a:r>
          </a:p>
        </p:txBody>
      </p:sp>
      <p:pic>
        <p:nvPicPr>
          <p:cNvPr id="22" name="Picture 21" descr="SIS0131GY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48000" y="2052000"/>
            <a:ext cx="720000" cy="720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74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Balloon</a:t>
            </a:r>
          </a:p>
        </p:txBody>
      </p:sp>
      <p:pic>
        <p:nvPicPr>
          <p:cNvPr id="24" name="Picture 23" descr="SIS0132GY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28000" y="2052000"/>
            <a:ext cx="720000" cy="720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72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Space Shuttle</a:t>
            </a:r>
          </a:p>
        </p:txBody>
      </p:sp>
      <p:pic>
        <p:nvPicPr>
          <p:cNvPr id="26" name="Picture 25" descr="SIS0133GY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7999" y="3204000"/>
            <a:ext cx="720000" cy="7200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27999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UFO</a:t>
            </a:r>
          </a:p>
        </p:txBody>
      </p:sp>
      <p:pic>
        <p:nvPicPr>
          <p:cNvPr id="28" name="Picture 27" descr="SIS0134GY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08000" y="3204000"/>
            <a:ext cx="720000" cy="720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80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Satellite</a:t>
            </a:r>
          </a:p>
        </p:txBody>
      </p:sp>
      <p:pic>
        <p:nvPicPr>
          <p:cNvPr id="30" name="Picture 29" descr="SIS0135G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88000" y="3204000"/>
            <a:ext cx="720000" cy="720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78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eSIM A</a:t>
            </a:r>
          </a:p>
        </p:txBody>
      </p:sp>
      <p:pic>
        <p:nvPicPr>
          <p:cNvPr id="32" name="Picture 31" descr="SIS0136GY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68000" y="3204000"/>
            <a:ext cx="720000" cy="7200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76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Air eSIM A</a:t>
            </a:r>
          </a:p>
        </p:txBody>
      </p:sp>
      <p:pic>
        <p:nvPicPr>
          <p:cNvPr id="34" name="Picture 33" descr="SIS0137GY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748000" y="3204000"/>
            <a:ext cx="720000" cy="7200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874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Air eSIM B</a:t>
            </a:r>
          </a:p>
        </p:txBody>
      </p:sp>
      <p:pic>
        <p:nvPicPr>
          <p:cNvPr id="36" name="Picture 35" descr="SIS0138GY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728000" y="3204000"/>
            <a:ext cx="720000" cy="720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72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Soracom Funnel Adaptor</a:t>
            </a:r>
          </a:p>
        </p:txBody>
      </p:sp>
      <p:pic>
        <p:nvPicPr>
          <p:cNvPr id="38" name="Picture 37" descr="SIS0139GY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27999" y="4356000"/>
            <a:ext cx="720000" cy="7200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27999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SPS Partner A</a:t>
            </a:r>
          </a:p>
        </p:txBody>
      </p:sp>
      <p:pic>
        <p:nvPicPr>
          <p:cNvPr id="40" name="Picture 39" descr="SIS0140GY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808000" y="4356000"/>
            <a:ext cx="720000" cy="72000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80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SPS Partner B</a:t>
            </a:r>
          </a:p>
        </p:txBody>
      </p:sp>
      <p:pic>
        <p:nvPicPr>
          <p:cNvPr id="42" name="Picture 41" descr="SIS0141GY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788000" y="4356000"/>
            <a:ext cx="720000" cy="72000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478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LTE Devices A</a:t>
            </a:r>
          </a:p>
        </p:txBody>
      </p:sp>
      <p:pic>
        <p:nvPicPr>
          <p:cNvPr id="44" name="Picture 43" descr="SIS0142GY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768000" y="4356000"/>
            <a:ext cx="720000" cy="72000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676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LTE Devices B</a:t>
            </a:r>
          </a:p>
        </p:txBody>
      </p:sp>
      <p:pic>
        <p:nvPicPr>
          <p:cNvPr id="46" name="Picture 45" descr="SIS0143GY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748000" y="4356000"/>
            <a:ext cx="720000" cy="72000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874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LTE A</a:t>
            </a:r>
          </a:p>
        </p:txBody>
      </p:sp>
      <p:pic>
        <p:nvPicPr>
          <p:cNvPr id="48" name="Picture 47" descr="SIS0144GY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0728000" y="4356000"/>
            <a:ext cx="720000" cy="72000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072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LTE B</a:t>
            </a:r>
          </a:p>
        </p:txBody>
      </p:sp>
      <p:pic>
        <p:nvPicPr>
          <p:cNvPr id="50" name="Picture 49" descr="SIS0145GY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27999" y="5508000"/>
            <a:ext cx="720000" cy="72000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827999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3G Devices A</a:t>
            </a:r>
          </a:p>
        </p:txBody>
      </p:sp>
      <p:pic>
        <p:nvPicPr>
          <p:cNvPr id="52" name="Picture 51" descr="SIS0146GY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808000" y="5508000"/>
            <a:ext cx="720000" cy="720000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280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3G Devices B</a:t>
            </a:r>
          </a:p>
        </p:txBody>
      </p:sp>
      <p:pic>
        <p:nvPicPr>
          <p:cNvPr id="54" name="Picture 53" descr="SIS0147GY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788000" y="5508000"/>
            <a:ext cx="720000" cy="72000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478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3G A</a:t>
            </a:r>
          </a:p>
        </p:txBody>
      </p:sp>
      <p:pic>
        <p:nvPicPr>
          <p:cNvPr id="56" name="Picture 55" descr="SIS0148GY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768000" y="5508000"/>
            <a:ext cx="720000" cy="72000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676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3G B</a:t>
            </a:r>
          </a:p>
        </p:txBody>
      </p:sp>
      <p:pic>
        <p:nvPicPr>
          <p:cNvPr id="58" name="Picture 57" descr="SIS0149GY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748000" y="5508000"/>
            <a:ext cx="720000" cy="720000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874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Microcomputer</a:t>
            </a:r>
          </a:p>
        </p:txBody>
      </p:sp>
      <p:pic>
        <p:nvPicPr>
          <p:cNvPr id="60" name="Picture 59" descr="SIS0150GY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0728000" y="5508000"/>
            <a:ext cx="720000" cy="720000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1072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Wio LTE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IS0151G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999" y="900000"/>
            <a:ext cx="720000" cy="72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999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Wio 3G</a:t>
            </a:r>
          </a:p>
        </p:txBody>
      </p:sp>
      <p:pic>
        <p:nvPicPr>
          <p:cNvPr id="4" name="Picture 3" descr="SIS0152G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000" y="900000"/>
            <a:ext cx="720000" cy="72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0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Processor</a:t>
            </a:r>
          </a:p>
        </p:txBody>
      </p:sp>
      <p:pic>
        <p:nvPicPr>
          <p:cNvPr id="6" name="Picture 5" descr="SIS0153G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00" y="900000"/>
            <a:ext cx="720000" cy="72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8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Button</a:t>
            </a:r>
          </a:p>
        </p:txBody>
      </p:sp>
      <p:pic>
        <p:nvPicPr>
          <p:cNvPr id="8" name="Picture 7" descr="SIS0154G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8000" y="900000"/>
            <a:ext cx="720000" cy="72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6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Buzzer</a:t>
            </a:r>
          </a:p>
        </p:txBody>
      </p:sp>
      <p:pic>
        <p:nvPicPr>
          <p:cNvPr id="10" name="Picture 9" descr="SIS0155G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8000" y="900000"/>
            <a:ext cx="720000" cy="72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74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Indicator</a:t>
            </a:r>
          </a:p>
        </p:txBody>
      </p:sp>
      <p:pic>
        <p:nvPicPr>
          <p:cNvPr id="12" name="Picture 11" descr="SIS0156G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28000" y="900000"/>
            <a:ext cx="720000" cy="720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72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Thermometer</a:t>
            </a:r>
          </a:p>
        </p:txBody>
      </p:sp>
      <p:pic>
        <p:nvPicPr>
          <p:cNvPr id="14" name="Picture 13" descr="SIS0157G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999" y="2052000"/>
            <a:ext cx="720000" cy="72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27999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Hygrometer</a:t>
            </a:r>
          </a:p>
        </p:txBody>
      </p:sp>
      <p:pic>
        <p:nvPicPr>
          <p:cNvPr id="16" name="Picture 15" descr="SIS0158G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08000" y="2052000"/>
            <a:ext cx="720000" cy="720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Sound wave</a:t>
            </a:r>
          </a:p>
        </p:txBody>
      </p:sp>
      <p:pic>
        <p:nvPicPr>
          <p:cNvPr id="18" name="Picture 17" descr="SIS0159GY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8000" y="2052000"/>
            <a:ext cx="720000" cy="720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78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Acceleration</a:t>
            </a:r>
          </a:p>
        </p:txBody>
      </p:sp>
      <p:pic>
        <p:nvPicPr>
          <p:cNvPr id="20" name="Picture 19" descr="SIS0160G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68000" y="2052000"/>
            <a:ext cx="720000" cy="720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76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Gyroscope</a:t>
            </a:r>
          </a:p>
        </p:txBody>
      </p:sp>
      <p:pic>
        <p:nvPicPr>
          <p:cNvPr id="22" name="Picture 21" descr="SIS0161GY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48000" y="2052000"/>
            <a:ext cx="720000" cy="720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74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Machine Learning Engine A</a:t>
            </a:r>
          </a:p>
        </p:txBody>
      </p:sp>
      <p:pic>
        <p:nvPicPr>
          <p:cNvPr id="24" name="Picture 23" descr="SIS0162GY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28000" y="2052000"/>
            <a:ext cx="720000" cy="720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72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Machine Learning Model A</a:t>
            </a:r>
          </a:p>
        </p:txBody>
      </p:sp>
      <p:pic>
        <p:nvPicPr>
          <p:cNvPr id="26" name="Picture 25" descr="SIS0163GY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7999" y="3204000"/>
            <a:ext cx="720000" cy="7200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27999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Machine Learning Engine B</a:t>
            </a:r>
          </a:p>
        </p:txBody>
      </p:sp>
      <p:pic>
        <p:nvPicPr>
          <p:cNvPr id="28" name="Picture 27" descr="SIS0164GY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08000" y="3204000"/>
            <a:ext cx="720000" cy="720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80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Machine Learning Model B</a:t>
            </a:r>
          </a:p>
        </p:txBody>
      </p:sp>
      <p:pic>
        <p:nvPicPr>
          <p:cNvPr id="30" name="Picture 29" descr="SIS0165G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88000" y="3204000"/>
            <a:ext cx="720000" cy="720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78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Graph B</a:t>
            </a:r>
          </a:p>
        </p:txBody>
      </p:sp>
      <p:pic>
        <p:nvPicPr>
          <p:cNvPr id="32" name="Picture 31" descr="SIS0166GY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68000" y="3204000"/>
            <a:ext cx="720000" cy="7200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76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Graph C</a:t>
            </a:r>
          </a:p>
        </p:txBody>
      </p:sp>
      <p:pic>
        <p:nvPicPr>
          <p:cNvPr id="34" name="Picture 33" descr="SIS0167GY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748000" y="3204000"/>
            <a:ext cx="720000" cy="7200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874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Graph D</a:t>
            </a:r>
          </a:p>
        </p:txBody>
      </p:sp>
      <p:pic>
        <p:nvPicPr>
          <p:cNvPr id="36" name="Picture 35" descr="SIS0168GY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728000" y="3204000"/>
            <a:ext cx="720000" cy="720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72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Graph E</a:t>
            </a:r>
          </a:p>
        </p:txBody>
      </p:sp>
      <p:pic>
        <p:nvPicPr>
          <p:cNvPr id="38" name="Picture 37" descr="SIS0169GY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27999" y="4356000"/>
            <a:ext cx="720000" cy="7200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27999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Currency A</a:t>
            </a:r>
          </a:p>
        </p:txBody>
      </p:sp>
      <p:pic>
        <p:nvPicPr>
          <p:cNvPr id="40" name="Picture 39" descr="SIS0170GY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808000" y="4356000"/>
            <a:ext cx="720000" cy="72000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80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Currency B</a:t>
            </a:r>
          </a:p>
        </p:txBody>
      </p:sp>
      <p:pic>
        <p:nvPicPr>
          <p:cNvPr id="42" name="Picture 41" descr="SIS0171GY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788000" y="4356000"/>
            <a:ext cx="720000" cy="72000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478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Currency C</a:t>
            </a:r>
          </a:p>
        </p:txBody>
      </p:sp>
      <p:pic>
        <p:nvPicPr>
          <p:cNvPr id="44" name="Picture 43" descr="SIS0172GY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768000" y="4356000"/>
            <a:ext cx="720000" cy="72000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676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Graph F</a:t>
            </a:r>
          </a:p>
        </p:txBody>
      </p:sp>
      <p:pic>
        <p:nvPicPr>
          <p:cNvPr id="46" name="Picture 45" descr="SIS0173GY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748000" y="4356000"/>
            <a:ext cx="720000" cy="72000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874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Graph G</a:t>
            </a:r>
          </a:p>
        </p:txBody>
      </p:sp>
      <p:pic>
        <p:nvPicPr>
          <p:cNvPr id="48" name="Picture 47" descr="SIS0174GY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0728000" y="4356000"/>
            <a:ext cx="720000" cy="72000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072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Arrow E</a:t>
            </a:r>
          </a:p>
        </p:txBody>
      </p:sp>
      <p:pic>
        <p:nvPicPr>
          <p:cNvPr id="50" name="Picture 49" descr="SIS0175GY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27999" y="5508000"/>
            <a:ext cx="720000" cy="72000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827999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Arrow F</a:t>
            </a:r>
          </a:p>
        </p:txBody>
      </p:sp>
      <p:pic>
        <p:nvPicPr>
          <p:cNvPr id="52" name="Picture 51" descr="SIS0176GY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808000" y="5508000"/>
            <a:ext cx="720000" cy="720000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280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Router C</a:t>
            </a:r>
          </a:p>
        </p:txBody>
      </p:sp>
      <p:pic>
        <p:nvPicPr>
          <p:cNvPr id="54" name="Picture 53" descr="SIS0177GY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788000" y="5508000"/>
            <a:ext cx="720000" cy="72000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478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Switching hub B</a:t>
            </a:r>
          </a:p>
        </p:txBody>
      </p:sp>
      <p:pic>
        <p:nvPicPr>
          <p:cNvPr id="56" name="Picture 55" descr="SIS0178GY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768000" y="5508000"/>
            <a:ext cx="720000" cy="72000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676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Router A</a:t>
            </a:r>
          </a:p>
        </p:txBody>
      </p:sp>
      <p:pic>
        <p:nvPicPr>
          <p:cNvPr id="58" name="Picture 57" descr="SIS0179GY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748000" y="5508000"/>
            <a:ext cx="720000" cy="720000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874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Switching hub A</a:t>
            </a:r>
          </a:p>
        </p:txBody>
      </p:sp>
      <p:pic>
        <p:nvPicPr>
          <p:cNvPr id="60" name="Picture 59" descr="SIS0180GY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0728000" y="5508000"/>
            <a:ext cx="720000" cy="720000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1072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Router B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IS0181G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999" y="900000"/>
            <a:ext cx="720000" cy="72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999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Excalibur</a:t>
            </a:r>
          </a:p>
        </p:txBody>
      </p:sp>
      <p:pic>
        <p:nvPicPr>
          <p:cNvPr id="4" name="Picture 3" descr="SIS0182G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000" y="900000"/>
            <a:ext cx="720000" cy="72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0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Slime</a:t>
            </a:r>
          </a:p>
        </p:txBody>
      </p:sp>
      <p:pic>
        <p:nvPicPr>
          <p:cNvPr id="6" name="Picture 5" descr="SIS0183G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00" y="900000"/>
            <a:ext cx="720000" cy="72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8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House</a:t>
            </a:r>
          </a:p>
        </p:txBody>
      </p:sp>
      <p:pic>
        <p:nvPicPr>
          <p:cNvPr id="8" name="Picture 7" descr="SIS0184G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8000" y="900000"/>
            <a:ext cx="720000" cy="72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6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Store</a:t>
            </a:r>
          </a:p>
        </p:txBody>
      </p:sp>
      <p:pic>
        <p:nvPicPr>
          <p:cNvPr id="10" name="Picture 9" descr="SIS0185G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8000" y="900000"/>
            <a:ext cx="720000" cy="72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74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Factory A</a:t>
            </a:r>
          </a:p>
        </p:txBody>
      </p:sp>
      <p:pic>
        <p:nvPicPr>
          <p:cNvPr id="12" name="Picture 11" descr="SIS0186G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28000" y="900000"/>
            <a:ext cx="720000" cy="720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72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Factory B</a:t>
            </a:r>
          </a:p>
        </p:txBody>
      </p:sp>
      <p:pic>
        <p:nvPicPr>
          <p:cNvPr id="14" name="Picture 13" descr="SIS0187G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999" y="2052000"/>
            <a:ext cx="720000" cy="72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27999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Meter</a:t>
            </a:r>
          </a:p>
        </p:txBody>
      </p:sp>
      <p:pic>
        <p:nvPicPr>
          <p:cNvPr id="16" name="Picture 15" descr="SIS0188G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08000" y="2052000"/>
            <a:ext cx="720000" cy="720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Vending machine</a:t>
            </a:r>
          </a:p>
        </p:txBody>
      </p:sp>
      <p:pic>
        <p:nvPicPr>
          <p:cNvPr id="18" name="Picture 17" descr="SIS0189GY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8000" y="2052000"/>
            <a:ext cx="720000" cy="720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78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Crossing</a:t>
            </a:r>
          </a:p>
        </p:txBody>
      </p:sp>
      <p:pic>
        <p:nvPicPr>
          <p:cNvPr id="20" name="Picture 19" descr="SIS0190G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68000" y="2052000"/>
            <a:ext cx="720000" cy="720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76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Handheld terminal</a:t>
            </a:r>
          </a:p>
        </p:txBody>
      </p:sp>
      <p:pic>
        <p:nvPicPr>
          <p:cNvPr id="22" name="Picture 21" descr="SIS0191GY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48000" y="2052000"/>
            <a:ext cx="720000" cy="720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74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POS cash-register</a:t>
            </a:r>
          </a:p>
        </p:txBody>
      </p:sp>
      <p:pic>
        <p:nvPicPr>
          <p:cNvPr id="24" name="Picture 23" descr="SIS0192GY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28000" y="2052000"/>
            <a:ext cx="720000" cy="720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72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Generator</a:t>
            </a:r>
          </a:p>
        </p:txBody>
      </p:sp>
      <p:pic>
        <p:nvPicPr>
          <p:cNvPr id="26" name="Picture 25" descr="SIS0193GY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7999" y="3204000"/>
            <a:ext cx="720000" cy="7200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27999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PLC</a:t>
            </a:r>
          </a:p>
        </p:txBody>
      </p:sp>
      <p:pic>
        <p:nvPicPr>
          <p:cNvPr id="28" name="Picture 27" descr="SIS0194GY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08000" y="3204000"/>
            <a:ext cx="720000" cy="720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80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Analog meter</a:t>
            </a:r>
          </a:p>
        </p:txBody>
      </p:sp>
      <p:pic>
        <p:nvPicPr>
          <p:cNvPr id="30" name="Picture 29" descr="SIS0195G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88000" y="3204000"/>
            <a:ext cx="720000" cy="720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78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7 segment</a:t>
            </a:r>
          </a:p>
        </p:txBody>
      </p:sp>
      <p:pic>
        <p:nvPicPr>
          <p:cNvPr id="32" name="Picture 31" descr="SIS0196GY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68000" y="3204000"/>
            <a:ext cx="720000" cy="7200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76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Robotic Arm</a:t>
            </a:r>
          </a:p>
        </p:txBody>
      </p:sp>
      <p:pic>
        <p:nvPicPr>
          <p:cNvPr id="34" name="Picture 33" descr="SIS0197GY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748000" y="3204000"/>
            <a:ext cx="720000" cy="7200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874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Robot</a:t>
            </a:r>
          </a:p>
        </p:txBody>
      </p:sp>
      <p:pic>
        <p:nvPicPr>
          <p:cNvPr id="36" name="Picture 35" descr="SIS0198GY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728000" y="3204000"/>
            <a:ext cx="720000" cy="720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72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Conveyor</a:t>
            </a:r>
          </a:p>
        </p:txBody>
      </p:sp>
      <p:pic>
        <p:nvPicPr>
          <p:cNvPr id="38" name="Picture 37" descr="SIS0199GY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27999" y="4356000"/>
            <a:ext cx="720000" cy="7200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27999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Signal</a:t>
            </a:r>
          </a:p>
        </p:txBody>
      </p:sp>
      <p:pic>
        <p:nvPicPr>
          <p:cNvPr id="40" name="Picture 39" descr="SIS0200GY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808000" y="4356000"/>
            <a:ext cx="720000" cy="72000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80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SIM(Suspended)</a:t>
            </a:r>
          </a:p>
        </p:txBody>
      </p:sp>
      <p:pic>
        <p:nvPicPr>
          <p:cNvPr id="42" name="Picture 41" descr="SIS0201GY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788000" y="4356000"/>
            <a:ext cx="720000" cy="72000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478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Map</a:t>
            </a:r>
          </a:p>
        </p:txBody>
      </p:sp>
      <p:pic>
        <p:nvPicPr>
          <p:cNvPr id="44" name="Picture 43" descr="SIS0202GY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768000" y="4356000"/>
            <a:ext cx="720000" cy="72000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676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Ethernet</a:t>
            </a:r>
          </a:p>
        </p:txBody>
      </p:sp>
      <p:pic>
        <p:nvPicPr>
          <p:cNvPr id="46" name="Picture 45" descr="SIS0203GY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748000" y="4356000"/>
            <a:ext cx="720000" cy="72000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874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LTE-M Devices A</a:t>
            </a:r>
          </a:p>
        </p:txBody>
      </p:sp>
      <p:pic>
        <p:nvPicPr>
          <p:cNvPr id="48" name="Picture 47" descr="SIS0204GY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0728000" y="4356000"/>
            <a:ext cx="720000" cy="72000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072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LTE-M Devices B</a:t>
            </a:r>
          </a:p>
        </p:txBody>
      </p:sp>
      <p:pic>
        <p:nvPicPr>
          <p:cNvPr id="50" name="Picture 49" descr="SIS0205GY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27999" y="5508000"/>
            <a:ext cx="720000" cy="72000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827999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LTE-M A</a:t>
            </a:r>
          </a:p>
        </p:txBody>
      </p:sp>
      <p:pic>
        <p:nvPicPr>
          <p:cNvPr id="52" name="Picture 51" descr="SIS0206GY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808000" y="5508000"/>
            <a:ext cx="720000" cy="720000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280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LTE-M B</a:t>
            </a:r>
          </a:p>
        </p:txBody>
      </p:sp>
      <p:pic>
        <p:nvPicPr>
          <p:cNvPr id="54" name="Picture 53" descr="SIS0207GY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788000" y="5508000"/>
            <a:ext cx="720000" cy="72000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478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Suspect</a:t>
            </a:r>
          </a:p>
        </p:txBody>
      </p:sp>
      <p:pic>
        <p:nvPicPr>
          <p:cNvPr id="56" name="Picture 55" descr="SIS0208GY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768000" y="5508000"/>
            <a:ext cx="720000" cy="72000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676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Edge AI Camera</a:t>
            </a:r>
          </a:p>
        </p:txBody>
      </p:sp>
      <p:pic>
        <p:nvPicPr>
          <p:cNvPr id="58" name="Picture 57" descr="SIS0210GY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748000" y="5508000"/>
            <a:ext cx="720000" cy="720000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874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VPG Type-C</a:t>
            </a:r>
          </a:p>
        </p:txBody>
      </p:sp>
      <p:pic>
        <p:nvPicPr>
          <p:cNvPr id="60" name="Picture 59" descr="SIS0211GY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0728000" y="5508000"/>
            <a:ext cx="720000" cy="720000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1072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VPG Type-D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IS0001W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999" y="900000"/>
            <a:ext cx="720000" cy="72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999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Cloud A</a:t>
            </a:r>
          </a:p>
        </p:txBody>
      </p:sp>
      <p:pic>
        <p:nvPicPr>
          <p:cNvPr id="4" name="Picture 3" descr="SIS0002WH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000" y="900000"/>
            <a:ext cx="720000" cy="72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0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Cloud B</a:t>
            </a:r>
          </a:p>
        </p:txBody>
      </p:sp>
      <p:pic>
        <p:nvPicPr>
          <p:cNvPr id="6" name="Picture 5" descr="SIS0003WH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00" y="900000"/>
            <a:ext cx="720000" cy="72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8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Telephone Exchange</a:t>
            </a:r>
          </a:p>
        </p:txBody>
      </p:sp>
      <p:pic>
        <p:nvPicPr>
          <p:cNvPr id="8" name="Picture 7" descr="SIS0004WH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8000" y="900000"/>
            <a:ext cx="720000" cy="72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6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Base Station</a:t>
            </a:r>
          </a:p>
        </p:txBody>
      </p:sp>
      <p:pic>
        <p:nvPicPr>
          <p:cNvPr id="10" name="Picture 9" descr="SIS0005WH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8000" y="900000"/>
            <a:ext cx="720000" cy="72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74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Internet</a:t>
            </a:r>
          </a:p>
        </p:txBody>
      </p:sp>
      <p:pic>
        <p:nvPicPr>
          <p:cNvPr id="12" name="Picture 11" descr="SIS0006WH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28000" y="900000"/>
            <a:ext cx="720000" cy="720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72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SIM</a:t>
            </a:r>
          </a:p>
        </p:txBody>
      </p:sp>
      <p:pic>
        <p:nvPicPr>
          <p:cNvPr id="14" name="Picture 13" descr="SIS0007WH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999" y="2052000"/>
            <a:ext cx="720000" cy="72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27999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PC</a:t>
            </a:r>
          </a:p>
        </p:txBody>
      </p:sp>
      <p:pic>
        <p:nvPicPr>
          <p:cNvPr id="16" name="Picture 15" descr="SIS0008WH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08000" y="2052000"/>
            <a:ext cx="720000" cy="720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LAPTOP</a:t>
            </a:r>
          </a:p>
        </p:txBody>
      </p:sp>
      <p:pic>
        <p:nvPicPr>
          <p:cNvPr id="18" name="Picture 17" descr="SIS0009WH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8000" y="2052000"/>
            <a:ext cx="720000" cy="720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78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Smart Phone</a:t>
            </a:r>
          </a:p>
        </p:txBody>
      </p:sp>
      <p:pic>
        <p:nvPicPr>
          <p:cNvPr id="20" name="Picture 19" descr="SIS0010WH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68000" y="2052000"/>
            <a:ext cx="720000" cy="720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76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Tablet</a:t>
            </a:r>
          </a:p>
        </p:txBody>
      </p:sp>
      <p:pic>
        <p:nvPicPr>
          <p:cNvPr id="22" name="Picture 21" descr="SIS0011WH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48000" y="2052000"/>
            <a:ext cx="720000" cy="720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74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Feature Phone</a:t>
            </a:r>
          </a:p>
        </p:txBody>
      </p:sp>
      <p:pic>
        <p:nvPicPr>
          <p:cNvPr id="24" name="Picture 23" descr="SIS0012WH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28000" y="2052000"/>
            <a:ext cx="720000" cy="720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72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Camera</a:t>
            </a:r>
          </a:p>
        </p:txBody>
      </p:sp>
      <p:pic>
        <p:nvPicPr>
          <p:cNvPr id="26" name="Picture 25" descr="SIS0013WH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7999" y="3204000"/>
            <a:ext cx="720000" cy="7200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27999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Surveillance Camera</a:t>
            </a:r>
          </a:p>
        </p:txBody>
      </p:sp>
      <p:pic>
        <p:nvPicPr>
          <p:cNvPr id="28" name="Picture 27" descr="SIS0014WH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08000" y="3204000"/>
            <a:ext cx="720000" cy="720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80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Drone</a:t>
            </a:r>
          </a:p>
        </p:txBody>
      </p:sp>
      <p:pic>
        <p:nvPicPr>
          <p:cNvPr id="30" name="Picture 29" descr="SIS0015WH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88000" y="3204000"/>
            <a:ext cx="720000" cy="720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78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Smart Watch</a:t>
            </a:r>
          </a:p>
        </p:txBody>
      </p:sp>
      <p:pic>
        <p:nvPicPr>
          <p:cNvPr id="32" name="Picture 31" descr="SIS0016WH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68000" y="3204000"/>
            <a:ext cx="720000" cy="7200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76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Board</a:t>
            </a:r>
          </a:p>
        </p:txBody>
      </p:sp>
      <p:pic>
        <p:nvPicPr>
          <p:cNvPr id="34" name="Picture 33" descr="SIS0017WH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748000" y="3204000"/>
            <a:ext cx="720000" cy="7200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874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Dongle</a:t>
            </a:r>
          </a:p>
        </p:txBody>
      </p:sp>
      <p:pic>
        <p:nvPicPr>
          <p:cNvPr id="36" name="Picture 35" descr="SIS0018WH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728000" y="3204000"/>
            <a:ext cx="720000" cy="720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72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Transmitter A</a:t>
            </a:r>
          </a:p>
        </p:txBody>
      </p:sp>
      <p:pic>
        <p:nvPicPr>
          <p:cNvPr id="38" name="Picture 37" descr="SIS0019WH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27999" y="4356000"/>
            <a:ext cx="720000" cy="7200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27999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Transmitter B</a:t>
            </a:r>
          </a:p>
        </p:txBody>
      </p:sp>
      <p:pic>
        <p:nvPicPr>
          <p:cNvPr id="40" name="Picture 39" descr="SIS0020WH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808000" y="4356000"/>
            <a:ext cx="720000" cy="72000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80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Controller A</a:t>
            </a:r>
          </a:p>
        </p:txBody>
      </p:sp>
      <p:pic>
        <p:nvPicPr>
          <p:cNvPr id="42" name="Picture 41" descr="SIS0021WH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788000" y="4356000"/>
            <a:ext cx="720000" cy="72000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478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Controller B</a:t>
            </a:r>
          </a:p>
        </p:txBody>
      </p:sp>
      <p:pic>
        <p:nvPicPr>
          <p:cNvPr id="44" name="Picture 43" descr="SIS0022WH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768000" y="4356000"/>
            <a:ext cx="720000" cy="72000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676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IoT Device Group</a:t>
            </a:r>
          </a:p>
        </p:txBody>
      </p:sp>
      <p:pic>
        <p:nvPicPr>
          <p:cNvPr id="46" name="Picture 45" descr="SIS0023WH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748000" y="4356000"/>
            <a:ext cx="720000" cy="72000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874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Server A</a:t>
            </a:r>
          </a:p>
        </p:txBody>
      </p:sp>
      <p:pic>
        <p:nvPicPr>
          <p:cNvPr id="48" name="Picture 47" descr="SIS0024WH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0728000" y="4356000"/>
            <a:ext cx="720000" cy="72000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072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Server B</a:t>
            </a:r>
          </a:p>
        </p:txBody>
      </p:sp>
      <p:pic>
        <p:nvPicPr>
          <p:cNvPr id="50" name="Picture 49" descr="SIS0025WH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27999" y="5508000"/>
            <a:ext cx="720000" cy="72000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827999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Server C</a:t>
            </a:r>
          </a:p>
        </p:txBody>
      </p:sp>
      <p:pic>
        <p:nvPicPr>
          <p:cNvPr id="52" name="Picture 51" descr="SIS0026WH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808000" y="5508000"/>
            <a:ext cx="720000" cy="720000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280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Database</a:t>
            </a:r>
          </a:p>
        </p:txBody>
      </p:sp>
      <p:pic>
        <p:nvPicPr>
          <p:cNvPr id="54" name="Picture 53" descr="SIS0027WH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788000" y="5508000"/>
            <a:ext cx="720000" cy="72000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478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User A</a:t>
            </a:r>
          </a:p>
        </p:txBody>
      </p:sp>
      <p:pic>
        <p:nvPicPr>
          <p:cNvPr id="56" name="Picture 55" descr="SIS0028WH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768000" y="5508000"/>
            <a:ext cx="720000" cy="72000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676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User B</a:t>
            </a:r>
          </a:p>
        </p:txBody>
      </p:sp>
      <p:pic>
        <p:nvPicPr>
          <p:cNvPr id="58" name="Picture 57" descr="SIS0029WH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748000" y="5508000"/>
            <a:ext cx="720000" cy="720000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874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Security A</a:t>
            </a:r>
          </a:p>
        </p:txBody>
      </p:sp>
      <p:pic>
        <p:nvPicPr>
          <p:cNvPr id="60" name="Picture 59" descr="SIS0030WH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0728000" y="5508000"/>
            <a:ext cx="720000" cy="720000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1072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Security B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IS0212G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999" y="900000"/>
            <a:ext cx="720000" cy="72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999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VPG Type-E</a:t>
            </a:r>
          </a:p>
        </p:txBody>
      </p:sp>
      <p:pic>
        <p:nvPicPr>
          <p:cNvPr id="4" name="Picture 3" descr="SIS0213G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000" y="900000"/>
            <a:ext cx="720000" cy="72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0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VPG Type-F</a:t>
            </a:r>
          </a:p>
        </p:txBody>
      </p:sp>
      <p:pic>
        <p:nvPicPr>
          <p:cNvPr id="6" name="Picture 5" descr="SIS0214G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00" y="900000"/>
            <a:ext cx="720000" cy="72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8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Connector</a:t>
            </a:r>
          </a:p>
        </p:txBody>
      </p:sp>
      <p:pic>
        <p:nvPicPr>
          <p:cNvPr id="8" name="Picture 7" descr="SIS0215G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8000" y="900000"/>
            <a:ext cx="720000" cy="72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6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GPS Multiunit Soracom Edition</a:t>
            </a:r>
          </a:p>
        </p:txBody>
      </p:sp>
      <p:pic>
        <p:nvPicPr>
          <p:cNvPr id="10" name="Picture 9" descr="SIS0216G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8000" y="900000"/>
            <a:ext cx="720000" cy="72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74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5G Devices A</a:t>
            </a:r>
          </a:p>
        </p:txBody>
      </p:sp>
      <p:pic>
        <p:nvPicPr>
          <p:cNvPr id="12" name="Picture 11" descr="SIS0217G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28000" y="900000"/>
            <a:ext cx="720000" cy="720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72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5G Devices B</a:t>
            </a:r>
          </a:p>
        </p:txBody>
      </p:sp>
      <p:pic>
        <p:nvPicPr>
          <p:cNvPr id="14" name="Picture 13" descr="SIS0218G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999" y="2052000"/>
            <a:ext cx="720000" cy="72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27999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5G A</a:t>
            </a:r>
          </a:p>
        </p:txBody>
      </p:sp>
      <p:pic>
        <p:nvPicPr>
          <p:cNvPr id="16" name="Picture 15" descr="SIS0219G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08000" y="2052000"/>
            <a:ext cx="720000" cy="720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5G B</a:t>
            </a:r>
          </a:p>
        </p:txBody>
      </p:sp>
      <p:pic>
        <p:nvPicPr>
          <p:cNvPr id="18" name="Picture 17" descr="SIS0220GY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8000" y="2052000"/>
            <a:ext cx="720000" cy="720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78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Virtual SIM</a:t>
            </a:r>
          </a:p>
        </p:txBody>
      </p:sp>
      <p:pic>
        <p:nvPicPr>
          <p:cNvPr id="20" name="Picture 19" descr="SIS0221G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68000" y="2052000"/>
            <a:ext cx="720000" cy="720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76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Diagnostics</a:t>
            </a:r>
          </a:p>
        </p:txBody>
      </p:sp>
      <p:pic>
        <p:nvPicPr>
          <p:cNvPr id="22" name="Picture 21" descr="SIS0222GY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48000" y="2052000"/>
            <a:ext cx="720000" cy="720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74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soratun</a:t>
            </a:r>
          </a:p>
        </p:txBody>
      </p:sp>
      <p:pic>
        <p:nvPicPr>
          <p:cNvPr id="24" name="Picture 23" descr="SIS0223GY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28000" y="2052000"/>
            <a:ext cx="720000" cy="720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72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Soracom Cloud Camera Services</a:t>
            </a:r>
          </a:p>
        </p:txBody>
      </p:sp>
      <p:pic>
        <p:nvPicPr>
          <p:cNvPr id="26" name="Picture 25" descr="SIS0224GY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7999" y="3204000"/>
            <a:ext cx="720000" cy="7200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27999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ATOM Cam 2</a:t>
            </a:r>
          </a:p>
        </p:txBody>
      </p:sp>
      <p:pic>
        <p:nvPicPr>
          <p:cNvPr id="28" name="Picture 27" descr="SIS0226GY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08000" y="3204000"/>
            <a:ext cx="720000" cy="720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80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Battery</a:t>
            </a:r>
          </a:p>
          <a:p>
            <a:pPr algn="ctr">
              <a:defRPr sz="1000">
                <a:solidFill>
                  <a:srgbClr val="7F7F7F"/>
                </a:solidFill>
              </a:defRPr>
            </a:pPr>
            <a:r>
              <a:t>(Full)</a:t>
            </a:r>
          </a:p>
        </p:txBody>
      </p:sp>
      <p:pic>
        <p:nvPicPr>
          <p:cNvPr id="30" name="Picture 29" descr="SIS0227G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88000" y="3204000"/>
            <a:ext cx="720000" cy="720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78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Battery</a:t>
            </a:r>
          </a:p>
          <a:p>
            <a:pPr algn="ctr">
              <a:defRPr sz="1000">
                <a:solidFill>
                  <a:srgbClr val="7F7F7F"/>
                </a:solidFill>
              </a:defRPr>
            </a:pPr>
            <a:r>
              <a:t>(Half)</a:t>
            </a:r>
          </a:p>
        </p:txBody>
      </p:sp>
      <p:pic>
        <p:nvPicPr>
          <p:cNvPr id="32" name="Picture 31" descr="SIS0228GY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68000" y="3204000"/>
            <a:ext cx="720000" cy="7200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76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Battery</a:t>
            </a:r>
          </a:p>
          <a:p>
            <a:pPr algn="ctr">
              <a:defRPr sz="1000">
                <a:solidFill>
                  <a:srgbClr val="7F7F7F"/>
                </a:solidFill>
              </a:defRPr>
            </a:pPr>
            <a:r>
              <a:t>(Empty)</a:t>
            </a:r>
          </a:p>
        </p:txBody>
      </p:sp>
      <p:pic>
        <p:nvPicPr>
          <p:cNvPr id="34" name="Picture 33" descr="SIS0229GY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748000" y="3204000"/>
            <a:ext cx="720000" cy="7200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874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Still Image</a:t>
            </a:r>
          </a:p>
          <a:p>
            <a:pPr algn="ctr">
              <a:defRPr sz="1000">
                <a:solidFill>
                  <a:srgbClr val="7F7F7F"/>
                </a:solidFill>
              </a:defRPr>
            </a:pPr>
            <a:r>
              <a:t>(Outdoor)</a:t>
            </a:r>
          </a:p>
        </p:txBody>
      </p:sp>
      <p:pic>
        <p:nvPicPr>
          <p:cNvPr id="36" name="Picture 35" descr="SIS0230GY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728000" y="3204000"/>
            <a:ext cx="720000" cy="720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72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Still Image</a:t>
            </a:r>
          </a:p>
          <a:p>
            <a:pPr algn="ctr">
              <a:defRPr sz="1000">
                <a:solidFill>
                  <a:srgbClr val="7F7F7F"/>
                </a:solidFill>
              </a:defRPr>
            </a:pPr>
            <a:r>
              <a:t>(Indoor)</a:t>
            </a:r>
          </a:p>
        </p:txBody>
      </p:sp>
      <p:pic>
        <p:nvPicPr>
          <p:cNvPr id="38" name="Picture 37" descr="SIS0231GY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27999" y="4356000"/>
            <a:ext cx="720000" cy="7200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27999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Video</a:t>
            </a:r>
          </a:p>
        </p:txBody>
      </p:sp>
      <p:pic>
        <p:nvPicPr>
          <p:cNvPr id="40" name="Picture 39" descr="SIS0232GY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808000" y="4356000"/>
            <a:ext cx="720000" cy="72000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80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Console</a:t>
            </a:r>
          </a:p>
        </p:txBody>
      </p:sp>
      <p:pic>
        <p:nvPicPr>
          <p:cNvPr id="42" name="Picture 41" descr="SIS0233GY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788000" y="4356000"/>
            <a:ext cx="720000" cy="72000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478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Soracom CLI</a:t>
            </a:r>
          </a:p>
        </p:txBody>
      </p:sp>
      <p:pic>
        <p:nvPicPr>
          <p:cNvPr id="44" name="Picture 43" descr="SIS0234GY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768000" y="4356000"/>
            <a:ext cx="720000" cy="72000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676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Signature</a:t>
            </a:r>
          </a:p>
        </p:txBody>
      </p:sp>
      <p:pic>
        <p:nvPicPr>
          <p:cNvPr id="46" name="Picture 45" descr="SIS0235GY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748000" y="4356000"/>
            <a:ext cx="720000" cy="72000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874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VPG Type-G</a:t>
            </a:r>
          </a:p>
        </p:txBody>
      </p:sp>
      <p:pic>
        <p:nvPicPr>
          <p:cNvPr id="48" name="Picture 47" descr="SIS0236GY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0728000" y="4356000"/>
            <a:ext cx="720000" cy="72000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072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iSIM A</a:t>
            </a:r>
          </a:p>
        </p:txBody>
      </p:sp>
      <p:pic>
        <p:nvPicPr>
          <p:cNvPr id="50" name="Picture 49" descr="SIS0237GY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27999" y="5508000"/>
            <a:ext cx="720000" cy="72000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827999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iSIM B</a:t>
            </a:r>
          </a:p>
        </p:txBody>
      </p:sp>
      <p:pic>
        <p:nvPicPr>
          <p:cNvPr id="52" name="Picture 51" descr="SIS0238GY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808000" y="5508000"/>
            <a:ext cx="720000" cy="720000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280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iSIM C</a:t>
            </a:r>
          </a:p>
        </p:txBody>
      </p:sp>
      <p:pic>
        <p:nvPicPr>
          <p:cNvPr id="54" name="Picture 53" descr="SIS0239GY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788000" y="5508000"/>
            <a:ext cx="720000" cy="72000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478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VPG Type-F2</a:t>
            </a:r>
          </a:p>
        </p:txBody>
      </p:sp>
      <p:pic>
        <p:nvPicPr>
          <p:cNvPr id="56" name="Picture 55" descr="SIS0240GY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768000" y="5508000"/>
            <a:ext cx="720000" cy="72000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676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Administrator</a:t>
            </a:r>
          </a:p>
        </p:txBody>
      </p:sp>
      <p:pic>
        <p:nvPicPr>
          <p:cNvPr id="58" name="Picture 57" descr="SIS0241GY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748000" y="5508000"/>
            <a:ext cx="720000" cy="720000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874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Chat</a:t>
            </a:r>
          </a:p>
        </p:txBody>
      </p:sp>
      <p:pic>
        <p:nvPicPr>
          <p:cNvPr id="60" name="Picture 59" descr="SIS0242GY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0728000" y="5508000"/>
            <a:ext cx="720000" cy="720000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1072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Chat mode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IS0243G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999" y="900000"/>
            <a:ext cx="720000" cy="72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999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Air</a:t>
            </a:r>
          </a:p>
          <a:p>
            <a:pPr algn="ctr">
              <a:defRPr sz="1000">
                <a:solidFill>
                  <a:srgbClr val="7F7F7F"/>
                </a:solidFill>
              </a:defRPr>
            </a:pPr>
            <a:r>
              <a:t>(Testing)</a:t>
            </a:r>
          </a:p>
        </p:txBody>
      </p:sp>
      <p:pic>
        <p:nvPicPr>
          <p:cNvPr id="4" name="Picture 3" descr="SIS0244G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000" y="900000"/>
            <a:ext cx="720000" cy="72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0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EV Charger</a:t>
            </a:r>
          </a:p>
        </p:txBody>
      </p:sp>
      <p:pic>
        <p:nvPicPr>
          <p:cNvPr id="6" name="Picture 5" descr="SIS0245G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00" y="900000"/>
            <a:ext cx="720000" cy="72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8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Ground station</a:t>
            </a:r>
          </a:p>
          <a:p>
            <a:pPr algn="ctr">
              <a:defRPr sz="1000">
                <a:solidFill>
                  <a:srgbClr val="7F7F7F"/>
                </a:solidFill>
              </a:defRPr>
            </a:pPr>
            <a:r>
              <a:t>(Satellite)</a:t>
            </a:r>
          </a:p>
        </p:txBody>
      </p:sp>
      <p:pic>
        <p:nvPicPr>
          <p:cNvPr id="8" name="Picture 7" descr="SIS0246G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8000" y="900000"/>
            <a:ext cx="720000" cy="72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6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Refrigerator</a:t>
            </a:r>
          </a:p>
        </p:txBody>
      </p:sp>
      <p:pic>
        <p:nvPicPr>
          <p:cNvPr id="10" name="Picture 9" descr="SIS0247G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8000" y="900000"/>
            <a:ext cx="720000" cy="72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74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SQL</a:t>
            </a:r>
          </a:p>
        </p:txBody>
      </p:sp>
      <p:pic>
        <p:nvPicPr>
          <p:cNvPr id="12" name="Picture 11" descr="SIS0248G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28000" y="900000"/>
            <a:ext cx="720000" cy="720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72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Binary</a:t>
            </a:r>
          </a:p>
        </p:txBody>
      </p:sp>
      <p:pic>
        <p:nvPicPr>
          <p:cNvPr id="14" name="Picture 13" descr="SIS0249G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999" y="2052000"/>
            <a:ext cx="720000" cy="72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27999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Binary Parser</a:t>
            </a:r>
          </a:p>
        </p:txBody>
      </p:sp>
      <p:pic>
        <p:nvPicPr>
          <p:cNvPr id="16" name="Picture 15" descr="SIS0250G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08000" y="2052000"/>
            <a:ext cx="720000" cy="720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Metadata Service</a:t>
            </a:r>
          </a:p>
        </p:txBody>
      </p:sp>
      <p:pic>
        <p:nvPicPr>
          <p:cNvPr id="18" name="Picture 17" descr="SIS0251GY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8000" y="2052000"/>
            <a:ext cx="720000" cy="720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78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Display</a:t>
            </a:r>
          </a:p>
        </p:txBody>
      </p:sp>
      <p:pic>
        <p:nvPicPr>
          <p:cNvPr id="20" name="Picture 19" descr="SIS0252G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68000" y="2052000"/>
            <a:ext cx="720000" cy="720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76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SoraCam Pro</a:t>
            </a:r>
          </a:p>
        </p:txBody>
      </p:sp>
      <p:pic>
        <p:nvPicPr>
          <p:cNvPr id="22" name="Picture 21" descr="SIS0253GY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48000" y="2052000"/>
            <a:ext cx="720000" cy="720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74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Connectivity Hypervisor capable IoT SIM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ISS001G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999" y="900000"/>
            <a:ext cx="720000" cy="72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999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Soracom Platform A</a:t>
            </a:r>
          </a:p>
        </p:txBody>
      </p:sp>
      <p:pic>
        <p:nvPicPr>
          <p:cNvPr id="4" name="Picture 3" descr="SISS002G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000" y="900000"/>
            <a:ext cx="720000" cy="72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0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Soracom Platform B</a:t>
            </a:r>
          </a:p>
        </p:txBody>
      </p:sp>
      <p:pic>
        <p:nvPicPr>
          <p:cNvPr id="6" name="Picture 5" descr="SISS003G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00" y="900000"/>
            <a:ext cx="720000" cy="72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8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IoT SIM A</a:t>
            </a:r>
          </a:p>
        </p:txBody>
      </p:sp>
      <p:pic>
        <p:nvPicPr>
          <p:cNvPr id="8" name="Picture 7" descr="SISS004G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8000" y="900000"/>
            <a:ext cx="720000" cy="72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6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IoT SIM B</a:t>
            </a:r>
          </a:p>
        </p:txBody>
      </p:sp>
      <p:pic>
        <p:nvPicPr>
          <p:cNvPr id="10" name="Picture 9" descr="SISS005G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8000" y="900000"/>
            <a:ext cx="720000" cy="72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74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Soracom Beam</a:t>
            </a:r>
          </a:p>
        </p:txBody>
      </p:sp>
      <p:pic>
        <p:nvPicPr>
          <p:cNvPr id="12" name="Picture 11" descr="SISS006G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28000" y="900000"/>
            <a:ext cx="720000" cy="720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72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Soracom Canal</a:t>
            </a:r>
          </a:p>
        </p:txBody>
      </p:sp>
      <p:pic>
        <p:nvPicPr>
          <p:cNvPr id="14" name="Picture 13" descr="SISS007G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999" y="2052000"/>
            <a:ext cx="720000" cy="72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27999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Soracom Direct</a:t>
            </a:r>
          </a:p>
        </p:txBody>
      </p:sp>
      <p:pic>
        <p:nvPicPr>
          <p:cNvPr id="16" name="Picture 15" descr="SISS008G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08000" y="2052000"/>
            <a:ext cx="720000" cy="720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Soracom Endorse</a:t>
            </a:r>
          </a:p>
        </p:txBody>
      </p:sp>
      <p:pic>
        <p:nvPicPr>
          <p:cNvPr id="18" name="Picture 17" descr="SISS009GY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8000" y="2052000"/>
            <a:ext cx="720000" cy="720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78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Soracom Funnel</a:t>
            </a:r>
          </a:p>
        </p:txBody>
      </p:sp>
      <p:pic>
        <p:nvPicPr>
          <p:cNvPr id="20" name="Picture 19" descr="SISS010G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68000" y="2052000"/>
            <a:ext cx="720000" cy="720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76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Soracom Door</a:t>
            </a:r>
          </a:p>
        </p:txBody>
      </p:sp>
      <p:pic>
        <p:nvPicPr>
          <p:cNvPr id="22" name="Picture 21" descr="SISS011GY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48000" y="2052000"/>
            <a:ext cx="720000" cy="720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74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Soracom Gate</a:t>
            </a:r>
          </a:p>
        </p:txBody>
      </p:sp>
      <p:pic>
        <p:nvPicPr>
          <p:cNvPr id="24" name="Picture 23" descr="SISS012GY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28000" y="2052000"/>
            <a:ext cx="720000" cy="720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72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IoT SIM for Global A</a:t>
            </a:r>
          </a:p>
        </p:txBody>
      </p:sp>
      <p:pic>
        <p:nvPicPr>
          <p:cNvPr id="26" name="Picture 25" descr="SISS013GY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7999" y="3204000"/>
            <a:ext cx="720000" cy="7200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27999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IoT SIM for Global B</a:t>
            </a:r>
          </a:p>
        </p:txBody>
      </p:sp>
      <p:pic>
        <p:nvPicPr>
          <p:cNvPr id="28" name="Picture 27" descr="SISS014GY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08000" y="3204000"/>
            <a:ext cx="720000" cy="720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80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Soracom Harvest</a:t>
            </a:r>
          </a:p>
        </p:txBody>
      </p:sp>
      <p:pic>
        <p:nvPicPr>
          <p:cNvPr id="30" name="Picture 29" descr="SISS015G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88000" y="3204000"/>
            <a:ext cx="720000" cy="720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78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Soracom Inventory</a:t>
            </a:r>
          </a:p>
        </p:txBody>
      </p:sp>
      <p:pic>
        <p:nvPicPr>
          <p:cNvPr id="32" name="Picture 31" descr="SISS016GY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68000" y="3204000"/>
            <a:ext cx="720000" cy="7200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76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Soracom Inventory client</a:t>
            </a:r>
          </a:p>
        </p:txBody>
      </p:sp>
      <p:pic>
        <p:nvPicPr>
          <p:cNvPr id="34" name="Picture 33" descr="SISS017GY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748000" y="3204000"/>
            <a:ext cx="720000" cy="7200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874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Soracom Junction</a:t>
            </a:r>
          </a:p>
        </p:txBody>
      </p:sp>
      <p:pic>
        <p:nvPicPr>
          <p:cNvPr id="36" name="Picture 35" descr="SISS018GY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728000" y="3204000"/>
            <a:ext cx="720000" cy="720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72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Soracom Air</a:t>
            </a:r>
          </a:p>
        </p:txBody>
      </p:sp>
      <p:pic>
        <p:nvPicPr>
          <p:cNvPr id="38" name="Picture 37" descr="SISS019GY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27999" y="4356000"/>
            <a:ext cx="720000" cy="7200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27999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Soracom Krypton</a:t>
            </a:r>
          </a:p>
        </p:txBody>
      </p:sp>
      <p:pic>
        <p:nvPicPr>
          <p:cNvPr id="40" name="Picture 39" descr="SISS020GY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808000" y="4356000"/>
            <a:ext cx="720000" cy="72000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80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Soracom Krypton key</a:t>
            </a:r>
          </a:p>
        </p:txBody>
      </p:sp>
      <p:pic>
        <p:nvPicPr>
          <p:cNvPr id="42" name="Picture 41" descr="SISS021GY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788000" y="4356000"/>
            <a:ext cx="720000" cy="72000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478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Soracom Lagoon</a:t>
            </a:r>
          </a:p>
        </p:txBody>
      </p:sp>
      <p:pic>
        <p:nvPicPr>
          <p:cNvPr id="44" name="Picture 43" descr="SISS022GY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768000" y="4356000"/>
            <a:ext cx="720000" cy="72000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676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Soracom Funk</a:t>
            </a:r>
          </a:p>
        </p:txBody>
      </p:sp>
      <p:pic>
        <p:nvPicPr>
          <p:cNvPr id="46" name="Picture 45" descr="SISS024GY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748000" y="4356000"/>
            <a:ext cx="720000" cy="72000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874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Soracom Napter</a:t>
            </a:r>
          </a:p>
        </p:txBody>
      </p:sp>
      <p:pic>
        <p:nvPicPr>
          <p:cNvPr id="48" name="Picture 47" descr="SISS025GY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0728000" y="4356000"/>
            <a:ext cx="720000" cy="72000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072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Soracom Orbit</a:t>
            </a:r>
          </a:p>
        </p:txBody>
      </p:sp>
      <p:pic>
        <p:nvPicPr>
          <p:cNvPr id="50" name="Picture 49" descr="SISS026GY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27999" y="5508000"/>
            <a:ext cx="720000" cy="72000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827999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Soracom Peek</a:t>
            </a:r>
          </a:p>
        </p:txBody>
      </p:sp>
      <p:pic>
        <p:nvPicPr>
          <p:cNvPr id="52" name="Picture 51" descr="SISS027GY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808000" y="5508000"/>
            <a:ext cx="720000" cy="720000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280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Soracom Arc</a:t>
            </a:r>
          </a:p>
        </p:txBody>
      </p:sp>
      <p:pic>
        <p:nvPicPr>
          <p:cNvPr id="54" name="Picture 53" descr="SISS028GY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788000" y="5508000"/>
            <a:ext cx="720000" cy="72000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478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Soracom Relay</a:t>
            </a:r>
          </a:p>
        </p:txBody>
      </p:sp>
      <p:pic>
        <p:nvPicPr>
          <p:cNvPr id="56" name="Picture 55" descr="SISS029GY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768000" y="5508000"/>
            <a:ext cx="720000" cy="72000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676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Soracom Flux</a:t>
            </a:r>
          </a:p>
        </p:txBody>
      </p:sp>
      <p:pic>
        <p:nvPicPr>
          <p:cNvPr id="58" name="Picture 57" descr="SISS030GY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748000" y="5508000"/>
            <a:ext cx="720000" cy="720000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874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Soracom Query</a:t>
            </a:r>
          </a:p>
        </p:txBody>
      </p:sp>
      <p:pic>
        <p:nvPicPr>
          <p:cNvPr id="60" name="Picture 59" descr="SISS031GY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0728000" y="5508000"/>
            <a:ext cx="720000" cy="720000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1072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Soracom Agent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IS0001C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999" y="900000"/>
            <a:ext cx="720000" cy="72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999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Cloud A</a:t>
            </a:r>
          </a:p>
        </p:txBody>
      </p:sp>
      <p:pic>
        <p:nvPicPr>
          <p:cNvPr id="4" name="Picture 3" descr="SIS0002C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000" y="900000"/>
            <a:ext cx="720000" cy="72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0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Cloud B</a:t>
            </a:r>
          </a:p>
        </p:txBody>
      </p:sp>
      <p:pic>
        <p:nvPicPr>
          <p:cNvPr id="6" name="Picture 5" descr="SIS0003C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00" y="900000"/>
            <a:ext cx="720000" cy="72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8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Telephone Exchange</a:t>
            </a:r>
          </a:p>
        </p:txBody>
      </p:sp>
      <p:pic>
        <p:nvPicPr>
          <p:cNvPr id="8" name="Picture 7" descr="SIS0004C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8000" y="900000"/>
            <a:ext cx="720000" cy="72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6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Base Station</a:t>
            </a:r>
          </a:p>
        </p:txBody>
      </p:sp>
      <p:pic>
        <p:nvPicPr>
          <p:cNvPr id="10" name="Picture 9" descr="SIS0005C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8000" y="900000"/>
            <a:ext cx="720000" cy="72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74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Internet</a:t>
            </a:r>
          </a:p>
        </p:txBody>
      </p:sp>
      <p:pic>
        <p:nvPicPr>
          <p:cNvPr id="12" name="Picture 11" descr="SIS0006C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28000" y="900000"/>
            <a:ext cx="720000" cy="720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72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SIM</a:t>
            </a:r>
          </a:p>
        </p:txBody>
      </p:sp>
      <p:pic>
        <p:nvPicPr>
          <p:cNvPr id="14" name="Picture 13" descr="SIS0007CL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999" y="2052000"/>
            <a:ext cx="720000" cy="72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27999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PC</a:t>
            </a:r>
          </a:p>
        </p:txBody>
      </p:sp>
      <p:pic>
        <p:nvPicPr>
          <p:cNvPr id="16" name="Picture 15" descr="SIS0008CL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08000" y="2052000"/>
            <a:ext cx="720000" cy="720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LAPTOP</a:t>
            </a:r>
          </a:p>
        </p:txBody>
      </p:sp>
      <p:pic>
        <p:nvPicPr>
          <p:cNvPr id="18" name="Picture 17" descr="SIS0009C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8000" y="2052000"/>
            <a:ext cx="720000" cy="720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78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Smart Phone</a:t>
            </a:r>
          </a:p>
        </p:txBody>
      </p:sp>
      <p:pic>
        <p:nvPicPr>
          <p:cNvPr id="20" name="Picture 19" descr="SIS0010C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68000" y="2052000"/>
            <a:ext cx="720000" cy="720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76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Tablet</a:t>
            </a:r>
          </a:p>
        </p:txBody>
      </p:sp>
      <p:pic>
        <p:nvPicPr>
          <p:cNvPr id="22" name="Picture 21" descr="SIS0011CL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48000" y="2052000"/>
            <a:ext cx="720000" cy="720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74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Feature Phone</a:t>
            </a:r>
          </a:p>
        </p:txBody>
      </p:sp>
      <p:pic>
        <p:nvPicPr>
          <p:cNvPr id="24" name="Picture 23" descr="SIS0012CL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28000" y="2052000"/>
            <a:ext cx="720000" cy="720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72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Camera</a:t>
            </a:r>
          </a:p>
        </p:txBody>
      </p:sp>
      <p:pic>
        <p:nvPicPr>
          <p:cNvPr id="26" name="Picture 25" descr="SIS0013CL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7999" y="3204000"/>
            <a:ext cx="720000" cy="7200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27999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Surveillance Camera</a:t>
            </a:r>
          </a:p>
        </p:txBody>
      </p:sp>
      <p:pic>
        <p:nvPicPr>
          <p:cNvPr id="28" name="Picture 27" descr="SIS0014CL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08000" y="3204000"/>
            <a:ext cx="720000" cy="720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80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Drone</a:t>
            </a:r>
          </a:p>
        </p:txBody>
      </p:sp>
      <p:pic>
        <p:nvPicPr>
          <p:cNvPr id="30" name="Picture 29" descr="SIS0015CL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88000" y="3204000"/>
            <a:ext cx="720000" cy="720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78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Smart Watch</a:t>
            </a:r>
          </a:p>
        </p:txBody>
      </p:sp>
      <p:pic>
        <p:nvPicPr>
          <p:cNvPr id="32" name="Picture 31" descr="SIS0016CL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68000" y="3204000"/>
            <a:ext cx="720000" cy="7200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76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Board</a:t>
            </a:r>
          </a:p>
        </p:txBody>
      </p:sp>
      <p:pic>
        <p:nvPicPr>
          <p:cNvPr id="34" name="Picture 33" descr="SIS0017CL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748000" y="3204000"/>
            <a:ext cx="720000" cy="7200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874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Dongle</a:t>
            </a:r>
          </a:p>
        </p:txBody>
      </p:sp>
      <p:pic>
        <p:nvPicPr>
          <p:cNvPr id="36" name="Picture 35" descr="SIS0018CL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728000" y="3204000"/>
            <a:ext cx="720000" cy="720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72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Transmitter A</a:t>
            </a:r>
          </a:p>
        </p:txBody>
      </p:sp>
      <p:pic>
        <p:nvPicPr>
          <p:cNvPr id="38" name="Picture 37" descr="SIS0019CL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27999" y="4356000"/>
            <a:ext cx="720000" cy="7200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27999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Transmitter B</a:t>
            </a:r>
          </a:p>
        </p:txBody>
      </p:sp>
      <p:pic>
        <p:nvPicPr>
          <p:cNvPr id="40" name="Picture 39" descr="SIS0020CL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808000" y="4356000"/>
            <a:ext cx="720000" cy="72000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80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Controller A</a:t>
            </a:r>
          </a:p>
        </p:txBody>
      </p:sp>
      <p:pic>
        <p:nvPicPr>
          <p:cNvPr id="42" name="Picture 41" descr="SIS0021CL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788000" y="4356000"/>
            <a:ext cx="720000" cy="72000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478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Controller B</a:t>
            </a:r>
          </a:p>
        </p:txBody>
      </p:sp>
      <p:pic>
        <p:nvPicPr>
          <p:cNvPr id="44" name="Picture 43" descr="SIS0022CL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768000" y="4356000"/>
            <a:ext cx="720000" cy="72000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676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IoT Device Group</a:t>
            </a:r>
          </a:p>
        </p:txBody>
      </p:sp>
      <p:pic>
        <p:nvPicPr>
          <p:cNvPr id="46" name="Picture 45" descr="SIS0023CL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748000" y="4356000"/>
            <a:ext cx="720000" cy="72000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874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Server A</a:t>
            </a:r>
          </a:p>
        </p:txBody>
      </p:sp>
      <p:pic>
        <p:nvPicPr>
          <p:cNvPr id="48" name="Picture 47" descr="SIS0024CL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0728000" y="4356000"/>
            <a:ext cx="720000" cy="72000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072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Server B</a:t>
            </a:r>
          </a:p>
        </p:txBody>
      </p:sp>
      <p:pic>
        <p:nvPicPr>
          <p:cNvPr id="50" name="Picture 49" descr="SIS0025CL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27999" y="5508000"/>
            <a:ext cx="720000" cy="72000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827999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Server C</a:t>
            </a:r>
          </a:p>
        </p:txBody>
      </p:sp>
      <p:pic>
        <p:nvPicPr>
          <p:cNvPr id="52" name="Picture 51" descr="SIS0026CL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808000" y="5508000"/>
            <a:ext cx="720000" cy="720000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280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Database</a:t>
            </a:r>
          </a:p>
        </p:txBody>
      </p:sp>
      <p:pic>
        <p:nvPicPr>
          <p:cNvPr id="54" name="Picture 53" descr="SIS0027CL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788000" y="5508000"/>
            <a:ext cx="720000" cy="72000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478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User A</a:t>
            </a:r>
          </a:p>
        </p:txBody>
      </p:sp>
      <p:pic>
        <p:nvPicPr>
          <p:cNvPr id="56" name="Picture 55" descr="SIS0028CL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768000" y="5508000"/>
            <a:ext cx="720000" cy="72000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676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User B</a:t>
            </a:r>
          </a:p>
        </p:txBody>
      </p:sp>
      <p:pic>
        <p:nvPicPr>
          <p:cNvPr id="58" name="Picture 57" descr="SIS0029CL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748000" y="5508000"/>
            <a:ext cx="720000" cy="720000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874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Security A</a:t>
            </a:r>
          </a:p>
        </p:txBody>
      </p:sp>
      <p:pic>
        <p:nvPicPr>
          <p:cNvPr id="60" name="Picture 59" descr="SIS0030CL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0728000" y="5508000"/>
            <a:ext cx="720000" cy="720000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1072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Security B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IS0031C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999" y="900000"/>
            <a:ext cx="720000" cy="72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999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Security C</a:t>
            </a:r>
          </a:p>
        </p:txBody>
      </p:sp>
      <p:pic>
        <p:nvPicPr>
          <p:cNvPr id="4" name="Picture 3" descr="SIS0032C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000" y="900000"/>
            <a:ext cx="720000" cy="72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0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Security D</a:t>
            </a:r>
          </a:p>
        </p:txBody>
      </p:sp>
      <p:pic>
        <p:nvPicPr>
          <p:cNvPr id="6" name="Picture 5" descr="SIS0033C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00" y="900000"/>
            <a:ext cx="720000" cy="72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8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Link A</a:t>
            </a:r>
          </a:p>
        </p:txBody>
      </p:sp>
      <p:pic>
        <p:nvPicPr>
          <p:cNvPr id="8" name="Picture 7" descr="SIS0034C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8000" y="900000"/>
            <a:ext cx="720000" cy="72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6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Link B</a:t>
            </a:r>
          </a:p>
        </p:txBody>
      </p:sp>
      <p:pic>
        <p:nvPicPr>
          <p:cNvPr id="10" name="Picture 9" descr="SIS0035C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8000" y="900000"/>
            <a:ext cx="720000" cy="72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74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Code</a:t>
            </a:r>
          </a:p>
        </p:txBody>
      </p:sp>
      <p:pic>
        <p:nvPicPr>
          <p:cNvPr id="12" name="Picture 11" descr="SIS0036C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28000" y="900000"/>
            <a:ext cx="720000" cy="720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72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Config A</a:t>
            </a:r>
          </a:p>
        </p:txBody>
      </p:sp>
      <p:pic>
        <p:nvPicPr>
          <p:cNvPr id="14" name="Picture 13" descr="SIS0037CL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999" y="2052000"/>
            <a:ext cx="720000" cy="72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27999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Config B</a:t>
            </a:r>
          </a:p>
        </p:txBody>
      </p:sp>
      <p:pic>
        <p:nvPicPr>
          <p:cNvPr id="16" name="Picture 15" descr="SIS0038CL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08000" y="2052000"/>
            <a:ext cx="720000" cy="720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Config C</a:t>
            </a:r>
          </a:p>
        </p:txBody>
      </p:sp>
      <p:pic>
        <p:nvPicPr>
          <p:cNvPr id="18" name="Picture 17" descr="SIS0039C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8000" y="2052000"/>
            <a:ext cx="720000" cy="720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78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Power</a:t>
            </a:r>
          </a:p>
        </p:txBody>
      </p:sp>
      <p:pic>
        <p:nvPicPr>
          <p:cNvPr id="20" name="Picture 19" descr="SIS0040C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68000" y="2052000"/>
            <a:ext cx="720000" cy="720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76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Watch</a:t>
            </a:r>
          </a:p>
        </p:txBody>
      </p:sp>
      <p:pic>
        <p:nvPicPr>
          <p:cNvPr id="22" name="Picture 21" descr="SIS0041CL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48000" y="2052000"/>
            <a:ext cx="720000" cy="720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74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Alert</a:t>
            </a:r>
          </a:p>
        </p:txBody>
      </p:sp>
      <p:pic>
        <p:nvPicPr>
          <p:cNvPr id="24" name="Picture 23" descr="SIS0042CL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28000" y="2052000"/>
            <a:ext cx="720000" cy="720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72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Send</a:t>
            </a:r>
          </a:p>
        </p:txBody>
      </p:sp>
      <p:pic>
        <p:nvPicPr>
          <p:cNvPr id="26" name="Picture 25" descr="SIS0043CL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7999" y="3204000"/>
            <a:ext cx="720000" cy="7200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27999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Attention A</a:t>
            </a:r>
          </a:p>
        </p:txBody>
      </p:sp>
      <p:pic>
        <p:nvPicPr>
          <p:cNvPr id="28" name="Picture 27" descr="SIS0044CL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08000" y="3204000"/>
            <a:ext cx="720000" cy="720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80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Attention B</a:t>
            </a:r>
          </a:p>
        </p:txBody>
      </p:sp>
      <p:pic>
        <p:nvPicPr>
          <p:cNvPr id="30" name="Picture 29" descr="SIS0045CL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88000" y="3204000"/>
            <a:ext cx="720000" cy="720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78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Time</a:t>
            </a:r>
          </a:p>
        </p:txBody>
      </p:sp>
      <p:pic>
        <p:nvPicPr>
          <p:cNvPr id="32" name="Picture 31" descr="SIS0046CL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68000" y="3204000"/>
            <a:ext cx="720000" cy="7200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76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Day Time</a:t>
            </a:r>
          </a:p>
        </p:txBody>
      </p:sp>
      <p:pic>
        <p:nvPicPr>
          <p:cNvPr id="34" name="Picture 33" descr="SIS0047CL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748000" y="3204000"/>
            <a:ext cx="720000" cy="7200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874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Night Time</a:t>
            </a:r>
          </a:p>
        </p:txBody>
      </p:sp>
      <p:pic>
        <p:nvPicPr>
          <p:cNvPr id="36" name="Picture 35" descr="SIS0048CL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728000" y="3204000"/>
            <a:ext cx="720000" cy="720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72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Auth Key</a:t>
            </a:r>
          </a:p>
        </p:txBody>
      </p:sp>
      <p:pic>
        <p:nvPicPr>
          <p:cNvPr id="38" name="Picture 37" descr="SIS0049CL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27999" y="4356000"/>
            <a:ext cx="720000" cy="7200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27999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Authenticated</a:t>
            </a:r>
          </a:p>
        </p:txBody>
      </p:sp>
      <p:pic>
        <p:nvPicPr>
          <p:cNvPr id="40" name="Picture 39" descr="SIS0050CL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808000" y="4356000"/>
            <a:ext cx="720000" cy="72000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80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Authentication</a:t>
            </a:r>
          </a:p>
        </p:txBody>
      </p:sp>
      <p:pic>
        <p:nvPicPr>
          <p:cNvPr id="42" name="Picture 41" descr="SIS0051CL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788000" y="4356000"/>
            <a:ext cx="720000" cy="72000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478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Protect</a:t>
            </a:r>
          </a:p>
        </p:txBody>
      </p:sp>
      <p:pic>
        <p:nvPicPr>
          <p:cNvPr id="44" name="Picture 43" descr="SIS0052CL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768000" y="4356000"/>
            <a:ext cx="720000" cy="72000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676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Protect with Key</a:t>
            </a:r>
          </a:p>
        </p:txBody>
      </p:sp>
      <p:pic>
        <p:nvPicPr>
          <p:cNvPr id="46" name="Picture 45" descr="SIS0053CL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748000" y="4356000"/>
            <a:ext cx="720000" cy="72000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874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API</a:t>
            </a:r>
          </a:p>
        </p:txBody>
      </p:sp>
      <p:pic>
        <p:nvPicPr>
          <p:cNvPr id="48" name="Picture 47" descr="SIS0054CL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0728000" y="4356000"/>
            <a:ext cx="720000" cy="72000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072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Protocol</a:t>
            </a:r>
          </a:p>
        </p:txBody>
      </p:sp>
      <p:pic>
        <p:nvPicPr>
          <p:cNvPr id="50" name="Picture 49" descr="SIS0055CL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27999" y="5508000"/>
            <a:ext cx="720000" cy="72000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827999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Controllable</a:t>
            </a:r>
          </a:p>
        </p:txBody>
      </p:sp>
      <p:pic>
        <p:nvPicPr>
          <p:cNvPr id="52" name="Picture 51" descr="SIS0056CL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808000" y="5508000"/>
            <a:ext cx="720000" cy="720000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280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SDK</a:t>
            </a:r>
          </a:p>
        </p:txBody>
      </p:sp>
      <p:pic>
        <p:nvPicPr>
          <p:cNvPr id="54" name="Picture 53" descr="SIS0057CL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788000" y="5508000"/>
            <a:ext cx="720000" cy="72000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478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Big Data</a:t>
            </a:r>
          </a:p>
        </p:txBody>
      </p:sp>
      <p:pic>
        <p:nvPicPr>
          <p:cNvPr id="56" name="Picture 55" descr="SIS0058CL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768000" y="5508000"/>
            <a:ext cx="720000" cy="72000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676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Graph</a:t>
            </a:r>
          </a:p>
        </p:txBody>
      </p:sp>
      <p:pic>
        <p:nvPicPr>
          <p:cNvPr id="58" name="Picture 57" descr="SIS0059CL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748000" y="5508000"/>
            <a:ext cx="720000" cy="720000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874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Mail</a:t>
            </a:r>
          </a:p>
        </p:txBody>
      </p:sp>
      <p:pic>
        <p:nvPicPr>
          <p:cNvPr id="60" name="Picture 59" descr="SIS0060CL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0728000" y="5508000"/>
            <a:ext cx="720000" cy="720000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1072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Read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IS0061C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999" y="900000"/>
            <a:ext cx="720000" cy="72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999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Reload</a:t>
            </a:r>
          </a:p>
        </p:txBody>
      </p:sp>
      <p:pic>
        <p:nvPicPr>
          <p:cNvPr id="4" name="Picture 3" descr="SIS0062C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000" y="900000"/>
            <a:ext cx="720000" cy="72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0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Expansion</a:t>
            </a:r>
          </a:p>
        </p:txBody>
      </p:sp>
      <p:pic>
        <p:nvPicPr>
          <p:cNvPr id="6" name="Picture 5" descr="SIS0063C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00" y="900000"/>
            <a:ext cx="720000" cy="72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8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Shrinking</a:t>
            </a:r>
          </a:p>
        </p:txBody>
      </p:sp>
      <p:pic>
        <p:nvPicPr>
          <p:cNvPr id="8" name="Picture 7" descr="SIS0064C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8000" y="900000"/>
            <a:ext cx="720000" cy="72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6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Arrow A</a:t>
            </a:r>
          </a:p>
        </p:txBody>
      </p:sp>
      <p:pic>
        <p:nvPicPr>
          <p:cNvPr id="10" name="Picture 9" descr="SIS0065C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8000" y="900000"/>
            <a:ext cx="720000" cy="72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74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Arrow B</a:t>
            </a:r>
          </a:p>
        </p:txBody>
      </p:sp>
      <p:pic>
        <p:nvPicPr>
          <p:cNvPr id="12" name="Picture 11" descr="SIS0066C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28000" y="900000"/>
            <a:ext cx="720000" cy="720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72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Arrow C</a:t>
            </a:r>
          </a:p>
        </p:txBody>
      </p:sp>
      <p:pic>
        <p:nvPicPr>
          <p:cNvPr id="14" name="Picture 13" descr="SIS0067CL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999" y="2052000"/>
            <a:ext cx="720000" cy="72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27999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Arrow D</a:t>
            </a:r>
          </a:p>
          <a:p>
            <a:pPr algn="ctr">
              <a:defRPr sz="1000">
                <a:solidFill>
                  <a:srgbClr val="34CDD7"/>
                </a:solidFill>
              </a:defRPr>
            </a:pPr>
            <a:r>
              <a:t>(upload, download)</a:t>
            </a:r>
          </a:p>
        </p:txBody>
      </p:sp>
      <p:pic>
        <p:nvPicPr>
          <p:cNvPr id="16" name="Picture 15" descr="SIS0068CL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08000" y="2052000"/>
            <a:ext cx="720000" cy="720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System Process A</a:t>
            </a:r>
          </a:p>
          <a:p>
            <a:pPr algn="ctr">
              <a:defRPr sz="1000">
                <a:solidFill>
                  <a:srgbClr val="34CDD7"/>
                </a:solidFill>
              </a:defRPr>
            </a:pPr>
            <a:r>
              <a:t>(gateway)</a:t>
            </a:r>
          </a:p>
        </p:txBody>
      </p:sp>
      <p:pic>
        <p:nvPicPr>
          <p:cNvPr id="18" name="Picture 17" descr="SIS0069C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8000" y="2052000"/>
            <a:ext cx="720000" cy="720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78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System Process B</a:t>
            </a:r>
          </a:p>
        </p:txBody>
      </p:sp>
      <p:pic>
        <p:nvPicPr>
          <p:cNvPr id="20" name="Picture 19" descr="SIS0070C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68000" y="2052000"/>
            <a:ext cx="720000" cy="720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76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System Process C</a:t>
            </a:r>
          </a:p>
        </p:txBody>
      </p:sp>
      <p:pic>
        <p:nvPicPr>
          <p:cNvPr id="22" name="Picture 21" descr="SIS0071CL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48000" y="2052000"/>
            <a:ext cx="720000" cy="720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74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System Process D</a:t>
            </a:r>
          </a:p>
        </p:txBody>
      </p:sp>
      <p:pic>
        <p:nvPicPr>
          <p:cNvPr id="24" name="Picture 23" descr="SIS0072CL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28000" y="2052000"/>
            <a:ext cx="720000" cy="720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72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System Process E</a:t>
            </a:r>
          </a:p>
        </p:txBody>
      </p:sp>
      <p:pic>
        <p:nvPicPr>
          <p:cNvPr id="26" name="Picture 25" descr="SIS0073CL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7999" y="3204000"/>
            <a:ext cx="720000" cy="7200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27999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Soracom Air</a:t>
            </a:r>
          </a:p>
          <a:p>
            <a:pPr algn="ctr">
              <a:defRPr sz="1000">
                <a:solidFill>
                  <a:srgbClr val="34CDD7"/>
                </a:solidFill>
              </a:defRPr>
            </a:pPr>
            <a:r>
              <a:t>(Active)</a:t>
            </a:r>
          </a:p>
        </p:txBody>
      </p:sp>
      <p:pic>
        <p:nvPicPr>
          <p:cNvPr id="28" name="Picture 27" descr="SIS0074CL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08000" y="3204000"/>
            <a:ext cx="720000" cy="720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80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Soracom Air</a:t>
            </a:r>
          </a:p>
          <a:p>
            <a:pPr algn="ctr">
              <a:defRPr sz="1000">
                <a:solidFill>
                  <a:srgbClr val="34CDD7"/>
                </a:solidFill>
              </a:defRPr>
            </a:pPr>
            <a:r>
              <a:t>(Stop)</a:t>
            </a:r>
          </a:p>
        </p:txBody>
      </p:sp>
      <p:pic>
        <p:nvPicPr>
          <p:cNvPr id="30" name="Picture 29" descr="SIS0075CL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88000" y="3204000"/>
            <a:ext cx="720000" cy="720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78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Soracom Air</a:t>
            </a:r>
          </a:p>
          <a:p>
            <a:pPr algn="ctr">
              <a:defRPr sz="1000">
                <a:solidFill>
                  <a:srgbClr val="34CDD7"/>
                </a:solidFill>
              </a:defRPr>
            </a:pPr>
            <a:r>
              <a:t>(Inactive)</a:t>
            </a:r>
          </a:p>
        </p:txBody>
      </p:sp>
      <p:pic>
        <p:nvPicPr>
          <p:cNvPr id="32" name="Picture 31" descr="SIS0076CL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68000" y="3204000"/>
            <a:ext cx="720000" cy="7200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76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Soracom Air</a:t>
            </a:r>
          </a:p>
          <a:p>
            <a:pPr algn="ctr">
              <a:defRPr sz="1000">
                <a:solidFill>
                  <a:srgbClr val="34CDD7"/>
                </a:solidFill>
              </a:defRPr>
            </a:pPr>
            <a:r>
              <a:t>(Low Speed)</a:t>
            </a:r>
          </a:p>
        </p:txBody>
      </p:sp>
      <p:pic>
        <p:nvPicPr>
          <p:cNvPr id="34" name="Picture 33" descr="SIS0077CL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748000" y="3204000"/>
            <a:ext cx="720000" cy="7200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874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Soracom Air</a:t>
            </a:r>
          </a:p>
          <a:p>
            <a:pPr algn="ctr">
              <a:defRPr sz="1000">
                <a:solidFill>
                  <a:srgbClr val="34CDD7"/>
                </a:solidFill>
              </a:defRPr>
            </a:pPr>
            <a:r>
              <a:t>(High Speed)</a:t>
            </a:r>
          </a:p>
        </p:txBody>
      </p:sp>
      <p:pic>
        <p:nvPicPr>
          <p:cNvPr id="36" name="Picture 35" descr="SIS0078CL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728000" y="3204000"/>
            <a:ext cx="720000" cy="720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72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Soracom Air</a:t>
            </a:r>
          </a:p>
          <a:p>
            <a:pPr algn="ctr">
              <a:defRPr sz="1000">
                <a:solidFill>
                  <a:srgbClr val="34CDD7"/>
                </a:solidFill>
              </a:defRPr>
            </a:pPr>
            <a:r>
              <a:t>(Checked)</a:t>
            </a:r>
          </a:p>
        </p:txBody>
      </p:sp>
      <p:pic>
        <p:nvPicPr>
          <p:cNvPr id="38" name="Picture 37" descr="SIS0079CL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27999" y="4356000"/>
            <a:ext cx="720000" cy="7200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27999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Soracom Air</a:t>
            </a:r>
          </a:p>
          <a:p>
            <a:pPr algn="ctr">
              <a:defRPr sz="1000">
                <a:solidFill>
                  <a:srgbClr val="34CDD7"/>
                </a:solidFill>
              </a:defRPr>
            </a:pPr>
            <a:r>
              <a:t>(Fast)</a:t>
            </a:r>
          </a:p>
        </p:txBody>
      </p:sp>
      <p:pic>
        <p:nvPicPr>
          <p:cNvPr id="40" name="Picture 39" descr="SIS0080CL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808000" y="4356000"/>
            <a:ext cx="720000" cy="72000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80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Soracom Air</a:t>
            </a:r>
          </a:p>
          <a:p>
            <a:pPr algn="ctr">
              <a:defRPr sz="1000">
                <a:solidFill>
                  <a:srgbClr val="34CDD7"/>
                </a:solidFill>
              </a:defRPr>
            </a:pPr>
            <a:r>
              <a:t>(Slow)</a:t>
            </a:r>
          </a:p>
        </p:txBody>
      </p:sp>
      <p:pic>
        <p:nvPicPr>
          <p:cNvPr id="42" name="Picture 41" descr="SIS0081CL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788000" y="4356000"/>
            <a:ext cx="720000" cy="72000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478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Soracom Air</a:t>
            </a:r>
          </a:p>
          <a:p>
            <a:pPr algn="ctr">
              <a:defRPr sz="1000">
                <a:solidFill>
                  <a:srgbClr val="34CDD7"/>
                </a:solidFill>
              </a:defRPr>
            </a:pPr>
            <a:r>
              <a:t>(Standard)</a:t>
            </a:r>
          </a:p>
        </p:txBody>
      </p:sp>
      <p:pic>
        <p:nvPicPr>
          <p:cNvPr id="44" name="Picture 43" descr="SIS0082CL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768000" y="4356000"/>
            <a:ext cx="720000" cy="72000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676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Soracom Air</a:t>
            </a:r>
          </a:p>
          <a:p>
            <a:pPr algn="ctr">
              <a:defRPr sz="1000">
                <a:solidFill>
                  <a:srgbClr val="34CDD7"/>
                </a:solidFill>
              </a:defRPr>
            </a:pPr>
            <a:r>
              <a:t>(Minimum)</a:t>
            </a:r>
          </a:p>
        </p:txBody>
      </p:sp>
      <p:pic>
        <p:nvPicPr>
          <p:cNvPr id="46" name="Picture 45" descr="SIS0083CL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748000" y="4356000"/>
            <a:ext cx="720000" cy="72000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874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Soracom Air</a:t>
            </a:r>
          </a:p>
          <a:p>
            <a:pPr algn="ctr">
              <a:defRPr sz="1000">
                <a:solidFill>
                  <a:srgbClr val="34CDD7"/>
                </a:solidFill>
              </a:defRPr>
            </a:pPr>
            <a:r>
              <a:t>(Live)</a:t>
            </a:r>
          </a:p>
        </p:txBody>
      </p:sp>
      <p:pic>
        <p:nvPicPr>
          <p:cNvPr id="48" name="Picture 47" descr="SIS0084CL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0728000" y="4356000"/>
            <a:ext cx="720000" cy="72000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072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Soracom Air</a:t>
            </a:r>
          </a:p>
          <a:p>
            <a:pPr algn="ctr">
              <a:defRPr sz="1000">
                <a:solidFill>
                  <a:srgbClr val="34CDD7"/>
                </a:solidFill>
              </a:defRPr>
            </a:pPr>
            <a:r>
              <a:t>(Dead)</a:t>
            </a:r>
          </a:p>
        </p:txBody>
      </p:sp>
      <p:pic>
        <p:nvPicPr>
          <p:cNvPr id="50" name="Picture 49" descr="SIS0085CL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27999" y="5508000"/>
            <a:ext cx="720000" cy="72000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827999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Soracom Air</a:t>
            </a:r>
          </a:p>
          <a:p>
            <a:pPr algn="ctr">
              <a:defRPr sz="1000">
                <a:solidFill>
                  <a:srgbClr val="34CDD7"/>
                </a:solidFill>
              </a:defRPr>
            </a:pPr>
            <a:r>
              <a:t>(Unknown)</a:t>
            </a:r>
          </a:p>
        </p:txBody>
      </p:sp>
      <p:pic>
        <p:nvPicPr>
          <p:cNvPr id="52" name="Picture 51" descr="SIS0086CL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808000" y="5508000"/>
            <a:ext cx="720000" cy="720000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280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Soracom Air</a:t>
            </a:r>
          </a:p>
          <a:p>
            <a:pPr algn="ctr">
              <a:defRPr sz="1000">
                <a:solidFill>
                  <a:srgbClr val="34CDD7"/>
                </a:solidFill>
              </a:defRPr>
            </a:pPr>
            <a:r>
              <a:t>(Free)</a:t>
            </a:r>
          </a:p>
        </p:txBody>
      </p:sp>
      <p:pic>
        <p:nvPicPr>
          <p:cNvPr id="54" name="Picture 53" descr="SIS0087CL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788000" y="5508000"/>
            <a:ext cx="720000" cy="72000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478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Communication Path</a:t>
            </a:r>
          </a:p>
          <a:p>
            <a:pPr algn="ctr">
              <a:defRPr sz="1000">
                <a:solidFill>
                  <a:srgbClr val="34CDD7"/>
                </a:solidFill>
              </a:defRPr>
            </a:pPr>
            <a:r>
              <a:t>(Branch)</a:t>
            </a:r>
          </a:p>
        </p:txBody>
      </p:sp>
      <p:pic>
        <p:nvPicPr>
          <p:cNvPr id="56" name="Picture 55" descr="SIS0088CL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768000" y="5508000"/>
            <a:ext cx="720000" cy="72000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676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Communication Path</a:t>
            </a:r>
          </a:p>
          <a:p>
            <a:pPr algn="ctr">
              <a:defRPr sz="1000">
                <a:solidFill>
                  <a:srgbClr val="34CDD7"/>
                </a:solidFill>
              </a:defRPr>
            </a:pPr>
            <a:r>
              <a:t>(Conversion)</a:t>
            </a:r>
          </a:p>
        </p:txBody>
      </p:sp>
      <p:pic>
        <p:nvPicPr>
          <p:cNvPr id="58" name="Picture 57" descr="SIS0089CL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748000" y="5508000"/>
            <a:ext cx="720000" cy="720000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874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Communication Path</a:t>
            </a:r>
          </a:p>
          <a:p>
            <a:pPr algn="ctr">
              <a:defRPr sz="1000">
                <a:solidFill>
                  <a:srgbClr val="34CDD7"/>
                </a:solidFill>
              </a:defRPr>
            </a:pPr>
            <a:r>
              <a:t>(Consolidation)</a:t>
            </a:r>
          </a:p>
        </p:txBody>
      </p:sp>
      <p:pic>
        <p:nvPicPr>
          <p:cNvPr id="60" name="Picture 59" descr="SIS0090CL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0728000" y="5508000"/>
            <a:ext cx="720000" cy="720000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1072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SBR A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IS0091C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999" y="900000"/>
            <a:ext cx="720000" cy="72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999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SBR B</a:t>
            </a:r>
          </a:p>
        </p:txBody>
      </p:sp>
      <p:pic>
        <p:nvPicPr>
          <p:cNvPr id="4" name="Picture 3" descr="SIS0092C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000" y="900000"/>
            <a:ext cx="720000" cy="72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0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Global</a:t>
            </a:r>
          </a:p>
        </p:txBody>
      </p:sp>
      <p:pic>
        <p:nvPicPr>
          <p:cNvPr id="6" name="Picture 5" descr="SIS0093C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00" y="900000"/>
            <a:ext cx="720000" cy="72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8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LoRa Base A</a:t>
            </a:r>
          </a:p>
        </p:txBody>
      </p:sp>
      <p:pic>
        <p:nvPicPr>
          <p:cNvPr id="8" name="Picture 7" descr="SIS0094C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8000" y="900000"/>
            <a:ext cx="720000" cy="72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6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LoRa Base B</a:t>
            </a:r>
          </a:p>
        </p:txBody>
      </p:sp>
      <p:pic>
        <p:nvPicPr>
          <p:cNvPr id="10" name="Picture 9" descr="SIS0095C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8000" y="900000"/>
            <a:ext cx="720000" cy="72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74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LoRa Device A</a:t>
            </a:r>
          </a:p>
        </p:txBody>
      </p:sp>
      <p:pic>
        <p:nvPicPr>
          <p:cNvPr id="12" name="Picture 11" descr="SIS0096C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28000" y="900000"/>
            <a:ext cx="720000" cy="720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72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LoRa Device B</a:t>
            </a:r>
          </a:p>
        </p:txBody>
      </p:sp>
      <p:pic>
        <p:nvPicPr>
          <p:cNvPr id="14" name="Picture 13" descr="SIS0097CL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999" y="2052000"/>
            <a:ext cx="720000" cy="72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27999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LoRa A</a:t>
            </a:r>
          </a:p>
        </p:txBody>
      </p:sp>
      <p:pic>
        <p:nvPicPr>
          <p:cNvPr id="16" name="Picture 15" descr="SIS0098CL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08000" y="2052000"/>
            <a:ext cx="720000" cy="720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LoRa B</a:t>
            </a:r>
          </a:p>
        </p:txBody>
      </p:sp>
      <p:pic>
        <p:nvPicPr>
          <p:cNvPr id="18" name="Picture 17" descr="SIS0099C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8000" y="2052000"/>
            <a:ext cx="720000" cy="720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78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VPG</a:t>
            </a:r>
          </a:p>
        </p:txBody>
      </p:sp>
      <p:pic>
        <p:nvPicPr>
          <p:cNvPr id="20" name="Picture 19" descr="SIS0100C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68000" y="2052000"/>
            <a:ext cx="720000" cy="720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76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Gateway</a:t>
            </a:r>
          </a:p>
        </p:txBody>
      </p:sp>
      <p:pic>
        <p:nvPicPr>
          <p:cNvPr id="22" name="Picture 21" descr="SIS0101CL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48000" y="2052000"/>
            <a:ext cx="720000" cy="720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74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Interconnection network</a:t>
            </a:r>
          </a:p>
        </p:txBody>
      </p:sp>
      <p:pic>
        <p:nvPicPr>
          <p:cNvPr id="24" name="Picture 23" descr="SIS0102CL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28000" y="2052000"/>
            <a:ext cx="720000" cy="720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72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Safe</a:t>
            </a:r>
          </a:p>
        </p:txBody>
      </p:sp>
      <p:pic>
        <p:nvPicPr>
          <p:cNvPr id="26" name="Picture 25" descr="SIS0103CL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7999" y="3204000"/>
            <a:ext cx="720000" cy="7200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27999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Danger</a:t>
            </a:r>
          </a:p>
        </p:txBody>
      </p:sp>
      <p:pic>
        <p:nvPicPr>
          <p:cNvPr id="28" name="Picture 27" descr="SIS0104CL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08000" y="3204000"/>
            <a:ext cx="720000" cy="720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80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Connect A</a:t>
            </a:r>
          </a:p>
        </p:txBody>
      </p:sp>
      <p:pic>
        <p:nvPicPr>
          <p:cNvPr id="30" name="Picture 29" descr="SIS0105CL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88000" y="3204000"/>
            <a:ext cx="720000" cy="720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78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Connect B</a:t>
            </a:r>
          </a:p>
        </p:txBody>
      </p:sp>
      <p:pic>
        <p:nvPicPr>
          <p:cNvPr id="32" name="Picture 31" descr="SIS0106CL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68000" y="3204000"/>
            <a:ext cx="720000" cy="7200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76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Connect C</a:t>
            </a:r>
          </a:p>
        </p:txBody>
      </p:sp>
      <p:pic>
        <p:nvPicPr>
          <p:cNvPr id="34" name="Picture 33" descr="SIS0107CL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748000" y="3204000"/>
            <a:ext cx="720000" cy="7200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874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Beer</a:t>
            </a:r>
          </a:p>
        </p:txBody>
      </p:sp>
      <p:pic>
        <p:nvPicPr>
          <p:cNvPr id="36" name="Picture 35" descr="SIS0108CL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728000" y="3204000"/>
            <a:ext cx="720000" cy="720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72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Sigfox Device A</a:t>
            </a:r>
          </a:p>
        </p:txBody>
      </p:sp>
      <p:pic>
        <p:nvPicPr>
          <p:cNvPr id="38" name="Picture 37" descr="SIS0109CL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27999" y="4356000"/>
            <a:ext cx="720000" cy="7200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27999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Sigfox Device B</a:t>
            </a:r>
          </a:p>
        </p:txBody>
      </p:sp>
      <p:pic>
        <p:nvPicPr>
          <p:cNvPr id="40" name="Picture 39" descr="SIS0110CL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808000" y="4356000"/>
            <a:ext cx="720000" cy="72000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80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Sigfox A</a:t>
            </a:r>
          </a:p>
        </p:txBody>
      </p:sp>
      <p:pic>
        <p:nvPicPr>
          <p:cNvPr id="42" name="Picture 41" descr="SIS0111CL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788000" y="4356000"/>
            <a:ext cx="720000" cy="72000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478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Sigfox B</a:t>
            </a:r>
          </a:p>
        </p:txBody>
      </p:sp>
      <p:pic>
        <p:nvPicPr>
          <p:cNvPr id="44" name="Picture 43" descr="SIS0112CL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768000" y="4356000"/>
            <a:ext cx="720000" cy="72000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676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Car</a:t>
            </a:r>
          </a:p>
        </p:txBody>
      </p:sp>
      <p:pic>
        <p:nvPicPr>
          <p:cNvPr id="46" name="Picture 45" descr="SIS0113CL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748000" y="4356000"/>
            <a:ext cx="720000" cy="72000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874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Taxi</a:t>
            </a:r>
          </a:p>
        </p:txBody>
      </p:sp>
      <p:pic>
        <p:nvPicPr>
          <p:cNvPr id="48" name="Picture 47" descr="SIS0114CL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0728000" y="4356000"/>
            <a:ext cx="720000" cy="72000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072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Truck</a:t>
            </a:r>
          </a:p>
        </p:txBody>
      </p:sp>
      <p:pic>
        <p:nvPicPr>
          <p:cNvPr id="50" name="Picture 49" descr="SIS0115CL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27999" y="5508000"/>
            <a:ext cx="720000" cy="72000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827999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Bus</a:t>
            </a:r>
          </a:p>
        </p:txBody>
      </p:sp>
      <p:pic>
        <p:nvPicPr>
          <p:cNvPr id="52" name="Picture 51" descr="SIS0116CL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808000" y="5508000"/>
            <a:ext cx="720000" cy="720000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280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Train</a:t>
            </a:r>
          </a:p>
        </p:txBody>
      </p:sp>
      <p:pic>
        <p:nvPicPr>
          <p:cNvPr id="54" name="Picture 53" descr="SIS0117CL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788000" y="5508000"/>
            <a:ext cx="720000" cy="72000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478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Motor Scooter</a:t>
            </a:r>
          </a:p>
        </p:txBody>
      </p:sp>
      <p:pic>
        <p:nvPicPr>
          <p:cNvPr id="56" name="Picture 55" descr="SIS0118CL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768000" y="5508000"/>
            <a:ext cx="720000" cy="72000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676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Motorcycle</a:t>
            </a:r>
          </a:p>
        </p:txBody>
      </p:sp>
      <p:pic>
        <p:nvPicPr>
          <p:cNvPr id="58" name="Picture 57" descr="SIS0119CL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748000" y="5508000"/>
            <a:ext cx="720000" cy="720000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874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Bicycle</a:t>
            </a:r>
          </a:p>
        </p:txBody>
      </p:sp>
      <p:pic>
        <p:nvPicPr>
          <p:cNvPr id="60" name="Picture 59" descr="SIS0120CL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0728000" y="5508000"/>
            <a:ext cx="720000" cy="720000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1072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Plane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IS0121C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999" y="900000"/>
            <a:ext cx="720000" cy="72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999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Helicopter</a:t>
            </a:r>
          </a:p>
        </p:txBody>
      </p:sp>
      <p:pic>
        <p:nvPicPr>
          <p:cNvPr id="4" name="Picture 3" descr="SIS0122C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000" y="900000"/>
            <a:ext cx="720000" cy="72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0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Excavator</a:t>
            </a:r>
          </a:p>
        </p:txBody>
      </p:sp>
      <p:pic>
        <p:nvPicPr>
          <p:cNvPr id="6" name="Picture 5" descr="SIS0123C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00" y="900000"/>
            <a:ext cx="720000" cy="72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8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Crane</a:t>
            </a:r>
          </a:p>
        </p:txBody>
      </p:sp>
      <p:pic>
        <p:nvPicPr>
          <p:cNvPr id="8" name="Picture 7" descr="SIS0124C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8000" y="900000"/>
            <a:ext cx="720000" cy="72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6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Bulldozer</a:t>
            </a:r>
          </a:p>
        </p:txBody>
      </p:sp>
      <p:pic>
        <p:nvPicPr>
          <p:cNvPr id="10" name="Picture 9" descr="SIS0125C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8000" y="900000"/>
            <a:ext cx="720000" cy="72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74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Dump Truck</a:t>
            </a:r>
          </a:p>
        </p:txBody>
      </p:sp>
      <p:pic>
        <p:nvPicPr>
          <p:cNvPr id="12" name="Picture 11" descr="SIS0126C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28000" y="900000"/>
            <a:ext cx="720000" cy="720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72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Tractor</a:t>
            </a:r>
          </a:p>
        </p:txBody>
      </p:sp>
      <p:pic>
        <p:nvPicPr>
          <p:cNvPr id="14" name="Picture 13" descr="SIS0127CL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999" y="2052000"/>
            <a:ext cx="720000" cy="72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27999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Truck Snow Blower</a:t>
            </a:r>
          </a:p>
        </p:txBody>
      </p:sp>
      <p:pic>
        <p:nvPicPr>
          <p:cNvPr id="16" name="Picture 15" descr="SIS0128CL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08000" y="2052000"/>
            <a:ext cx="720000" cy="720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Boat</a:t>
            </a:r>
          </a:p>
        </p:txBody>
      </p:sp>
      <p:pic>
        <p:nvPicPr>
          <p:cNvPr id="18" name="Picture 17" descr="SIS0129C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8000" y="2052000"/>
            <a:ext cx="720000" cy="720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78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Ship</a:t>
            </a:r>
          </a:p>
        </p:txBody>
      </p:sp>
      <p:pic>
        <p:nvPicPr>
          <p:cNvPr id="20" name="Picture 19" descr="SIS0130C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68000" y="2052000"/>
            <a:ext cx="720000" cy="720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76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Freighter</a:t>
            </a:r>
          </a:p>
        </p:txBody>
      </p:sp>
      <p:pic>
        <p:nvPicPr>
          <p:cNvPr id="22" name="Picture 21" descr="SIS0131CL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48000" y="2052000"/>
            <a:ext cx="720000" cy="720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74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Balloon</a:t>
            </a:r>
          </a:p>
        </p:txBody>
      </p:sp>
      <p:pic>
        <p:nvPicPr>
          <p:cNvPr id="24" name="Picture 23" descr="SIS0132CL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28000" y="2052000"/>
            <a:ext cx="720000" cy="720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72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Space Shuttle</a:t>
            </a:r>
          </a:p>
        </p:txBody>
      </p:sp>
      <p:pic>
        <p:nvPicPr>
          <p:cNvPr id="26" name="Picture 25" descr="SIS0133CL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7999" y="3204000"/>
            <a:ext cx="720000" cy="7200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27999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UFO</a:t>
            </a:r>
          </a:p>
        </p:txBody>
      </p:sp>
      <p:pic>
        <p:nvPicPr>
          <p:cNvPr id="28" name="Picture 27" descr="SIS0134CL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08000" y="3204000"/>
            <a:ext cx="720000" cy="720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80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Satellite</a:t>
            </a:r>
          </a:p>
        </p:txBody>
      </p:sp>
      <p:pic>
        <p:nvPicPr>
          <p:cNvPr id="30" name="Picture 29" descr="SIS0135CL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88000" y="3204000"/>
            <a:ext cx="720000" cy="720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78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eSIM A</a:t>
            </a:r>
          </a:p>
        </p:txBody>
      </p:sp>
      <p:pic>
        <p:nvPicPr>
          <p:cNvPr id="32" name="Picture 31" descr="SIS0136CL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68000" y="3204000"/>
            <a:ext cx="720000" cy="7200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76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Air eSIM A</a:t>
            </a:r>
          </a:p>
        </p:txBody>
      </p:sp>
      <p:pic>
        <p:nvPicPr>
          <p:cNvPr id="34" name="Picture 33" descr="SIS0137CL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748000" y="3204000"/>
            <a:ext cx="720000" cy="7200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874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Air eSIM B</a:t>
            </a:r>
          </a:p>
        </p:txBody>
      </p:sp>
      <p:pic>
        <p:nvPicPr>
          <p:cNvPr id="36" name="Picture 35" descr="SIS0138CL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728000" y="3204000"/>
            <a:ext cx="720000" cy="720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72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Soracom Funnel Adaptor</a:t>
            </a:r>
          </a:p>
        </p:txBody>
      </p:sp>
      <p:pic>
        <p:nvPicPr>
          <p:cNvPr id="38" name="Picture 37" descr="SIS0139CL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27999" y="4356000"/>
            <a:ext cx="720000" cy="7200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27999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SPS Partner A</a:t>
            </a:r>
          </a:p>
        </p:txBody>
      </p:sp>
      <p:pic>
        <p:nvPicPr>
          <p:cNvPr id="40" name="Picture 39" descr="SIS0140CL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808000" y="4356000"/>
            <a:ext cx="720000" cy="72000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80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SPS Partner B</a:t>
            </a:r>
          </a:p>
        </p:txBody>
      </p:sp>
      <p:pic>
        <p:nvPicPr>
          <p:cNvPr id="42" name="Picture 41" descr="SIS0141CL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788000" y="4356000"/>
            <a:ext cx="720000" cy="72000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478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LTE Devices A</a:t>
            </a:r>
          </a:p>
        </p:txBody>
      </p:sp>
      <p:pic>
        <p:nvPicPr>
          <p:cNvPr id="44" name="Picture 43" descr="SIS0142CL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768000" y="4356000"/>
            <a:ext cx="720000" cy="72000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676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LTE Devices B</a:t>
            </a:r>
          </a:p>
        </p:txBody>
      </p:sp>
      <p:pic>
        <p:nvPicPr>
          <p:cNvPr id="46" name="Picture 45" descr="SIS0143CL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748000" y="4356000"/>
            <a:ext cx="720000" cy="72000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874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LTE A</a:t>
            </a:r>
          </a:p>
        </p:txBody>
      </p:sp>
      <p:pic>
        <p:nvPicPr>
          <p:cNvPr id="48" name="Picture 47" descr="SIS0144CL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0728000" y="4356000"/>
            <a:ext cx="720000" cy="72000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072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LTE B</a:t>
            </a:r>
          </a:p>
        </p:txBody>
      </p:sp>
      <p:pic>
        <p:nvPicPr>
          <p:cNvPr id="50" name="Picture 49" descr="SIS0145CL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27999" y="5508000"/>
            <a:ext cx="720000" cy="72000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827999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3G Devices A</a:t>
            </a:r>
          </a:p>
        </p:txBody>
      </p:sp>
      <p:pic>
        <p:nvPicPr>
          <p:cNvPr id="52" name="Picture 51" descr="SIS0146CL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808000" y="5508000"/>
            <a:ext cx="720000" cy="720000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280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3G Devices B</a:t>
            </a:r>
          </a:p>
        </p:txBody>
      </p:sp>
      <p:pic>
        <p:nvPicPr>
          <p:cNvPr id="54" name="Picture 53" descr="SIS0147CL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788000" y="5508000"/>
            <a:ext cx="720000" cy="72000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478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3G A</a:t>
            </a:r>
          </a:p>
        </p:txBody>
      </p:sp>
      <p:pic>
        <p:nvPicPr>
          <p:cNvPr id="56" name="Picture 55" descr="SIS0148CL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768000" y="5508000"/>
            <a:ext cx="720000" cy="72000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676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3G B</a:t>
            </a:r>
          </a:p>
        </p:txBody>
      </p:sp>
      <p:pic>
        <p:nvPicPr>
          <p:cNvPr id="58" name="Picture 57" descr="SIS0149CL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748000" y="5508000"/>
            <a:ext cx="720000" cy="720000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874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Microcomputer</a:t>
            </a:r>
          </a:p>
        </p:txBody>
      </p:sp>
      <p:pic>
        <p:nvPicPr>
          <p:cNvPr id="60" name="Picture 59" descr="SIS0150CL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0728000" y="5508000"/>
            <a:ext cx="720000" cy="720000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1072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Wio LTE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IS0151C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999" y="900000"/>
            <a:ext cx="720000" cy="72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999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Wio 3G</a:t>
            </a:r>
          </a:p>
        </p:txBody>
      </p:sp>
      <p:pic>
        <p:nvPicPr>
          <p:cNvPr id="4" name="Picture 3" descr="SIS0152C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000" y="900000"/>
            <a:ext cx="720000" cy="72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0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Processor</a:t>
            </a:r>
          </a:p>
        </p:txBody>
      </p:sp>
      <p:pic>
        <p:nvPicPr>
          <p:cNvPr id="6" name="Picture 5" descr="SIS0153C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00" y="900000"/>
            <a:ext cx="720000" cy="72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8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Button</a:t>
            </a:r>
          </a:p>
        </p:txBody>
      </p:sp>
      <p:pic>
        <p:nvPicPr>
          <p:cNvPr id="8" name="Picture 7" descr="SIS0154C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8000" y="900000"/>
            <a:ext cx="720000" cy="72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6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Buzzer</a:t>
            </a:r>
          </a:p>
        </p:txBody>
      </p:sp>
      <p:pic>
        <p:nvPicPr>
          <p:cNvPr id="10" name="Picture 9" descr="SIS0155C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8000" y="900000"/>
            <a:ext cx="720000" cy="72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74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Indicator</a:t>
            </a:r>
          </a:p>
        </p:txBody>
      </p:sp>
      <p:pic>
        <p:nvPicPr>
          <p:cNvPr id="12" name="Picture 11" descr="SIS0156C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28000" y="900000"/>
            <a:ext cx="720000" cy="720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72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Thermometer</a:t>
            </a:r>
          </a:p>
        </p:txBody>
      </p:sp>
      <p:pic>
        <p:nvPicPr>
          <p:cNvPr id="14" name="Picture 13" descr="SIS0157CL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999" y="2052000"/>
            <a:ext cx="720000" cy="72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27999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Hygrometer</a:t>
            </a:r>
          </a:p>
        </p:txBody>
      </p:sp>
      <p:pic>
        <p:nvPicPr>
          <p:cNvPr id="16" name="Picture 15" descr="SIS0158CL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08000" y="2052000"/>
            <a:ext cx="720000" cy="720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Sound wave</a:t>
            </a:r>
          </a:p>
        </p:txBody>
      </p:sp>
      <p:pic>
        <p:nvPicPr>
          <p:cNvPr id="18" name="Picture 17" descr="SIS0159C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8000" y="2052000"/>
            <a:ext cx="720000" cy="720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78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Acceleration</a:t>
            </a:r>
          </a:p>
        </p:txBody>
      </p:sp>
      <p:pic>
        <p:nvPicPr>
          <p:cNvPr id="20" name="Picture 19" descr="SIS0160C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68000" y="2052000"/>
            <a:ext cx="720000" cy="720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76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Gyroscope</a:t>
            </a:r>
          </a:p>
        </p:txBody>
      </p:sp>
      <p:pic>
        <p:nvPicPr>
          <p:cNvPr id="22" name="Picture 21" descr="SIS0161CL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48000" y="2052000"/>
            <a:ext cx="720000" cy="720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74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Machine Learning Engine A</a:t>
            </a:r>
          </a:p>
        </p:txBody>
      </p:sp>
      <p:pic>
        <p:nvPicPr>
          <p:cNvPr id="24" name="Picture 23" descr="SIS0162CL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28000" y="2052000"/>
            <a:ext cx="720000" cy="720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72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Machine Learning Model A</a:t>
            </a:r>
          </a:p>
        </p:txBody>
      </p:sp>
      <p:pic>
        <p:nvPicPr>
          <p:cNvPr id="26" name="Picture 25" descr="SIS0163CL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7999" y="3204000"/>
            <a:ext cx="720000" cy="7200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27999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Machine Learning Engine B</a:t>
            </a:r>
          </a:p>
        </p:txBody>
      </p:sp>
      <p:pic>
        <p:nvPicPr>
          <p:cNvPr id="28" name="Picture 27" descr="SIS0164CL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08000" y="3204000"/>
            <a:ext cx="720000" cy="720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80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Machine Learning Model B</a:t>
            </a:r>
          </a:p>
        </p:txBody>
      </p:sp>
      <p:pic>
        <p:nvPicPr>
          <p:cNvPr id="30" name="Picture 29" descr="SIS0165CL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88000" y="3204000"/>
            <a:ext cx="720000" cy="720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78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Graph B</a:t>
            </a:r>
          </a:p>
        </p:txBody>
      </p:sp>
      <p:pic>
        <p:nvPicPr>
          <p:cNvPr id="32" name="Picture 31" descr="SIS0166CL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68000" y="3204000"/>
            <a:ext cx="720000" cy="7200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76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Graph C</a:t>
            </a:r>
          </a:p>
        </p:txBody>
      </p:sp>
      <p:pic>
        <p:nvPicPr>
          <p:cNvPr id="34" name="Picture 33" descr="SIS0167CL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748000" y="3204000"/>
            <a:ext cx="720000" cy="7200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874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Graph D</a:t>
            </a:r>
          </a:p>
        </p:txBody>
      </p:sp>
      <p:pic>
        <p:nvPicPr>
          <p:cNvPr id="36" name="Picture 35" descr="SIS0168CL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728000" y="3204000"/>
            <a:ext cx="720000" cy="720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72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Graph E</a:t>
            </a:r>
          </a:p>
        </p:txBody>
      </p:sp>
      <p:pic>
        <p:nvPicPr>
          <p:cNvPr id="38" name="Picture 37" descr="SIS0169CL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27999" y="4356000"/>
            <a:ext cx="720000" cy="7200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27999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Currency A</a:t>
            </a:r>
          </a:p>
        </p:txBody>
      </p:sp>
      <p:pic>
        <p:nvPicPr>
          <p:cNvPr id="40" name="Picture 39" descr="SIS0170CL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808000" y="4356000"/>
            <a:ext cx="720000" cy="72000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80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Currency B</a:t>
            </a:r>
          </a:p>
        </p:txBody>
      </p:sp>
      <p:pic>
        <p:nvPicPr>
          <p:cNvPr id="42" name="Picture 41" descr="SIS0171CL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788000" y="4356000"/>
            <a:ext cx="720000" cy="72000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478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Currency C</a:t>
            </a:r>
          </a:p>
        </p:txBody>
      </p:sp>
      <p:pic>
        <p:nvPicPr>
          <p:cNvPr id="44" name="Picture 43" descr="SIS0172CL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768000" y="4356000"/>
            <a:ext cx="720000" cy="72000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676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Graph F</a:t>
            </a:r>
          </a:p>
        </p:txBody>
      </p:sp>
      <p:pic>
        <p:nvPicPr>
          <p:cNvPr id="46" name="Picture 45" descr="SIS0173CL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748000" y="4356000"/>
            <a:ext cx="720000" cy="72000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874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Graph G</a:t>
            </a:r>
          </a:p>
        </p:txBody>
      </p:sp>
      <p:pic>
        <p:nvPicPr>
          <p:cNvPr id="48" name="Picture 47" descr="SIS0174CL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0728000" y="4356000"/>
            <a:ext cx="720000" cy="72000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072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Arrow E</a:t>
            </a:r>
          </a:p>
        </p:txBody>
      </p:sp>
      <p:pic>
        <p:nvPicPr>
          <p:cNvPr id="50" name="Picture 49" descr="SIS0175CL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27999" y="5508000"/>
            <a:ext cx="720000" cy="72000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827999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Arrow F</a:t>
            </a:r>
          </a:p>
        </p:txBody>
      </p:sp>
      <p:pic>
        <p:nvPicPr>
          <p:cNvPr id="52" name="Picture 51" descr="SIS0176CL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808000" y="5508000"/>
            <a:ext cx="720000" cy="720000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280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Router C</a:t>
            </a:r>
          </a:p>
        </p:txBody>
      </p:sp>
      <p:pic>
        <p:nvPicPr>
          <p:cNvPr id="54" name="Picture 53" descr="SIS0177CL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788000" y="5508000"/>
            <a:ext cx="720000" cy="72000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478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Switching hub B</a:t>
            </a:r>
          </a:p>
        </p:txBody>
      </p:sp>
      <p:pic>
        <p:nvPicPr>
          <p:cNvPr id="56" name="Picture 55" descr="SIS0178CL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768000" y="5508000"/>
            <a:ext cx="720000" cy="72000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676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Router A</a:t>
            </a:r>
          </a:p>
        </p:txBody>
      </p:sp>
      <p:pic>
        <p:nvPicPr>
          <p:cNvPr id="58" name="Picture 57" descr="SIS0179CL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748000" y="5508000"/>
            <a:ext cx="720000" cy="720000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874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Switching hub A</a:t>
            </a:r>
          </a:p>
        </p:txBody>
      </p:sp>
      <p:pic>
        <p:nvPicPr>
          <p:cNvPr id="60" name="Picture 59" descr="SIS0180CL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0728000" y="5508000"/>
            <a:ext cx="720000" cy="720000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1072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Router B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IS0181C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999" y="900000"/>
            <a:ext cx="720000" cy="72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999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Excalibur</a:t>
            </a:r>
          </a:p>
        </p:txBody>
      </p:sp>
      <p:pic>
        <p:nvPicPr>
          <p:cNvPr id="4" name="Picture 3" descr="SIS0182C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000" y="900000"/>
            <a:ext cx="720000" cy="72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0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Slime</a:t>
            </a:r>
          </a:p>
        </p:txBody>
      </p:sp>
      <p:pic>
        <p:nvPicPr>
          <p:cNvPr id="6" name="Picture 5" descr="SIS0183C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00" y="900000"/>
            <a:ext cx="720000" cy="72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8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House</a:t>
            </a:r>
          </a:p>
        </p:txBody>
      </p:sp>
      <p:pic>
        <p:nvPicPr>
          <p:cNvPr id="8" name="Picture 7" descr="SIS0184C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8000" y="900000"/>
            <a:ext cx="720000" cy="72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6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Store</a:t>
            </a:r>
          </a:p>
        </p:txBody>
      </p:sp>
      <p:pic>
        <p:nvPicPr>
          <p:cNvPr id="10" name="Picture 9" descr="SIS0185C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8000" y="900000"/>
            <a:ext cx="720000" cy="72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74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Factory A</a:t>
            </a:r>
          </a:p>
        </p:txBody>
      </p:sp>
      <p:pic>
        <p:nvPicPr>
          <p:cNvPr id="12" name="Picture 11" descr="SIS0186C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28000" y="900000"/>
            <a:ext cx="720000" cy="720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72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Factory B</a:t>
            </a:r>
          </a:p>
        </p:txBody>
      </p:sp>
      <p:pic>
        <p:nvPicPr>
          <p:cNvPr id="14" name="Picture 13" descr="SIS0187CL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999" y="2052000"/>
            <a:ext cx="720000" cy="72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27999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Meter</a:t>
            </a:r>
          </a:p>
        </p:txBody>
      </p:sp>
      <p:pic>
        <p:nvPicPr>
          <p:cNvPr id="16" name="Picture 15" descr="SIS0188CL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08000" y="2052000"/>
            <a:ext cx="720000" cy="720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Vending machine</a:t>
            </a:r>
          </a:p>
        </p:txBody>
      </p:sp>
      <p:pic>
        <p:nvPicPr>
          <p:cNvPr id="18" name="Picture 17" descr="SIS0189C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8000" y="2052000"/>
            <a:ext cx="720000" cy="720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78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Crossing</a:t>
            </a:r>
          </a:p>
        </p:txBody>
      </p:sp>
      <p:pic>
        <p:nvPicPr>
          <p:cNvPr id="20" name="Picture 19" descr="SIS0190C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68000" y="2052000"/>
            <a:ext cx="720000" cy="720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76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Handheld terminal</a:t>
            </a:r>
          </a:p>
        </p:txBody>
      </p:sp>
      <p:pic>
        <p:nvPicPr>
          <p:cNvPr id="22" name="Picture 21" descr="SIS0191CL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48000" y="2052000"/>
            <a:ext cx="720000" cy="720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74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POS cash-register</a:t>
            </a:r>
          </a:p>
        </p:txBody>
      </p:sp>
      <p:pic>
        <p:nvPicPr>
          <p:cNvPr id="24" name="Picture 23" descr="SIS0192CL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28000" y="2052000"/>
            <a:ext cx="720000" cy="720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72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Generator</a:t>
            </a:r>
          </a:p>
        </p:txBody>
      </p:sp>
      <p:pic>
        <p:nvPicPr>
          <p:cNvPr id="26" name="Picture 25" descr="SIS0193CL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7999" y="3204000"/>
            <a:ext cx="720000" cy="7200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27999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PLC</a:t>
            </a:r>
          </a:p>
        </p:txBody>
      </p:sp>
      <p:pic>
        <p:nvPicPr>
          <p:cNvPr id="28" name="Picture 27" descr="SIS0194CL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08000" y="3204000"/>
            <a:ext cx="720000" cy="720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80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Analog meter</a:t>
            </a:r>
          </a:p>
        </p:txBody>
      </p:sp>
      <p:pic>
        <p:nvPicPr>
          <p:cNvPr id="30" name="Picture 29" descr="SIS0195CL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88000" y="3204000"/>
            <a:ext cx="720000" cy="720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78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7 segment</a:t>
            </a:r>
          </a:p>
        </p:txBody>
      </p:sp>
      <p:pic>
        <p:nvPicPr>
          <p:cNvPr id="32" name="Picture 31" descr="SIS0196CL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68000" y="3204000"/>
            <a:ext cx="720000" cy="7200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76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Robotic Arm</a:t>
            </a:r>
          </a:p>
        </p:txBody>
      </p:sp>
      <p:pic>
        <p:nvPicPr>
          <p:cNvPr id="34" name="Picture 33" descr="SIS0197CL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748000" y="3204000"/>
            <a:ext cx="720000" cy="7200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874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Robot</a:t>
            </a:r>
          </a:p>
        </p:txBody>
      </p:sp>
      <p:pic>
        <p:nvPicPr>
          <p:cNvPr id="36" name="Picture 35" descr="SIS0198CL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728000" y="3204000"/>
            <a:ext cx="720000" cy="720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72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Conveyor</a:t>
            </a:r>
          </a:p>
        </p:txBody>
      </p:sp>
      <p:pic>
        <p:nvPicPr>
          <p:cNvPr id="38" name="Picture 37" descr="SIS0199CL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27999" y="4356000"/>
            <a:ext cx="720000" cy="7200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27999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Signal</a:t>
            </a:r>
          </a:p>
        </p:txBody>
      </p:sp>
      <p:pic>
        <p:nvPicPr>
          <p:cNvPr id="40" name="Picture 39" descr="SIS0200CL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808000" y="4356000"/>
            <a:ext cx="720000" cy="72000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80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SIM(Suspended)</a:t>
            </a:r>
          </a:p>
        </p:txBody>
      </p:sp>
      <p:pic>
        <p:nvPicPr>
          <p:cNvPr id="42" name="Picture 41" descr="SIS0201CL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788000" y="4356000"/>
            <a:ext cx="720000" cy="72000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478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Map</a:t>
            </a:r>
          </a:p>
        </p:txBody>
      </p:sp>
      <p:pic>
        <p:nvPicPr>
          <p:cNvPr id="44" name="Picture 43" descr="SIS0202CL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768000" y="4356000"/>
            <a:ext cx="720000" cy="72000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676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Ethernet</a:t>
            </a:r>
          </a:p>
        </p:txBody>
      </p:sp>
      <p:pic>
        <p:nvPicPr>
          <p:cNvPr id="46" name="Picture 45" descr="SIS0203CL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748000" y="4356000"/>
            <a:ext cx="720000" cy="72000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874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LTE-M Devices A</a:t>
            </a:r>
          </a:p>
        </p:txBody>
      </p:sp>
      <p:pic>
        <p:nvPicPr>
          <p:cNvPr id="48" name="Picture 47" descr="SIS0204CL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0728000" y="4356000"/>
            <a:ext cx="720000" cy="72000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072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LTE-M Devices B</a:t>
            </a:r>
          </a:p>
        </p:txBody>
      </p:sp>
      <p:pic>
        <p:nvPicPr>
          <p:cNvPr id="50" name="Picture 49" descr="SIS0205CL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27999" y="5508000"/>
            <a:ext cx="720000" cy="72000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827999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LTE-M A</a:t>
            </a:r>
          </a:p>
        </p:txBody>
      </p:sp>
      <p:pic>
        <p:nvPicPr>
          <p:cNvPr id="52" name="Picture 51" descr="SIS0206CL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808000" y="5508000"/>
            <a:ext cx="720000" cy="720000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280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LTE-M B</a:t>
            </a:r>
          </a:p>
        </p:txBody>
      </p:sp>
      <p:pic>
        <p:nvPicPr>
          <p:cNvPr id="54" name="Picture 53" descr="SIS0207CL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788000" y="5508000"/>
            <a:ext cx="720000" cy="72000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478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Suspect</a:t>
            </a:r>
          </a:p>
        </p:txBody>
      </p:sp>
      <p:pic>
        <p:nvPicPr>
          <p:cNvPr id="56" name="Picture 55" descr="SIS0208CL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768000" y="5508000"/>
            <a:ext cx="720000" cy="72000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676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Edge AI Camera</a:t>
            </a:r>
          </a:p>
        </p:txBody>
      </p:sp>
      <p:pic>
        <p:nvPicPr>
          <p:cNvPr id="58" name="Picture 57" descr="SIS0210CL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748000" y="5508000"/>
            <a:ext cx="720000" cy="720000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874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VPG Type-C</a:t>
            </a:r>
          </a:p>
        </p:txBody>
      </p:sp>
      <p:pic>
        <p:nvPicPr>
          <p:cNvPr id="60" name="Picture 59" descr="SIS0211CL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0728000" y="5508000"/>
            <a:ext cx="720000" cy="720000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1072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VPG Type-D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IS0031W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999" y="900000"/>
            <a:ext cx="720000" cy="72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999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Security C</a:t>
            </a:r>
          </a:p>
        </p:txBody>
      </p:sp>
      <p:pic>
        <p:nvPicPr>
          <p:cNvPr id="4" name="Picture 3" descr="SIS0032WH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000" y="900000"/>
            <a:ext cx="720000" cy="72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0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Security D</a:t>
            </a:r>
          </a:p>
        </p:txBody>
      </p:sp>
      <p:pic>
        <p:nvPicPr>
          <p:cNvPr id="6" name="Picture 5" descr="SIS0033WH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00" y="900000"/>
            <a:ext cx="720000" cy="72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8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Link A</a:t>
            </a:r>
          </a:p>
        </p:txBody>
      </p:sp>
      <p:pic>
        <p:nvPicPr>
          <p:cNvPr id="8" name="Picture 7" descr="SIS0034WH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8000" y="900000"/>
            <a:ext cx="720000" cy="72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6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Link B</a:t>
            </a:r>
          </a:p>
        </p:txBody>
      </p:sp>
      <p:pic>
        <p:nvPicPr>
          <p:cNvPr id="10" name="Picture 9" descr="SIS0035WH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8000" y="900000"/>
            <a:ext cx="720000" cy="72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74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Code</a:t>
            </a:r>
          </a:p>
        </p:txBody>
      </p:sp>
      <p:pic>
        <p:nvPicPr>
          <p:cNvPr id="12" name="Picture 11" descr="SIS0036WH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28000" y="900000"/>
            <a:ext cx="720000" cy="720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72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Config A</a:t>
            </a:r>
          </a:p>
        </p:txBody>
      </p:sp>
      <p:pic>
        <p:nvPicPr>
          <p:cNvPr id="14" name="Picture 13" descr="SIS0037WH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999" y="2052000"/>
            <a:ext cx="720000" cy="72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27999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Config B</a:t>
            </a:r>
          </a:p>
        </p:txBody>
      </p:sp>
      <p:pic>
        <p:nvPicPr>
          <p:cNvPr id="16" name="Picture 15" descr="SIS0038WH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08000" y="2052000"/>
            <a:ext cx="720000" cy="720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Config C</a:t>
            </a:r>
          </a:p>
        </p:txBody>
      </p:sp>
      <p:pic>
        <p:nvPicPr>
          <p:cNvPr id="18" name="Picture 17" descr="SIS0039WH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8000" y="2052000"/>
            <a:ext cx="720000" cy="720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78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Power</a:t>
            </a:r>
          </a:p>
        </p:txBody>
      </p:sp>
      <p:pic>
        <p:nvPicPr>
          <p:cNvPr id="20" name="Picture 19" descr="SIS0040WH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68000" y="2052000"/>
            <a:ext cx="720000" cy="720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76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Watch</a:t>
            </a:r>
          </a:p>
        </p:txBody>
      </p:sp>
      <p:pic>
        <p:nvPicPr>
          <p:cNvPr id="22" name="Picture 21" descr="SIS0041WH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48000" y="2052000"/>
            <a:ext cx="720000" cy="720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74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Alert</a:t>
            </a:r>
          </a:p>
        </p:txBody>
      </p:sp>
      <p:pic>
        <p:nvPicPr>
          <p:cNvPr id="24" name="Picture 23" descr="SIS0042WH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28000" y="2052000"/>
            <a:ext cx="720000" cy="720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72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Send</a:t>
            </a:r>
          </a:p>
        </p:txBody>
      </p:sp>
      <p:pic>
        <p:nvPicPr>
          <p:cNvPr id="26" name="Picture 25" descr="SIS0043WH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7999" y="3204000"/>
            <a:ext cx="720000" cy="7200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27999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Attention A</a:t>
            </a:r>
          </a:p>
        </p:txBody>
      </p:sp>
      <p:pic>
        <p:nvPicPr>
          <p:cNvPr id="28" name="Picture 27" descr="SIS0044WH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08000" y="3204000"/>
            <a:ext cx="720000" cy="720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80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Attention B</a:t>
            </a:r>
          </a:p>
        </p:txBody>
      </p:sp>
      <p:pic>
        <p:nvPicPr>
          <p:cNvPr id="30" name="Picture 29" descr="SIS0045WH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88000" y="3204000"/>
            <a:ext cx="720000" cy="720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78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Time</a:t>
            </a:r>
          </a:p>
        </p:txBody>
      </p:sp>
      <p:pic>
        <p:nvPicPr>
          <p:cNvPr id="32" name="Picture 31" descr="SIS0046WH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68000" y="3204000"/>
            <a:ext cx="720000" cy="7200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76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Day Time</a:t>
            </a:r>
          </a:p>
        </p:txBody>
      </p:sp>
      <p:pic>
        <p:nvPicPr>
          <p:cNvPr id="34" name="Picture 33" descr="SIS0047WH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748000" y="3204000"/>
            <a:ext cx="720000" cy="7200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874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Night Time</a:t>
            </a:r>
          </a:p>
        </p:txBody>
      </p:sp>
      <p:pic>
        <p:nvPicPr>
          <p:cNvPr id="36" name="Picture 35" descr="SIS0048WH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728000" y="3204000"/>
            <a:ext cx="720000" cy="720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72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Auth Key</a:t>
            </a:r>
          </a:p>
        </p:txBody>
      </p:sp>
      <p:pic>
        <p:nvPicPr>
          <p:cNvPr id="38" name="Picture 37" descr="SIS0049WH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27999" y="4356000"/>
            <a:ext cx="720000" cy="7200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27999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Authenticated</a:t>
            </a:r>
          </a:p>
        </p:txBody>
      </p:sp>
      <p:pic>
        <p:nvPicPr>
          <p:cNvPr id="40" name="Picture 39" descr="SIS0050WH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808000" y="4356000"/>
            <a:ext cx="720000" cy="72000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80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Authentication</a:t>
            </a:r>
          </a:p>
        </p:txBody>
      </p:sp>
      <p:pic>
        <p:nvPicPr>
          <p:cNvPr id="42" name="Picture 41" descr="SIS0051WH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788000" y="4356000"/>
            <a:ext cx="720000" cy="72000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478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Protect</a:t>
            </a:r>
          </a:p>
        </p:txBody>
      </p:sp>
      <p:pic>
        <p:nvPicPr>
          <p:cNvPr id="44" name="Picture 43" descr="SIS0052WH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768000" y="4356000"/>
            <a:ext cx="720000" cy="72000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676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Protect with Key</a:t>
            </a:r>
          </a:p>
        </p:txBody>
      </p:sp>
      <p:pic>
        <p:nvPicPr>
          <p:cNvPr id="46" name="Picture 45" descr="SIS0053WH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748000" y="4356000"/>
            <a:ext cx="720000" cy="72000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874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API</a:t>
            </a:r>
          </a:p>
        </p:txBody>
      </p:sp>
      <p:pic>
        <p:nvPicPr>
          <p:cNvPr id="48" name="Picture 47" descr="SIS0054WH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0728000" y="4356000"/>
            <a:ext cx="720000" cy="72000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072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Protocol</a:t>
            </a:r>
          </a:p>
        </p:txBody>
      </p:sp>
      <p:pic>
        <p:nvPicPr>
          <p:cNvPr id="50" name="Picture 49" descr="SIS0055WH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27999" y="5508000"/>
            <a:ext cx="720000" cy="72000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827999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Controllable</a:t>
            </a:r>
          </a:p>
        </p:txBody>
      </p:sp>
      <p:pic>
        <p:nvPicPr>
          <p:cNvPr id="52" name="Picture 51" descr="SIS0056WH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808000" y="5508000"/>
            <a:ext cx="720000" cy="720000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280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SDK</a:t>
            </a:r>
          </a:p>
        </p:txBody>
      </p:sp>
      <p:pic>
        <p:nvPicPr>
          <p:cNvPr id="54" name="Picture 53" descr="SIS0057WH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788000" y="5508000"/>
            <a:ext cx="720000" cy="72000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478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Big Data</a:t>
            </a:r>
          </a:p>
        </p:txBody>
      </p:sp>
      <p:pic>
        <p:nvPicPr>
          <p:cNvPr id="56" name="Picture 55" descr="SIS0058WH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768000" y="5508000"/>
            <a:ext cx="720000" cy="72000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676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Graph</a:t>
            </a:r>
          </a:p>
        </p:txBody>
      </p:sp>
      <p:pic>
        <p:nvPicPr>
          <p:cNvPr id="58" name="Picture 57" descr="SIS0059WH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748000" y="5508000"/>
            <a:ext cx="720000" cy="720000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874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Mail</a:t>
            </a:r>
          </a:p>
        </p:txBody>
      </p:sp>
      <p:pic>
        <p:nvPicPr>
          <p:cNvPr id="60" name="Picture 59" descr="SIS0060WH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0728000" y="5508000"/>
            <a:ext cx="720000" cy="720000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1072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Read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IS0212C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999" y="900000"/>
            <a:ext cx="720000" cy="72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999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VPG Type-E</a:t>
            </a:r>
          </a:p>
        </p:txBody>
      </p:sp>
      <p:pic>
        <p:nvPicPr>
          <p:cNvPr id="4" name="Picture 3" descr="SIS0213C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000" y="900000"/>
            <a:ext cx="720000" cy="72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0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VPG Type-F</a:t>
            </a:r>
          </a:p>
        </p:txBody>
      </p:sp>
      <p:pic>
        <p:nvPicPr>
          <p:cNvPr id="6" name="Picture 5" descr="SIS0214C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00" y="900000"/>
            <a:ext cx="720000" cy="72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8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Connector</a:t>
            </a:r>
          </a:p>
        </p:txBody>
      </p:sp>
      <p:pic>
        <p:nvPicPr>
          <p:cNvPr id="8" name="Picture 7" descr="SIS0215C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8000" y="900000"/>
            <a:ext cx="720000" cy="72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6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GPS Multiunit Soracom Edition</a:t>
            </a:r>
          </a:p>
        </p:txBody>
      </p:sp>
      <p:pic>
        <p:nvPicPr>
          <p:cNvPr id="10" name="Picture 9" descr="SIS0216C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8000" y="900000"/>
            <a:ext cx="720000" cy="72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74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5G Devices A</a:t>
            </a:r>
          </a:p>
        </p:txBody>
      </p:sp>
      <p:pic>
        <p:nvPicPr>
          <p:cNvPr id="12" name="Picture 11" descr="SIS0217C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28000" y="900000"/>
            <a:ext cx="720000" cy="720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72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5G Devices B</a:t>
            </a:r>
          </a:p>
        </p:txBody>
      </p:sp>
      <p:pic>
        <p:nvPicPr>
          <p:cNvPr id="14" name="Picture 13" descr="SIS0218CL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999" y="2052000"/>
            <a:ext cx="720000" cy="72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27999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5G A</a:t>
            </a:r>
          </a:p>
        </p:txBody>
      </p:sp>
      <p:pic>
        <p:nvPicPr>
          <p:cNvPr id="16" name="Picture 15" descr="SIS0219CL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08000" y="2052000"/>
            <a:ext cx="720000" cy="720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5G B</a:t>
            </a:r>
          </a:p>
        </p:txBody>
      </p:sp>
      <p:pic>
        <p:nvPicPr>
          <p:cNvPr id="18" name="Picture 17" descr="SIS0220C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8000" y="2052000"/>
            <a:ext cx="720000" cy="720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78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Virtual SIM</a:t>
            </a:r>
          </a:p>
        </p:txBody>
      </p:sp>
      <p:pic>
        <p:nvPicPr>
          <p:cNvPr id="20" name="Picture 19" descr="SIS0221C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68000" y="2052000"/>
            <a:ext cx="720000" cy="720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76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Diagnostics</a:t>
            </a:r>
          </a:p>
        </p:txBody>
      </p:sp>
      <p:pic>
        <p:nvPicPr>
          <p:cNvPr id="22" name="Picture 21" descr="SIS0222CL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48000" y="2052000"/>
            <a:ext cx="720000" cy="720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74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soratun</a:t>
            </a:r>
          </a:p>
        </p:txBody>
      </p:sp>
      <p:pic>
        <p:nvPicPr>
          <p:cNvPr id="24" name="Picture 23" descr="SIS0223CL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28000" y="2052000"/>
            <a:ext cx="720000" cy="720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72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Soracom Cloud Camera Services</a:t>
            </a:r>
          </a:p>
        </p:txBody>
      </p:sp>
      <p:pic>
        <p:nvPicPr>
          <p:cNvPr id="26" name="Picture 25" descr="SIS0224CL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7999" y="3204000"/>
            <a:ext cx="720000" cy="7200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27999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ATOM Cam 2</a:t>
            </a:r>
          </a:p>
        </p:txBody>
      </p:sp>
      <p:pic>
        <p:nvPicPr>
          <p:cNvPr id="28" name="Picture 27" descr="SIS0226CL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08000" y="3204000"/>
            <a:ext cx="720000" cy="720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80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Battery</a:t>
            </a:r>
          </a:p>
          <a:p>
            <a:pPr algn="ctr">
              <a:defRPr sz="1000">
                <a:solidFill>
                  <a:srgbClr val="34CDD7"/>
                </a:solidFill>
              </a:defRPr>
            </a:pPr>
            <a:r>
              <a:t>(Full)</a:t>
            </a:r>
          </a:p>
        </p:txBody>
      </p:sp>
      <p:pic>
        <p:nvPicPr>
          <p:cNvPr id="30" name="Picture 29" descr="SIS0227CL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88000" y="3204000"/>
            <a:ext cx="720000" cy="720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78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Battery</a:t>
            </a:r>
          </a:p>
          <a:p>
            <a:pPr algn="ctr">
              <a:defRPr sz="1000">
                <a:solidFill>
                  <a:srgbClr val="34CDD7"/>
                </a:solidFill>
              </a:defRPr>
            </a:pPr>
            <a:r>
              <a:t>(Half)</a:t>
            </a:r>
          </a:p>
        </p:txBody>
      </p:sp>
      <p:pic>
        <p:nvPicPr>
          <p:cNvPr id="32" name="Picture 31" descr="SIS0228CL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68000" y="3204000"/>
            <a:ext cx="720000" cy="7200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76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Battery</a:t>
            </a:r>
          </a:p>
          <a:p>
            <a:pPr algn="ctr">
              <a:defRPr sz="1000">
                <a:solidFill>
                  <a:srgbClr val="34CDD7"/>
                </a:solidFill>
              </a:defRPr>
            </a:pPr>
            <a:r>
              <a:t>(Empty)</a:t>
            </a:r>
          </a:p>
        </p:txBody>
      </p:sp>
      <p:pic>
        <p:nvPicPr>
          <p:cNvPr id="34" name="Picture 33" descr="SIS0229CL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748000" y="3204000"/>
            <a:ext cx="720000" cy="7200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874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Still Image</a:t>
            </a:r>
          </a:p>
          <a:p>
            <a:pPr algn="ctr">
              <a:defRPr sz="1000">
                <a:solidFill>
                  <a:srgbClr val="34CDD7"/>
                </a:solidFill>
              </a:defRPr>
            </a:pPr>
            <a:r>
              <a:t>(Outdoor)</a:t>
            </a:r>
          </a:p>
        </p:txBody>
      </p:sp>
      <p:pic>
        <p:nvPicPr>
          <p:cNvPr id="36" name="Picture 35" descr="SIS0230CL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728000" y="3204000"/>
            <a:ext cx="720000" cy="720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72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Still Image</a:t>
            </a:r>
          </a:p>
          <a:p>
            <a:pPr algn="ctr">
              <a:defRPr sz="1000">
                <a:solidFill>
                  <a:srgbClr val="34CDD7"/>
                </a:solidFill>
              </a:defRPr>
            </a:pPr>
            <a:r>
              <a:t>(Indoor)</a:t>
            </a:r>
          </a:p>
        </p:txBody>
      </p:sp>
      <p:pic>
        <p:nvPicPr>
          <p:cNvPr id="38" name="Picture 37" descr="SIS0231CL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27999" y="4356000"/>
            <a:ext cx="720000" cy="7200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27999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Video</a:t>
            </a:r>
          </a:p>
        </p:txBody>
      </p:sp>
      <p:pic>
        <p:nvPicPr>
          <p:cNvPr id="40" name="Picture 39" descr="SIS0232CL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808000" y="4356000"/>
            <a:ext cx="720000" cy="72000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80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Console</a:t>
            </a:r>
          </a:p>
        </p:txBody>
      </p:sp>
      <p:pic>
        <p:nvPicPr>
          <p:cNvPr id="42" name="Picture 41" descr="SIS0233CL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788000" y="4356000"/>
            <a:ext cx="720000" cy="72000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478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Soracom CLI</a:t>
            </a:r>
          </a:p>
        </p:txBody>
      </p:sp>
      <p:pic>
        <p:nvPicPr>
          <p:cNvPr id="44" name="Picture 43" descr="SIS0234CL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768000" y="4356000"/>
            <a:ext cx="720000" cy="72000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676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Signature</a:t>
            </a:r>
          </a:p>
        </p:txBody>
      </p:sp>
      <p:pic>
        <p:nvPicPr>
          <p:cNvPr id="46" name="Picture 45" descr="SIS0235CL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748000" y="4356000"/>
            <a:ext cx="720000" cy="72000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874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VPG Type-G</a:t>
            </a:r>
          </a:p>
        </p:txBody>
      </p:sp>
      <p:pic>
        <p:nvPicPr>
          <p:cNvPr id="48" name="Picture 47" descr="SIS0236CL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0728000" y="4356000"/>
            <a:ext cx="720000" cy="72000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072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iSIM A</a:t>
            </a:r>
          </a:p>
        </p:txBody>
      </p:sp>
      <p:pic>
        <p:nvPicPr>
          <p:cNvPr id="50" name="Picture 49" descr="SIS0237CL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27999" y="5508000"/>
            <a:ext cx="720000" cy="72000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827999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iSIM B</a:t>
            </a:r>
          </a:p>
        </p:txBody>
      </p:sp>
      <p:pic>
        <p:nvPicPr>
          <p:cNvPr id="52" name="Picture 51" descr="SIS0238CL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808000" y="5508000"/>
            <a:ext cx="720000" cy="720000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280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iSIM C</a:t>
            </a:r>
          </a:p>
        </p:txBody>
      </p:sp>
      <p:pic>
        <p:nvPicPr>
          <p:cNvPr id="54" name="Picture 53" descr="SIS0239CL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788000" y="5508000"/>
            <a:ext cx="720000" cy="72000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478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VPG Type-F2</a:t>
            </a:r>
          </a:p>
        </p:txBody>
      </p:sp>
      <p:pic>
        <p:nvPicPr>
          <p:cNvPr id="56" name="Picture 55" descr="SIS0240CL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768000" y="5508000"/>
            <a:ext cx="720000" cy="72000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676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Administrator</a:t>
            </a:r>
          </a:p>
        </p:txBody>
      </p:sp>
      <p:pic>
        <p:nvPicPr>
          <p:cNvPr id="58" name="Picture 57" descr="SIS0241CL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748000" y="5508000"/>
            <a:ext cx="720000" cy="720000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874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Chat</a:t>
            </a:r>
          </a:p>
        </p:txBody>
      </p:sp>
      <p:pic>
        <p:nvPicPr>
          <p:cNvPr id="60" name="Picture 59" descr="SIS0242CL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0728000" y="5508000"/>
            <a:ext cx="720000" cy="720000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1072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Chat mode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IS0243C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999" y="900000"/>
            <a:ext cx="720000" cy="72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999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Air</a:t>
            </a:r>
          </a:p>
          <a:p>
            <a:pPr algn="ctr">
              <a:defRPr sz="1000">
                <a:solidFill>
                  <a:srgbClr val="34CDD7"/>
                </a:solidFill>
              </a:defRPr>
            </a:pPr>
            <a:r>
              <a:t>(Testing)</a:t>
            </a:r>
          </a:p>
        </p:txBody>
      </p:sp>
      <p:pic>
        <p:nvPicPr>
          <p:cNvPr id="4" name="Picture 3" descr="SIS0244C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000" y="900000"/>
            <a:ext cx="720000" cy="72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0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EV Charger</a:t>
            </a:r>
          </a:p>
        </p:txBody>
      </p:sp>
      <p:pic>
        <p:nvPicPr>
          <p:cNvPr id="6" name="Picture 5" descr="SIS0245C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00" y="900000"/>
            <a:ext cx="720000" cy="72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8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Ground station</a:t>
            </a:r>
          </a:p>
          <a:p>
            <a:pPr algn="ctr">
              <a:defRPr sz="1000">
                <a:solidFill>
                  <a:srgbClr val="34CDD7"/>
                </a:solidFill>
              </a:defRPr>
            </a:pPr>
            <a:r>
              <a:t>(Satellite)</a:t>
            </a:r>
          </a:p>
        </p:txBody>
      </p:sp>
      <p:pic>
        <p:nvPicPr>
          <p:cNvPr id="8" name="Picture 7" descr="SIS0246C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8000" y="900000"/>
            <a:ext cx="720000" cy="72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6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Refrigerator</a:t>
            </a:r>
          </a:p>
        </p:txBody>
      </p:sp>
      <p:pic>
        <p:nvPicPr>
          <p:cNvPr id="10" name="Picture 9" descr="SIS0247C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8000" y="900000"/>
            <a:ext cx="720000" cy="72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74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SQL</a:t>
            </a:r>
          </a:p>
        </p:txBody>
      </p:sp>
      <p:pic>
        <p:nvPicPr>
          <p:cNvPr id="12" name="Picture 11" descr="SIS0248C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28000" y="900000"/>
            <a:ext cx="720000" cy="720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72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Binary</a:t>
            </a:r>
          </a:p>
        </p:txBody>
      </p:sp>
      <p:pic>
        <p:nvPicPr>
          <p:cNvPr id="14" name="Picture 13" descr="SIS0249CL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999" y="2052000"/>
            <a:ext cx="720000" cy="72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27999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Binary Parser</a:t>
            </a:r>
          </a:p>
        </p:txBody>
      </p:sp>
      <p:pic>
        <p:nvPicPr>
          <p:cNvPr id="16" name="Picture 15" descr="SIS0250CL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08000" y="2052000"/>
            <a:ext cx="720000" cy="720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Metadata Service</a:t>
            </a:r>
          </a:p>
        </p:txBody>
      </p:sp>
      <p:pic>
        <p:nvPicPr>
          <p:cNvPr id="18" name="Picture 17" descr="SIS0251C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8000" y="2052000"/>
            <a:ext cx="720000" cy="720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78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Display</a:t>
            </a:r>
          </a:p>
        </p:txBody>
      </p:sp>
      <p:pic>
        <p:nvPicPr>
          <p:cNvPr id="20" name="Picture 19" descr="SIS0252C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68000" y="2052000"/>
            <a:ext cx="720000" cy="720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76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SoraCam Pro</a:t>
            </a:r>
          </a:p>
        </p:txBody>
      </p:sp>
      <p:pic>
        <p:nvPicPr>
          <p:cNvPr id="22" name="Picture 21" descr="SIS0253CL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48000" y="2052000"/>
            <a:ext cx="720000" cy="720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74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Connectivity Hypervisor capable IoT SIM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ISS001C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999" y="900000"/>
            <a:ext cx="720000" cy="72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999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Soracom Platform A</a:t>
            </a:r>
          </a:p>
        </p:txBody>
      </p:sp>
      <p:pic>
        <p:nvPicPr>
          <p:cNvPr id="4" name="Picture 3" descr="SISS002C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000" y="900000"/>
            <a:ext cx="720000" cy="72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0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Soracom Platform B</a:t>
            </a:r>
          </a:p>
        </p:txBody>
      </p:sp>
      <p:pic>
        <p:nvPicPr>
          <p:cNvPr id="6" name="Picture 5" descr="SISS003C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00" y="900000"/>
            <a:ext cx="720000" cy="72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8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IoT SIM A</a:t>
            </a:r>
          </a:p>
        </p:txBody>
      </p:sp>
      <p:pic>
        <p:nvPicPr>
          <p:cNvPr id="8" name="Picture 7" descr="SISS004C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8000" y="900000"/>
            <a:ext cx="720000" cy="72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6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IoT SIM B</a:t>
            </a:r>
          </a:p>
        </p:txBody>
      </p:sp>
      <p:pic>
        <p:nvPicPr>
          <p:cNvPr id="10" name="Picture 9" descr="SISS005C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8000" y="900000"/>
            <a:ext cx="720000" cy="72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74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Soracom Beam</a:t>
            </a:r>
          </a:p>
        </p:txBody>
      </p:sp>
      <p:pic>
        <p:nvPicPr>
          <p:cNvPr id="12" name="Picture 11" descr="SISS006C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28000" y="900000"/>
            <a:ext cx="720000" cy="720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72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Soracom Canal</a:t>
            </a:r>
          </a:p>
        </p:txBody>
      </p:sp>
      <p:pic>
        <p:nvPicPr>
          <p:cNvPr id="14" name="Picture 13" descr="SISS007CL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999" y="2052000"/>
            <a:ext cx="720000" cy="72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27999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Soracom Direct</a:t>
            </a:r>
          </a:p>
        </p:txBody>
      </p:sp>
      <p:pic>
        <p:nvPicPr>
          <p:cNvPr id="16" name="Picture 15" descr="SISS008CL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08000" y="2052000"/>
            <a:ext cx="720000" cy="720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Soracom Endorse</a:t>
            </a:r>
          </a:p>
        </p:txBody>
      </p:sp>
      <p:pic>
        <p:nvPicPr>
          <p:cNvPr id="18" name="Picture 17" descr="SISS009C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8000" y="2052000"/>
            <a:ext cx="720000" cy="720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78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Soracom Funnel</a:t>
            </a:r>
          </a:p>
        </p:txBody>
      </p:sp>
      <p:pic>
        <p:nvPicPr>
          <p:cNvPr id="20" name="Picture 19" descr="SISS010C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68000" y="2052000"/>
            <a:ext cx="720000" cy="720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76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Soracom Door</a:t>
            </a:r>
          </a:p>
        </p:txBody>
      </p:sp>
      <p:pic>
        <p:nvPicPr>
          <p:cNvPr id="22" name="Picture 21" descr="SISS011CL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48000" y="2052000"/>
            <a:ext cx="720000" cy="720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74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Soracom Gate</a:t>
            </a:r>
          </a:p>
        </p:txBody>
      </p:sp>
      <p:pic>
        <p:nvPicPr>
          <p:cNvPr id="24" name="Picture 23" descr="SISS012CL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28000" y="2052000"/>
            <a:ext cx="720000" cy="720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72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IoT SIM for Global A</a:t>
            </a:r>
          </a:p>
        </p:txBody>
      </p:sp>
      <p:pic>
        <p:nvPicPr>
          <p:cNvPr id="26" name="Picture 25" descr="SISS013CL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7999" y="3204000"/>
            <a:ext cx="720000" cy="7200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27999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IoT SIM for Global B</a:t>
            </a:r>
          </a:p>
        </p:txBody>
      </p:sp>
      <p:pic>
        <p:nvPicPr>
          <p:cNvPr id="28" name="Picture 27" descr="SISS014CL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08000" y="3204000"/>
            <a:ext cx="720000" cy="720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80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Soracom Harvest</a:t>
            </a:r>
          </a:p>
        </p:txBody>
      </p:sp>
      <p:pic>
        <p:nvPicPr>
          <p:cNvPr id="30" name="Picture 29" descr="SISS015CL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88000" y="3204000"/>
            <a:ext cx="720000" cy="720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78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Soracom Inventory</a:t>
            </a:r>
          </a:p>
        </p:txBody>
      </p:sp>
      <p:pic>
        <p:nvPicPr>
          <p:cNvPr id="32" name="Picture 31" descr="SISS016CL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68000" y="3204000"/>
            <a:ext cx="720000" cy="7200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76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Soracom Inventory client</a:t>
            </a:r>
          </a:p>
        </p:txBody>
      </p:sp>
      <p:pic>
        <p:nvPicPr>
          <p:cNvPr id="34" name="Picture 33" descr="SISS017CL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748000" y="3204000"/>
            <a:ext cx="720000" cy="7200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874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Soracom Junction</a:t>
            </a:r>
          </a:p>
        </p:txBody>
      </p:sp>
      <p:pic>
        <p:nvPicPr>
          <p:cNvPr id="36" name="Picture 35" descr="SISS018CL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728000" y="3204000"/>
            <a:ext cx="720000" cy="720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72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Soracom Air</a:t>
            </a:r>
          </a:p>
        </p:txBody>
      </p:sp>
      <p:pic>
        <p:nvPicPr>
          <p:cNvPr id="38" name="Picture 37" descr="SISS019CL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27999" y="4356000"/>
            <a:ext cx="720000" cy="7200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27999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Soracom Krypton</a:t>
            </a:r>
          </a:p>
        </p:txBody>
      </p:sp>
      <p:pic>
        <p:nvPicPr>
          <p:cNvPr id="40" name="Picture 39" descr="SISS020CL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808000" y="4356000"/>
            <a:ext cx="720000" cy="72000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80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Soracom Krypton key</a:t>
            </a:r>
          </a:p>
        </p:txBody>
      </p:sp>
      <p:pic>
        <p:nvPicPr>
          <p:cNvPr id="42" name="Picture 41" descr="SISS021CL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788000" y="4356000"/>
            <a:ext cx="720000" cy="72000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478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Soracom Lagoon</a:t>
            </a:r>
          </a:p>
        </p:txBody>
      </p:sp>
      <p:pic>
        <p:nvPicPr>
          <p:cNvPr id="44" name="Picture 43" descr="SISS022CL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768000" y="4356000"/>
            <a:ext cx="720000" cy="72000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676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Soracom Funk</a:t>
            </a:r>
          </a:p>
        </p:txBody>
      </p:sp>
      <p:pic>
        <p:nvPicPr>
          <p:cNvPr id="46" name="Picture 45" descr="SISS024CL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748000" y="4356000"/>
            <a:ext cx="720000" cy="72000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874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Soracom Napter</a:t>
            </a:r>
          </a:p>
        </p:txBody>
      </p:sp>
      <p:pic>
        <p:nvPicPr>
          <p:cNvPr id="48" name="Picture 47" descr="SISS025CL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0728000" y="4356000"/>
            <a:ext cx="720000" cy="72000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072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Soracom Orbit</a:t>
            </a:r>
          </a:p>
        </p:txBody>
      </p:sp>
      <p:pic>
        <p:nvPicPr>
          <p:cNvPr id="50" name="Picture 49" descr="SISS026CL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27999" y="5508000"/>
            <a:ext cx="720000" cy="72000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827999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Soracom Peek</a:t>
            </a:r>
          </a:p>
        </p:txBody>
      </p:sp>
      <p:pic>
        <p:nvPicPr>
          <p:cNvPr id="52" name="Picture 51" descr="SISS027CL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808000" y="5508000"/>
            <a:ext cx="720000" cy="720000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280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Soracom Arc</a:t>
            </a:r>
          </a:p>
        </p:txBody>
      </p:sp>
      <p:pic>
        <p:nvPicPr>
          <p:cNvPr id="54" name="Picture 53" descr="SISS028CL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788000" y="5508000"/>
            <a:ext cx="720000" cy="72000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478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Soracom Relay</a:t>
            </a:r>
          </a:p>
        </p:txBody>
      </p:sp>
      <p:pic>
        <p:nvPicPr>
          <p:cNvPr id="56" name="Picture 55" descr="SISS029CL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768000" y="5508000"/>
            <a:ext cx="720000" cy="72000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676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Soracom Flux</a:t>
            </a:r>
          </a:p>
        </p:txBody>
      </p:sp>
      <p:pic>
        <p:nvPicPr>
          <p:cNvPr id="58" name="Picture 57" descr="SISS030CL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748000" y="5508000"/>
            <a:ext cx="720000" cy="720000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874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Soracom Query</a:t>
            </a:r>
          </a:p>
        </p:txBody>
      </p:sp>
      <p:pic>
        <p:nvPicPr>
          <p:cNvPr id="60" name="Picture 59" descr="SISS031CL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0728000" y="5508000"/>
            <a:ext cx="720000" cy="720000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1072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Soracom Agent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IS0061W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999" y="900000"/>
            <a:ext cx="720000" cy="72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999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Reload</a:t>
            </a:r>
          </a:p>
        </p:txBody>
      </p:sp>
      <p:pic>
        <p:nvPicPr>
          <p:cNvPr id="4" name="Picture 3" descr="SIS0062WH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000" y="900000"/>
            <a:ext cx="720000" cy="72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0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Expansion</a:t>
            </a:r>
          </a:p>
        </p:txBody>
      </p:sp>
      <p:pic>
        <p:nvPicPr>
          <p:cNvPr id="6" name="Picture 5" descr="SIS0063WH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00" y="900000"/>
            <a:ext cx="720000" cy="72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8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Shrinking</a:t>
            </a:r>
          </a:p>
        </p:txBody>
      </p:sp>
      <p:pic>
        <p:nvPicPr>
          <p:cNvPr id="8" name="Picture 7" descr="SIS0064WH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8000" y="900000"/>
            <a:ext cx="720000" cy="72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6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Arrow A</a:t>
            </a:r>
          </a:p>
        </p:txBody>
      </p:sp>
      <p:pic>
        <p:nvPicPr>
          <p:cNvPr id="10" name="Picture 9" descr="SIS0065WH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8000" y="900000"/>
            <a:ext cx="720000" cy="72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74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Arrow B</a:t>
            </a:r>
          </a:p>
        </p:txBody>
      </p:sp>
      <p:pic>
        <p:nvPicPr>
          <p:cNvPr id="12" name="Picture 11" descr="SIS0066WH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28000" y="900000"/>
            <a:ext cx="720000" cy="720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72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Arrow C</a:t>
            </a:r>
          </a:p>
        </p:txBody>
      </p:sp>
      <p:pic>
        <p:nvPicPr>
          <p:cNvPr id="14" name="Picture 13" descr="SIS0067WH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999" y="2052000"/>
            <a:ext cx="720000" cy="72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27999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Arrow D</a:t>
            </a:r>
          </a:p>
          <a:p>
            <a:pPr algn="ctr">
              <a:defRPr sz="1000">
                <a:solidFill>
                  <a:srgbClr val="FFFFFF"/>
                </a:solidFill>
              </a:defRPr>
            </a:pPr>
            <a:r>
              <a:t>(upload, download)</a:t>
            </a:r>
          </a:p>
        </p:txBody>
      </p:sp>
      <p:pic>
        <p:nvPicPr>
          <p:cNvPr id="16" name="Picture 15" descr="SIS0068WH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08000" y="2052000"/>
            <a:ext cx="720000" cy="720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System Process A</a:t>
            </a:r>
          </a:p>
          <a:p>
            <a:pPr algn="ctr">
              <a:defRPr sz="1000">
                <a:solidFill>
                  <a:srgbClr val="FFFFFF"/>
                </a:solidFill>
              </a:defRPr>
            </a:pPr>
            <a:r>
              <a:t>(gateway)</a:t>
            </a:r>
          </a:p>
        </p:txBody>
      </p:sp>
      <p:pic>
        <p:nvPicPr>
          <p:cNvPr id="18" name="Picture 17" descr="SIS0069WH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8000" y="2052000"/>
            <a:ext cx="720000" cy="720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78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System Process B</a:t>
            </a:r>
          </a:p>
        </p:txBody>
      </p:sp>
      <p:pic>
        <p:nvPicPr>
          <p:cNvPr id="20" name="Picture 19" descr="SIS0070WH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68000" y="2052000"/>
            <a:ext cx="720000" cy="720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76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System Process C</a:t>
            </a:r>
          </a:p>
        </p:txBody>
      </p:sp>
      <p:pic>
        <p:nvPicPr>
          <p:cNvPr id="22" name="Picture 21" descr="SIS0071WH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48000" y="2052000"/>
            <a:ext cx="720000" cy="720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74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System Process D</a:t>
            </a:r>
          </a:p>
        </p:txBody>
      </p:sp>
      <p:pic>
        <p:nvPicPr>
          <p:cNvPr id="24" name="Picture 23" descr="SIS0072WH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28000" y="2052000"/>
            <a:ext cx="720000" cy="720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72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System Process E</a:t>
            </a:r>
          </a:p>
        </p:txBody>
      </p:sp>
      <p:pic>
        <p:nvPicPr>
          <p:cNvPr id="26" name="Picture 25" descr="SIS0073WH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7999" y="3204000"/>
            <a:ext cx="720000" cy="7200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27999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Soracom Air</a:t>
            </a:r>
          </a:p>
          <a:p>
            <a:pPr algn="ctr">
              <a:defRPr sz="1000">
                <a:solidFill>
                  <a:srgbClr val="FFFFFF"/>
                </a:solidFill>
              </a:defRPr>
            </a:pPr>
            <a:r>
              <a:t>(Active)</a:t>
            </a:r>
          </a:p>
        </p:txBody>
      </p:sp>
      <p:pic>
        <p:nvPicPr>
          <p:cNvPr id="28" name="Picture 27" descr="SIS0074WH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08000" y="3204000"/>
            <a:ext cx="720000" cy="720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80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Soracom Air</a:t>
            </a:r>
          </a:p>
          <a:p>
            <a:pPr algn="ctr">
              <a:defRPr sz="1000">
                <a:solidFill>
                  <a:srgbClr val="FFFFFF"/>
                </a:solidFill>
              </a:defRPr>
            </a:pPr>
            <a:r>
              <a:t>(Stop)</a:t>
            </a:r>
          </a:p>
        </p:txBody>
      </p:sp>
      <p:pic>
        <p:nvPicPr>
          <p:cNvPr id="30" name="Picture 29" descr="SIS0075WH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88000" y="3204000"/>
            <a:ext cx="720000" cy="720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78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Soracom Air</a:t>
            </a:r>
          </a:p>
          <a:p>
            <a:pPr algn="ctr">
              <a:defRPr sz="1000">
                <a:solidFill>
                  <a:srgbClr val="FFFFFF"/>
                </a:solidFill>
              </a:defRPr>
            </a:pPr>
            <a:r>
              <a:t>(Inactive)</a:t>
            </a:r>
          </a:p>
        </p:txBody>
      </p:sp>
      <p:pic>
        <p:nvPicPr>
          <p:cNvPr id="32" name="Picture 31" descr="SIS0076WH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68000" y="3204000"/>
            <a:ext cx="720000" cy="7200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76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Soracom Air</a:t>
            </a:r>
          </a:p>
          <a:p>
            <a:pPr algn="ctr">
              <a:defRPr sz="1000">
                <a:solidFill>
                  <a:srgbClr val="FFFFFF"/>
                </a:solidFill>
              </a:defRPr>
            </a:pPr>
            <a:r>
              <a:t>(Low Speed)</a:t>
            </a:r>
          </a:p>
        </p:txBody>
      </p:sp>
      <p:pic>
        <p:nvPicPr>
          <p:cNvPr id="34" name="Picture 33" descr="SIS0077WH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748000" y="3204000"/>
            <a:ext cx="720000" cy="7200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874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Soracom Air</a:t>
            </a:r>
          </a:p>
          <a:p>
            <a:pPr algn="ctr">
              <a:defRPr sz="1000">
                <a:solidFill>
                  <a:srgbClr val="FFFFFF"/>
                </a:solidFill>
              </a:defRPr>
            </a:pPr>
            <a:r>
              <a:t>(High Speed)</a:t>
            </a:r>
          </a:p>
        </p:txBody>
      </p:sp>
      <p:pic>
        <p:nvPicPr>
          <p:cNvPr id="36" name="Picture 35" descr="SIS0078WH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728000" y="3204000"/>
            <a:ext cx="720000" cy="720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72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Soracom Air</a:t>
            </a:r>
          </a:p>
          <a:p>
            <a:pPr algn="ctr">
              <a:defRPr sz="1000">
                <a:solidFill>
                  <a:srgbClr val="FFFFFF"/>
                </a:solidFill>
              </a:defRPr>
            </a:pPr>
            <a:r>
              <a:t>(Checked)</a:t>
            </a:r>
          </a:p>
        </p:txBody>
      </p:sp>
      <p:pic>
        <p:nvPicPr>
          <p:cNvPr id="38" name="Picture 37" descr="SIS0079WH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27999" y="4356000"/>
            <a:ext cx="720000" cy="7200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27999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Soracom Air</a:t>
            </a:r>
          </a:p>
          <a:p>
            <a:pPr algn="ctr">
              <a:defRPr sz="1000">
                <a:solidFill>
                  <a:srgbClr val="FFFFFF"/>
                </a:solidFill>
              </a:defRPr>
            </a:pPr>
            <a:r>
              <a:t>(Fast)</a:t>
            </a:r>
          </a:p>
        </p:txBody>
      </p:sp>
      <p:pic>
        <p:nvPicPr>
          <p:cNvPr id="40" name="Picture 39" descr="SIS0080WH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808000" y="4356000"/>
            <a:ext cx="720000" cy="72000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80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Soracom Air</a:t>
            </a:r>
          </a:p>
          <a:p>
            <a:pPr algn="ctr">
              <a:defRPr sz="1000">
                <a:solidFill>
                  <a:srgbClr val="FFFFFF"/>
                </a:solidFill>
              </a:defRPr>
            </a:pPr>
            <a:r>
              <a:t>(Slow)</a:t>
            </a:r>
          </a:p>
        </p:txBody>
      </p:sp>
      <p:pic>
        <p:nvPicPr>
          <p:cNvPr id="42" name="Picture 41" descr="SIS0081WH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788000" y="4356000"/>
            <a:ext cx="720000" cy="72000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478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Soracom Air</a:t>
            </a:r>
          </a:p>
          <a:p>
            <a:pPr algn="ctr">
              <a:defRPr sz="1000">
                <a:solidFill>
                  <a:srgbClr val="FFFFFF"/>
                </a:solidFill>
              </a:defRPr>
            </a:pPr>
            <a:r>
              <a:t>(Standard)</a:t>
            </a:r>
          </a:p>
        </p:txBody>
      </p:sp>
      <p:pic>
        <p:nvPicPr>
          <p:cNvPr id="44" name="Picture 43" descr="SIS0082WH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768000" y="4356000"/>
            <a:ext cx="720000" cy="72000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676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Soracom Air</a:t>
            </a:r>
          </a:p>
          <a:p>
            <a:pPr algn="ctr">
              <a:defRPr sz="1000">
                <a:solidFill>
                  <a:srgbClr val="FFFFFF"/>
                </a:solidFill>
              </a:defRPr>
            </a:pPr>
            <a:r>
              <a:t>(Minimum)</a:t>
            </a:r>
          </a:p>
        </p:txBody>
      </p:sp>
      <p:pic>
        <p:nvPicPr>
          <p:cNvPr id="46" name="Picture 45" descr="SIS0083WH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748000" y="4356000"/>
            <a:ext cx="720000" cy="72000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874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Soracom Air</a:t>
            </a:r>
          </a:p>
          <a:p>
            <a:pPr algn="ctr">
              <a:defRPr sz="1000">
                <a:solidFill>
                  <a:srgbClr val="FFFFFF"/>
                </a:solidFill>
              </a:defRPr>
            </a:pPr>
            <a:r>
              <a:t>(Live)</a:t>
            </a:r>
          </a:p>
        </p:txBody>
      </p:sp>
      <p:pic>
        <p:nvPicPr>
          <p:cNvPr id="48" name="Picture 47" descr="SIS0084WH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0728000" y="4356000"/>
            <a:ext cx="720000" cy="72000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072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Soracom Air</a:t>
            </a:r>
          </a:p>
          <a:p>
            <a:pPr algn="ctr">
              <a:defRPr sz="1000">
                <a:solidFill>
                  <a:srgbClr val="FFFFFF"/>
                </a:solidFill>
              </a:defRPr>
            </a:pPr>
            <a:r>
              <a:t>(Dead)</a:t>
            </a:r>
          </a:p>
        </p:txBody>
      </p:sp>
      <p:pic>
        <p:nvPicPr>
          <p:cNvPr id="50" name="Picture 49" descr="SIS0085WH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27999" y="5508000"/>
            <a:ext cx="720000" cy="72000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827999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Soracom Air</a:t>
            </a:r>
          </a:p>
          <a:p>
            <a:pPr algn="ctr">
              <a:defRPr sz="1000">
                <a:solidFill>
                  <a:srgbClr val="FFFFFF"/>
                </a:solidFill>
              </a:defRPr>
            </a:pPr>
            <a:r>
              <a:t>(Unknown)</a:t>
            </a:r>
          </a:p>
        </p:txBody>
      </p:sp>
      <p:pic>
        <p:nvPicPr>
          <p:cNvPr id="52" name="Picture 51" descr="SIS0086WH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808000" y="5508000"/>
            <a:ext cx="720000" cy="720000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280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Soracom Air</a:t>
            </a:r>
          </a:p>
          <a:p>
            <a:pPr algn="ctr">
              <a:defRPr sz="1000">
                <a:solidFill>
                  <a:srgbClr val="FFFFFF"/>
                </a:solidFill>
              </a:defRPr>
            </a:pPr>
            <a:r>
              <a:t>(Free)</a:t>
            </a:r>
          </a:p>
        </p:txBody>
      </p:sp>
      <p:pic>
        <p:nvPicPr>
          <p:cNvPr id="54" name="Picture 53" descr="SIS0087WH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788000" y="5508000"/>
            <a:ext cx="720000" cy="72000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478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Communication Path</a:t>
            </a:r>
          </a:p>
          <a:p>
            <a:pPr algn="ctr">
              <a:defRPr sz="1000">
                <a:solidFill>
                  <a:srgbClr val="FFFFFF"/>
                </a:solidFill>
              </a:defRPr>
            </a:pPr>
            <a:r>
              <a:t>(Branch)</a:t>
            </a:r>
          </a:p>
        </p:txBody>
      </p:sp>
      <p:pic>
        <p:nvPicPr>
          <p:cNvPr id="56" name="Picture 55" descr="SIS0088WH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768000" y="5508000"/>
            <a:ext cx="720000" cy="72000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676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Communication Path</a:t>
            </a:r>
          </a:p>
          <a:p>
            <a:pPr algn="ctr">
              <a:defRPr sz="1000">
                <a:solidFill>
                  <a:srgbClr val="FFFFFF"/>
                </a:solidFill>
              </a:defRPr>
            </a:pPr>
            <a:r>
              <a:t>(Conversion)</a:t>
            </a:r>
          </a:p>
        </p:txBody>
      </p:sp>
      <p:pic>
        <p:nvPicPr>
          <p:cNvPr id="58" name="Picture 57" descr="SIS0089WH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748000" y="5508000"/>
            <a:ext cx="720000" cy="720000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874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Communication Path</a:t>
            </a:r>
          </a:p>
          <a:p>
            <a:pPr algn="ctr">
              <a:defRPr sz="1000">
                <a:solidFill>
                  <a:srgbClr val="FFFFFF"/>
                </a:solidFill>
              </a:defRPr>
            </a:pPr>
            <a:r>
              <a:t>(Consolidation)</a:t>
            </a:r>
          </a:p>
        </p:txBody>
      </p:sp>
      <p:pic>
        <p:nvPicPr>
          <p:cNvPr id="60" name="Picture 59" descr="SIS0090WH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0728000" y="5508000"/>
            <a:ext cx="720000" cy="720000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1072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SBR 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IS0091W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999" y="900000"/>
            <a:ext cx="720000" cy="72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999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SBR B</a:t>
            </a:r>
          </a:p>
        </p:txBody>
      </p:sp>
      <p:pic>
        <p:nvPicPr>
          <p:cNvPr id="4" name="Picture 3" descr="SIS0092WH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000" y="900000"/>
            <a:ext cx="720000" cy="72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0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Global</a:t>
            </a:r>
          </a:p>
        </p:txBody>
      </p:sp>
      <p:pic>
        <p:nvPicPr>
          <p:cNvPr id="6" name="Picture 5" descr="SIS0093WH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00" y="900000"/>
            <a:ext cx="720000" cy="72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8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LoRa Base A</a:t>
            </a:r>
          </a:p>
        </p:txBody>
      </p:sp>
      <p:pic>
        <p:nvPicPr>
          <p:cNvPr id="8" name="Picture 7" descr="SIS0094WH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8000" y="900000"/>
            <a:ext cx="720000" cy="72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6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LoRa Base B</a:t>
            </a:r>
          </a:p>
        </p:txBody>
      </p:sp>
      <p:pic>
        <p:nvPicPr>
          <p:cNvPr id="10" name="Picture 9" descr="SIS0095WH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8000" y="900000"/>
            <a:ext cx="720000" cy="72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74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LoRa Device A</a:t>
            </a:r>
          </a:p>
        </p:txBody>
      </p:sp>
      <p:pic>
        <p:nvPicPr>
          <p:cNvPr id="12" name="Picture 11" descr="SIS0096WH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28000" y="900000"/>
            <a:ext cx="720000" cy="720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72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LoRa Device B</a:t>
            </a:r>
          </a:p>
        </p:txBody>
      </p:sp>
      <p:pic>
        <p:nvPicPr>
          <p:cNvPr id="14" name="Picture 13" descr="SIS0097WH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999" y="2052000"/>
            <a:ext cx="720000" cy="72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27999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LoRa A</a:t>
            </a:r>
          </a:p>
        </p:txBody>
      </p:sp>
      <p:pic>
        <p:nvPicPr>
          <p:cNvPr id="16" name="Picture 15" descr="SIS0098WH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08000" y="2052000"/>
            <a:ext cx="720000" cy="720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LoRa B</a:t>
            </a:r>
          </a:p>
        </p:txBody>
      </p:sp>
      <p:pic>
        <p:nvPicPr>
          <p:cNvPr id="18" name="Picture 17" descr="SIS0099WH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8000" y="2052000"/>
            <a:ext cx="720000" cy="720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78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VPG</a:t>
            </a:r>
          </a:p>
        </p:txBody>
      </p:sp>
      <p:pic>
        <p:nvPicPr>
          <p:cNvPr id="20" name="Picture 19" descr="SIS0100WH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68000" y="2052000"/>
            <a:ext cx="720000" cy="720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76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Gateway</a:t>
            </a:r>
          </a:p>
        </p:txBody>
      </p:sp>
      <p:pic>
        <p:nvPicPr>
          <p:cNvPr id="22" name="Picture 21" descr="SIS0101WH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48000" y="2052000"/>
            <a:ext cx="720000" cy="720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74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Interconnection network</a:t>
            </a:r>
          </a:p>
        </p:txBody>
      </p:sp>
      <p:pic>
        <p:nvPicPr>
          <p:cNvPr id="24" name="Picture 23" descr="SIS0102WH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28000" y="2052000"/>
            <a:ext cx="720000" cy="720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72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Safe</a:t>
            </a:r>
          </a:p>
        </p:txBody>
      </p:sp>
      <p:pic>
        <p:nvPicPr>
          <p:cNvPr id="26" name="Picture 25" descr="SIS0103WH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7999" y="3204000"/>
            <a:ext cx="720000" cy="7200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27999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Danger</a:t>
            </a:r>
          </a:p>
        </p:txBody>
      </p:sp>
      <p:pic>
        <p:nvPicPr>
          <p:cNvPr id="28" name="Picture 27" descr="SIS0104WH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08000" y="3204000"/>
            <a:ext cx="720000" cy="720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80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Connect A</a:t>
            </a:r>
          </a:p>
        </p:txBody>
      </p:sp>
      <p:pic>
        <p:nvPicPr>
          <p:cNvPr id="30" name="Picture 29" descr="SIS0105WH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88000" y="3204000"/>
            <a:ext cx="720000" cy="720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78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Connect B</a:t>
            </a:r>
          </a:p>
        </p:txBody>
      </p:sp>
      <p:pic>
        <p:nvPicPr>
          <p:cNvPr id="32" name="Picture 31" descr="SIS0106WH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68000" y="3204000"/>
            <a:ext cx="720000" cy="7200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76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Connect C</a:t>
            </a:r>
          </a:p>
        </p:txBody>
      </p:sp>
      <p:pic>
        <p:nvPicPr>
          <p:cNvPr id="34" name="Picture 33" descr="SIS0107WH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748000" y="3204000"/>
            <a:ext cx="720000" cy="7200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874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Beer</a:t>
            </a:r>
          </a:p>
        </p:txBody>
      </p:sp>
      <p:pic>
        <p:nvPicPr>
          <p:cNvPr id="36" name="Picture 35" descr="SIS0108WH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728000" y="3204000"/>
            <a:ext cx="720000" cy="720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72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Sigfox Device A</a:t>
            </a:r>
          </a:p>
        </p:txBody>
      </p:sp>
      <p:pic>
        <p:nvPicPr>
          <p:cNvPr id="38" name="Picture 37" descr="SIS0109WH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27999" y="4356000"/>
            <a:ext cx="720000" cy="7200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27999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Sigfox Device B</a:t>
            </a:r>
          </a:p>
        </p:txBody>
      </p:sp>
      <p:pic>
        <p:nvPicPr>
          <p:cNvPr id="40" name="Picture 39" descr="SIS0110WH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808000" y="4356000"/>
            <a:ext cx="720000" cy="72000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80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Sigfox A</a:t>
            </a:r>
          </a:p>
        </p:txBody>
      </p:sp>
      <p:pic>
        <p:nvPicPr>
          <p:cNvPr id="42" name="Picture 41" descr="SIS0111WH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788000" y="4356000"/>
            <a:ext cx="720000" cy="72000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478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Sigfox B</a:t>
            </a:r>
          </a:p>
        </p:txBody>
      </p:sp>
      <p:pic>
        <p:nvPicPr>
          <p:cNvPr id="44" name="Picture 43" descr="SIS0112WH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768000" y="4356000"/>
            <a:ext cx="720000" cy="72000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676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Car</a:t>
            </a:r>
          </a:p>
        </p:txBody>
      </p:sp>
      <p:pic>
        <p:nvPicPr>
          <p:cNvPr id="46" name="Picture 45" descr="SIS0113WH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748000" y="4356000"/>
            <a:ext cx="720000" cy="72000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874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Taxi</a:t>
            </a:r>
          </a:p>
        </p:txBody>
      </p:sp>
      <p:pic>
        <p:nvPicPr>
          <p:cNvPr id="48" name="Picture 47" descr="SIS0114WH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0728000" y="4356000"/>
            <a:ext cx="720000" cy="72000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072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Truck</a:t>
            </a:r>
          </a:p>
        </p:txBody>
      </p:sp>
      <p:pic>
        <p:nvPicPr>
          <p:cNvPr id="50" name="Picture 49" descr="SIS0115WH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27999" y="5508000"/>
            <a:ext cx="720000" cy="72000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827999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Bus</a:t>
            </a:r>
          </a:p>
        </p:txBody>
      </p:sp>
      <p:pic>
        <p:nvPicPr>
          <p:cNvPr id="52" name="Picture 51" descr="SIS0116WH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808000" y="5508000"/>
            <a:ext cx="720000" cy="720000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280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Train</a:t>
            </a:r>
          </a:p>
        </p:txBody>
      </p:sp>
      <p:pic>
        <p:nvPicPr>
          <p:cNvPr id="54" name="Picture 53" descr="SIS0117WH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788000" y="5508000"/>
            <a:ext cx="720000" cy="72000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478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Motor Scooter</a:t>
            </a:r>
          </a:p>
        </p:txBody>
      </p:sp>
      <p:pic>
        <p:nvPicPr>
          <p:cNvPr id="56" name="Picture 55" descr="SIS0118WH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768000" y="5508000"/>
            <a:ext cx="720000" cy="72000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676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Motorcycle</a:t>
            </a:r>
          </a:p>
        </p:txBody>
      </p:sp>
      <p:pic>
        <p:nvPicPr>
          <p:cNvPr id="58" name="Picture 57" descr="SIS0119WH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748000" y="5508000"/>
            <a:ext cx="720000" cy="720000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874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Bicycle</a:t>
            </a:r>
          </a:p>
        </p:txBody>
      </p:sp>
      <p:pic>
        <p:nvPicPr>
          <p:cNvPr id="60" name="Picture 59" descr="SIS0120WH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0728000" y="5508000"/>
            <a:ext cx="720000" cy="720000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1072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Plane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IS0121W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999" y="900000"/>
            <a:ext cx="720000" cy="72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999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Helicopter</a:t>
            </a:r>
          </a:p>
        </p:txBody>
      </p:sp>
      <p:pic>
        <p:nvPicPr>
          <p:cNvPr id="4" name="Picture 3" descr="SIS0122WH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000" y="900000"/>
            <a:ext cx="720000" cy="72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0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Excavator</a:t>
            </a:r>
          </a:p>
        </p:txBody>
      </p:sp>
      <p:pic>
        <p:nvPicPr>
          <p:cNvPr id="6" name="Picture 5" descr="SIS0123WH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00" y="900000"/>
            <a:ext cx="720000" cy="72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8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Crane</a:t>
            </a:r>
          </a:p>
        </p:txBody>
      </p:sp>
      <p:pic>
        <p:nvPicPr>
          <p:cNvPr id="8" name="Picture 7" descr="SIS0124WH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8000" y="900000"/>
            <a:ext cx="720000" cy="72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6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Bulldozer</a:t>
            </a:r>
          </a:p>
        </p:txBody>
      </p:sp>
      <p:pic>
        <p:nvPicPr>
          <p:cNvPr id="10" name="Picture 9" descr="SIS0125WH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8000" y="900000"/>
            <a:ext cx="720000" cy="72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74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Dump Truck</a:t>
            </a:r>
          </a:p>
        </p:txBody>
      </p:sp>
      <p:pic>
        <p:nvPicPr>
          <p:cNvPr id="12" name="Picture 11" descr="SIS0126WH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28000" y="900000"/>
            <a:ext cx="720000" cy="720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72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Tractor</a:t>
            </a:r>
          </a:p>
        </p:txBody>
      </p:sp>
      <p:pic>
        <p:nvPicPr>
          <p:cNvPr id="14" name="Picture 13" descr="SIS0127WH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999" y="2052000"/>
            <a:ext cx="720000" cy="72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27999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Truck Snow Blower</a:t>
            </a:r>
          </a:p>
        </p:txBody>
      </p:sp>
      <p:pic>
        <p:nvPicPr>
          <p:cNvPr id="16" name="Picture 15" descr="SIS0128WH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08000" y="2052000"/>
            <a:ext cx="720000" cy="720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Boat</a:t>
            </a:r>
          </a:p>
        </p:txBody>
      </p:sp>
      <p:pic>
        <p:nvPicPr>
          <p:cNvPr id="18" name="Picture 17" descr="SIS0129WH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8000" y="2052000"/>
            <a:ext cx="720000" cy="720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78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Ship</a:t>
            </a:r>
          </a:p>
        </p:txBody>
      </p:sp>
      <p:pic>
        <p:nvPicPr>
          <p:cNvPr id="20" name="Picture 19" descr="SIS0130WH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68000" y="2052000"/>
            <a:ext cx="720000" cy="720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76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Freighter</a:t>
            </a:r>
          </a:p>
        </p:txBody>
      </p:sp>
      <p:pic>
        <p:nvPicPr>
          <p:cNvPr id="22" name="Picture 21" descr="SIS0131WH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48000" y="2052000"/>
            <a:ext cx="720000" cy="720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74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Balloon</a:t>
            </a:r>
          </a:p>
        </p:txBody>
      </p:sp>
      <p:pic>
        <p:nvPicPr>
          <p:cNvPr id="24" name="Picture 23" descr="SIS0132WH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28000" y="2052000"/>
            <a:ext cx="720000" cy="720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72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Space Shuttle</a:t>
            </a:r>
          </a:p>
        </p:txBody>
      </p:sp>
      <p:pic>
        <p:nvPicPr>
          <p:cNvPr id="26" name="Picture 25" descr="SIS0133WH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7999" y="3204000"/>
            <a:ext cx="720000" cy="7200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27999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UFO</a:t>
            </a:r>
          </a:p>
        </p:txBody>
      </p:sp>
      <p:pic>
        <p:nvPicPr>
          <p:cNvPr id="28" name="Picture 27" descr="SIS0134WH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08000" y="3204000"/>
            <a:ext cx="720000" cy="720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80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Satellite</a:t>
            </a:r>
          </a:p>
        </p:txBody>
      </p:sp>
      <p:pic>
        <p:nvPicPr>
          <p:cNvPr id="30" name="Picture 29" descr="SIS0135WH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88000" y="3204000"/>
            <a:ext cx="720000" cy="720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78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eSIM A</a:t>
            </a:r>
          </a:p>
        </p:txBody>
      </p:sp>
      <p:pic>
        <p:nvPicPr>
          <p:cNvPr id="32" name="Picture 31" descr="SIS0136WH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68000" y="3204000"/>
            <a:ext cx="720000" cy="7200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76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Air eSIM A</a:t>
            </a:r>
          </a:p>
        </p:txBody>
      </p:sp>
      <p:pic>
        <p:nvPicPr>
          <p:cNvPr id="34" name="Picture 33" descr="SIS0137WH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748000" y="3204000"/>
            <a:ext cx="720000" cy="7200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874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Air eSIM B</a:t>
            </a:r>
          </a:p>
        </p:txBody>
      </p:sp>
      <p:pic>
        <p:nvPicPr>
          <p:cNvPr id="36" name="Picture 35" descr="SIS0138WH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728000" y="3204000"/>
            <a:ext cx="720000" cy="720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72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Soracom Funnel Adaptor</a:t>
            </a:r>
          </a:p>
        </p:txBody>
      </p:sp>
      <p:pic>
        <p:nvPicPr>
          <p:cNvPr id="38" name="Picture 37" descr="SIS0139WH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27999" y="4356000"/>
            <a:ext cx="720000" cy="7200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27999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SPS Partner A</a:t>
            </a:r>
          </a:p>
        </p:txBody>
      </p:sp>
      <p:pic>
        <p:nvPicPr>
          <p:cNvPr id="40" name="Picture 39" descr="SIS0140WH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808000" y="4356000"/>
            <a:ext cx="720000" cy="72000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80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SPS Partner B</a:t>
            </a:r>
          </a:p>
        </p:txBody>
      </p:sp>
      <p:pic>
        <p:nvPicPr>
          <p:cNvPr id="42" name="Picture 41" descr="SIS0141WH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788000" y="4356000"/>
            <a:ext cx="720000" cy="72000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478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LTE Devices A</a:t>
            </a:r>
          </a:p>
        </p:txBody>
      </p:sp>
      <p:pic>
        <p:nvPicPr>
          <p:cNvPr id="44" name="Picture 43" descr="SIS0142WH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768000" y="4356000"/>
            <a:ext cx="720000" cy="72000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676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LTE Devices B</a:t>
            </a:r>
          </a:p>
        </p:txBody>
      </p:sp>
      <p:pic>
        <p:nvPicPr>
          <p:cNvPr id="46" name="Picture 45" descr="SIS0143WH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748000" y="4356000"/>
            <a:ext cx="720000" cy="72000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874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LTE A</a:t>
            </a:r>
          </a:p>
        </p:txBody>
      </p:sp>
      <p:pic>
        <p:nvPicPr>
          <p:cNvPr id="48" name="Picture 47" descr="SIS0144WH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0728000" y="4356000"/>
            <a:ext cx="720000" cy="72000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072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LTE B</a:t>
            </a:r>
          </a:p>
        </p:txBody>
      </p:sp>
      <p:pic>
        <p:nvPicPr>
          <p:cNvPr id="50" name="Picture 49" descr="SIS0145WH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27999" y="5508000"/>
            <a:ext cx="720000" cy="72000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827999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3G Devices A</a:t>
            </a:r>
          </a:p>
        </p:txBody>
      </p:sp>
      <p:pic>
        <p:nvPicPr>
          <p:cNvPr id="52" name="Picture 51" descr="SIS0146WH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808000" y="5508000"/>
            <a:ext cx="720000" cy="720000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280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3G Devices B</a:t>
            </a:r>
          </a:p>
        </p:txBody>
      </p:sp>
      <p:pic>
        <p:nvPicPr>
          <p:cNvPr id="54" name="Picture 53" descr="SIS0147WH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788000" y="5508000"/>
            <a:ext cx="720000" cy="72000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478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3G A</a:t>
            </a:r>
          </a:p>
        </p:txBody>
      </p:sp>
      <p:pic>
        <p:nvPicPr>
          <p:cNvPr id="56" name="Picture 55" descr="SIS0148WH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768000" y="5508000"/>
            <a:ext cx="720000" cy="72000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676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3G B</a:t>
            </a:r>
          </a:p>
        </p:txBody>
      </p:sp>
      <p:pic>
        <p:nvPicPr>
          <p:cNvPr id="58" name="Picture 57" descr="SIS0149WH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748000" y="5508000"/>
            <a:ext cx="720000" cy="720000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874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Microcomputer</a:t>
            </a:r>
          </a:p>
        </p:txBody>
      </p:sp>
      <p:pic>
        <p:nvPicPr>
          <p:cNvPr id="60" name="Picture 59" descr="SIS0150WH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0728000" y="5508000"/>
            <a:ext cx="720000" cy="720000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1072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Wio LTE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IS0151W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999" y="900000"/>
            <a:ext cx="720000" cy="72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999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Wio 3G</a:t>
            </a:r>
          </a:p>
        </p:txBody>
      </p:sp>
      <p:pic>
        <p:nvPicPr>
          <p:cNvPr id="4" name="Picture 3" descr="SIS0152WH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000" y="900000"/>
            <a:ext cx="720000" cy="72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0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Processor</a:t>
            </a:r>
          </a:p>
        </p:txBody>
      </p:sp>
      <p:pic>
        <p:nvPicPr>
          <p:cNvPr id="6" name="Picture 5" descr="SIS0153WH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00" y="900000"/>
            <a:ext cx="720000" cy="72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8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Button</a:t>
            </a:r>
          </a:p>
        </p:txBody>
      </p:sp>
      <p:pic>
        <p:nvPicPr>
          <p:cNvPr id="8" name="Picture 7" descr="SIS0154WH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8000" y="900000"/>
            <a:ext cx="720000" cy="72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6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Buzzer</a:t>
            </a:r>
          </a:p>
        </p:txBody>
      </p:sp>
      <p:pic>
        <p:nvPicPr>
          <p:cNvPr id="10" name="Picture 9" descr="SIS0155WH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8000" y="900000"/>
            <a:ext cx="720000" cy="72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74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Indicator</a:t>
            </a:r>
          </a:p>
        </p:txBody>
      </p:sp>
      <p:pic>
        <p:nvPicPr>
          <p:cNvPr id="12" name="Picture 11" descr="SIS0156WH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28000" y="900000"/>
            <a:ext cx="720000" cy="720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72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Thermometer</a:t>
            </a:r>
          </a:p>
        </p:txBody>
      </p:sp>
      <p:pic>
        <p:nvPicPr>
          <p:cNvPr id="14" name="Picture 13" descr="SIS0157WH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999" y="2052000"/>
            <a:ext cx="720000" cy="72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27999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Hygrometer</a:t>
            </a:r>
          </a:p>
        </p:txBody>
      </p:sp>
      <p:pic>
        <p:nvPicPr>
          <p:cNvPr id="16" name="Picture 15" descr="SIS0158WH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08000" y="2052000"/>
            <a:ext cx="720000" cy="720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Sound wave</a:t>
            </a:r>
          </a:p>
        </p:txBody>
      </p:sp>
      <p:pic>
        <p:nvPicPr>
          <p:cNvPr id="18" name="Picture 17" descr="SIS0159WH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8000" y="2052000"/>
            <a:ext cx="720000" cy="720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78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Acceleration</a:t>
            </a:r>
          </a:p>
        </p:txBody>
      </p:sp>
      <p:pic>
        <p:nvPicPr>
          <p:cNvPr id="20" name="Picture 19" descr="SIS0160WH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68000" y="2052000"/>
            <a:ext cx="720000" cy="720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76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Gyroscope</a:t>
            </a:r>
          </a:p>
        </p:txBody>
      </p:sp>
      <p:pic>
        <p:nvPicPr>
          <p:cNvPr id="22" name="Picture 21" descr="SIS0161WH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48000" y="2052000"/>
            <a:ext cx="720000" cy="720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74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Machine Learning Engine A</a:t>
            </a:r>
          </a:p>
        </p:txBody>
      </p:sp>
      <p:pic>
        <p:nvPicPr>
          <p:cNvPr id="24" name="Picture 23" descr="SIS0162WH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28000" y="2052000"/>
            <a:ext cx="720000" cy="720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72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Machine Learning Model A</a:t>
            </a:r>
          </a:p>
        </p:txBody>
      </p:sp>
      <p:pic>
        <p:nvPicPr>
          <p:cNvPr id="26" name="Picture 25" descr="SIS0163WH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7999" y="3204000"/>
            <a:ext cx="720000" cy="7200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27999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Machine Learning Engine B</a:t>
            </a:r>
          </a:p>
        </p:txBody>
      </p:sp>
      <p:pic>
        <p:nvPicPr>
          <p:cNvPr id="28" name="Picture 27" descr="SIS0164WH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08000" y="3204000"/>
            <a:ext cx="720000" cy="720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80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Machine Learning Model B</a:t>
            </a:r>
          </a:p>
        </p:txBody>
      </p:sp>
      <p:pic>
        <p:nvPicPr>
          <p:cNvPr id="30" name="Picture 29" descr="SIS0165WH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88000" y="3204000"/>
            <a:ext cx="720000" cy="720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78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Graph B</a:t>
            </a:r>
          </a:p>
        </p:txBody>
      </p:sp>
      <p:pic>
        <p:nvPicPr>
          <p:cNvPr id="32" name="Picture 31" descr="SIS0166WH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68000" y="3204000"/>
            <a:ext cx="720000" cy="7200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76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Graph C</a:t>
            </a:r>
          </a:p>
        </p:txBody>
      </p:sp>
      <p:pic>
        <p:nvPicPr>
          <p:cNvPr id="34" name="Picture 33" descr="SIS0167WH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748000" y="3204000"/>
            <a:ext cx="720000" cy="7200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874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Graph D</a:t>
            </a:r>
          </a:p>
        </p:txBody>
      </p:sp>
      <p:pic>
        <p:nvPicPr>
          <p:cNvPr id="36" name="Picture 35" descr="SIS0168WH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728000" y="3204000"/>
            <a:ext cx="720000" cy="720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72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Graph E</a:t>
            </a:r>
          </a:p>
        </p:txBody>
      </p:sp>
      <p:pic>
        <p:nvPicPr>
          <p:cNvPr id="38" name="Picture 37" descr="SIS0169WH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27999" y="4356000"/>
            <a:ext cx="720000" cy="7200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27999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Currency A</a:t>
            </a:r>
          </a:p>
        </p:txBody>
      </p:sp>
      <p:pic>
        <p:nvPicPr>
          <p:cNvPr id="40" name="Picture 39" descr="SIS0170WH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808000" y="4356000"/>
            <a:ext cx="720000" cy="72000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80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Currency B</a:t>
            </a:r>
          </a:p>
        </p:txBody>
      </p:sp>
      <p:pic>
        <p:nvPicPr>
          <p:cNvPr id="42" name="Picture 41" descr="SIS0171WH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788000" y="4356000"/>
            <a:ext cx="720000" cy="72000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478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Currency C</a:t>
            </a:r>
          </a:p>
        </p:txBody>
      </p:sp>
      <p:pic>
        <p:nvPicPr>
          <p:cNvPr id="44" name="Picture 43" descr="SIS0172WH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768000" y="4356000"/>
            <a:ext cx="720000" cy="72000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676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Graph F</a:t>
            </a:r>
          </a:p>
        </p:txBody>
      </p:sp>
      <p:pic>
        <p:nvPicPr>
          <p:cNvPr id="46" name="Picture 45" descr="SIS0173WH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748000" y="4356000"/>
            <a:ext cx="720000" cy="72000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874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Graph G</a:t>
            </a:r>
          </a:p>
        </p:txBody>
      </p:sp>
      <p:pic>
        <p:nvPicPr>
          <p:cNvPr id="48" name="Picture 47" descr="SIS0174WH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0728000" y="4356000"/>
            <a:ext cx="720000" cy="72000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072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Arrow E</a:t>
            </a:r>
          </a:p>
        </p:txBody>
      </p:sp>
      <p:pic>
        <p:nvPicPr>
          <p:cNvPr id="50" name="Picture 49" descr="SIS0175WH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27999" y="5508000"/>
            <a:ext cx="720000" cy="72000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827999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Arrow F</a:t>
            </a:r>
          </a:p>
        </p:txBody>
      </p:sp>
      <p:pic>
        <p:nvPicPr>
          <p:cNvPr id="52" name="Picture 51" descr="SIS0176WH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808000" y="5508000"/>
            <a:ext cx="720000" cy="720000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280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Router C</a:t>
            </a:r>
          </a:p>
        </p:txBody>
      </p:sp>
      <p:pic>
        <p:nvPicPr>
          <p:cNvPr id="54" name="Picture 53" descr="SIS0177WH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788000" y="5508000"/>
            <a:ext cx="720000" cy="72000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478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Switching hub B</a:t>
            </a:r>
          </a:p>
        </p:txBody>
      </p:sp>
      <p:pic>
        <p:nvPicPr>
          <p:cNvPr id="56" name="Picture 55" descr="SIS0178WH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768000" y="5508000"/>
            <a:ext cx="720000" cy="72000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676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Router A</a:t>
            </a:r>
          </a:p>
        </p:txBody>
      </p:sp>
      <p:pic>
        <p:nvPicPr>
          <p:cNvPr id="58" name="Picture 57" descr="SIS0179WH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748000" y="5508000"/>
            <a:ext cx="720000" cy="720000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874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Switching hub A</a:t>
            </a:r>
          </a:p>
        </p:txBody>
      </p:sp>
      <p:pic>
        <p:nvPicPr>
          <p:cNvPr id="60" name="Picture 59" descr="SIS0180WH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0728000" y="5508000"/>
            <a:ext cx="720000" cy="720000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1072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Router B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IS0181W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999" y="900000"/>
            <a:ext cx="720000" cy="72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999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Excalibur</a:t>
            </a:r>
          </a:p>
        </p:txBody>
      </p:sp>
      <p:pic>
        <p:nvPicPr>
          <p:cNvPr id="4" name="Picture 3" descr="SIS0182WH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000" y="900000"/>
            <a:ext cx="720000" cy="72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0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Slime</a:t>
            </a:r>
          </a:p>
        </p:txBody>
      </p:sp>
      <p:pic>
        <p:nvPicPr>
          <p:cNvPr id="6" name="Picture 5" descr="SIS0183WH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00" y="900000"/>
            <a:ext cx="720000" cy="72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8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House</a:t>
            </a:r>
          </a:p>
        </p:txBody>
      </p:sp>
      <p:pic>
        <p:nvPicPr>
          <p:cNvPr id="8" name="Picture 7" descr="SIS0184WH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8000" y="900000"/>
            <a:ext cx="720000" cy="72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6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Store</a:t>
            </a:r>
          </a:p>
        </p:txBody>
      </p:sp>
      <p:pic>
        <p:nvPicPr>
          <p:cNvPr id="10" name="Picture 9" descr="SIS0185WH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8000" y="900000"/>
            <a:ext cx="720000" cy="72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74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Factory A</a:t>
            </a:r>
          </a:p>
        </p:txBody>
      </p:sp>
      <p:pic>
        <p:nvPicPr>
          <p:cNvPr id="12" name="Picture 11" descr="SIS0186WH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28000" y="900000"/>
            <a:ext cx="720000" cy="720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72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Factory B</a:t>
            </a:r>
          </a:p>
        </p:txBody>
      </p:sp>
      <p:pic>
        <p:nvPicPr>
          <p:cNvPr id="14" name="Picture 13" descr="SIS0187WH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999" y="2052000"/>
            <a:ext cx="720000" cy="72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27999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Meter</a:t>
            </a:r>
          </a:p>
        </p:txBody>
      </p:sp>
      <p:pic>
        <p:nvPicPr>
          <p:cNvPr id="16" name="Picture 15" descr="SIS0188WH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08000" y="2052000"/>
            <a:ext cx="720000" cy="720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Vending machine</a:t>
            </a:r>
          </a:p>
        </p:txBody>
      </p:sp>
      <p:pic>
        <p:nvPicPr>
          <p:cNvPr id="18" name="Picture 17" descr="SIS0189WH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8000" y="2052000"/>
            <a:ext cx="720000" cy="720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78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Crossing</a:t>
            </a:r>
          </a:p>
        </p:txBody>
      </p:sp>
      <p:pic>
        <p:nvPicPr>
          <p:cNvPr id="20" name="Picture 19" descr="SIS0190WH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68000" y="2052000"/>
            <a:ext cx="720000" cy="720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76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Handheld terminal</a:t>
            </a:r>
          </a:p>
        </p:txBody>
      </p:sp>
      <p:pic>
        <p:nvPicPr>
          <p:cNvPr id="22" name="Picture 21" descr="SIS0191WH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48000" y="2052000"/>
            <a:ext cx="720000" cy="720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74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POS cash-register</a:t>
            </a:r>
          </a:p>
        </p:txBody>
      </p:sp>
      <p:pic>
        <p:nvPicPr>
          <p:cNvPr id="24" name="Picture 23" descr="SIS0192WH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28000" y="2052000"/>
            <a:ext cx="720000" cy="720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72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Generator</a:t>
            </a:r>
          </a:p>
        </p:txBody>
      </p:sp>
      <p:pic>
        <p:nvPicPr>
          <p:cNvPr id="26" name="Picture 25" descr="SIS0193WH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7999" y="3204000"/>
            <a:ext cx="720000" cy="7200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27999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PLC</a:t>
            </a:r>
          </a:p>
        </p:txBody>
      </p:sp>
      <p:pic>
        <p:nvPicPr>
          <p:cNvPr id="28" name="Picture 27" descr="SIS0194WH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08000" y="3204000"/>
            <a:ext cx="720000" cy="720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80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Analog meter</a:t>
            </a:r>
          </a:p>
        </p:txBody>
      </p:sp>
      <p:pic>
        <p:nvPicPr>
          <p:cNvPr id="30" name="Picture 29" descr="SIS0195WH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88000" y="3204000"/>
            <a:ext cx="720000" cy="720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78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7 segment</a:t>
            </a:r>
          </a:p>
        </p:txBody>
      </p:sp>
      <p:pic>
        <p:nvPicPr>
          <p:cNvPr id="32" name="Picture 31" descr="SIS0196WH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68000" y="3204000"/>
            <a:ext cx="720000" cy="7200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76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Robotic Arm</a:t>
            </a:r>
          </a:p>
        </p:txBody>
      </p:sp>
      <p:pic>
        <p:nvPicPr>
          <p:cNvPr id="34" name="Picture 33" descr="SIS0197WH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748000" y="3204000"/>
            <a:ext cx="720000" cy="7200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874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Robot</a:t>
            </a:r>
          </a:p>
        </p:txBody>
      </p:sp>
      <p:pic>
        <p:nvPicPr>
          <p:cNvPr id="36" name="Picture 35" descr="SIS0198WH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728000" y="3204000"/>
            <a:ext cx="720000" cy="720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72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Conveyor</a:t>
            </a:r>
          </a:p>
        </p:txBody>
      </p:sp>
      <p:pic>
        <p:nvPicPr>
          <p:cNvPr id="38" name="Picture 37" descr="SIS0199WH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27999" y="4356000"/>
            <a:ext cx="720000" cy="7200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27999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Signal</a:t>
            </a:r>
          </a:p>
        </p:txBody>
      </p:sp>
      <p:pic>
        <p:nvPicPr>
          <p:cNvPr id="40" name="Picture 39" descr="SIS0200WH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808000" y="4356000"/>
            <a:ext cx="720000" cy="72000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80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SIM(Suspended)</a:t>
            </a:r>
          </a:p>
        </p:txBody>
      </p:sp>
      <p:pic>
        <p:nvPicPr>
          <p:cNvPr id="42" name="Picture 41" descr="SIS0201WH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788000" y="4356000"/>
            <a:ext cx="720000" cy="72000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478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Map</a:t>
            </a:r>
          </a:p>
        </p:txBody>
      </p:sp>
      <p:pic>
        <p:nvPicPr>
          <p:cNvPr id="44" name="Picture 43" descr="SIS0202WH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768000" y="4356000"/>
            <a:ext cx="720000" cy="72000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676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Ethernet</a:t>
            </a:r>
          </a:p>
        </p:txBody>
      </p:sp>
      <p:pic>
        <p:nvPicPr>
          <p:cNvPr id="46" name="Picture 45" descr="SIS0203WH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748000" y="4356000"/>
            <a:ext cx="720000" cy="72000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874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LTE-M Devices A</a:t>
            </a:r>
          </a:p>
        </p:txBody>
      </p:sp>
      <p:pic>
        <p:nvPicPr>
          <p:cNvPr id="48" name="Picture 47" descr="SIS0204WH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0728000" y="4356000"/>
            <a:ext cx="720000" cy="72000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072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LTE-M Devices B</a:t>
            </a:r>
          </a:p>
        </p:txBody>
      </p:sp>
      <p:pic>
        <p:nvPicPr>
          <p:cNvPr id="50" name="Picture 49" descr="SIS0205WH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27999" y="5508000"/>
            <a:ext cx="720000" cy="72000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827999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LTE-M A</a:t>
            </a:r>
          </a:p>
        </p:txBody>
      </p:sp>
      <p:pic>
        <p:nvPicPr>
          <p:cNvPr id="52" name="Picture 51" descr="SIS0206WH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808000" y="5508000"/>
            <a:ext cx="720000" cy="720000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280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LTE-M B</a:t>
            </a:r>
          </a:p>
        </p:txBody>
      </p:sp>
      <p:pic>
        <p:nvPicPr>
          <p:cNvPr id="54" name="Picture 53" descr="SIS0207WH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788000" y="5508000"/>
            <a:ext cx="720000" cy="72000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478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Suspect</a:t>
            </a:r>
          </a:p>
        </p:txBody>
      </p:sp>
      <p:pic>
        <p:nvPicPr>
          <p:cNvPr id="56" name="Picture 55" descr="SIS0208WH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768000" y="5508000"/>
            <a:ext cx="720000" cy="72000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676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Edge AI Camera</a:t>
            </a:r>
          </a:p>
        </p:txBody>
      </p:sp>
      <p:pic>
        <p:nvPicPr>
          <p:cNvPr id="58" name="Picture 57" descr="SIS0210WH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748000" y="5508000"/>
            <a:ext cx="720000" cy="720000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874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VPG Type-C</a:t>
            </a:r>
          </a:p>
        </p:txBody>
      </p:sp>
      <p:pic>
        <p:nvPicPr>
          <p:cNvPr id="60" name="Picture 59" descr="SIS0211WH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0728000" y="5508000"/>
            <a:ext cx="720000" cy="720000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1072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VPG Type-D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oracom_tmplete_16x9_白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oracom_tmplete_16x9_黒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soracom_tmplete_16x9_白.potx</Template>
  <TotalTime>6188</TotalTime>
  <Words>40</Words>
  <Application>Microsoft Office PowerPoint</Application>
  <PresentationFormat>ワイド画面</PresentationFormat>
  <Paragraphs>7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2</vt:i4>
      </vt:variant>
    </vt:vector>
  </HeadingPairs>
  <TitlesOfParts>
    <vt:vector size="7" baseType="lpstr">
      <vt:lpstr>Noto Sans JP Regular</vt:lpstr>
      <vt:lpstr>Arial</vt:lpstr>
      <vt:lpstr>Calibri</vt:lpstr>
      <vt:lpstr>soracom_tmplete_16x9_白</vt:lpstr>
      <vt:lpstr>soracom_tmplete_16x9_黒</vt:lpstr>
      <vt:lpstr>PowerPoint プレゼンテーション</vt:lpstr>
      <vt:lpstr>PowerPoint プレゼンテーション</vt:lpstr>
    </vt:vector>
  </TitlesOfParts>
  <Manager/>
  <Company>SORACOM, Inc.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SORACOM Icon Set</dc:title>
  <dc:subject/>
  <dc:creator>SORACOM, Inc.</dc:creator>
  <cp:keywords/>
  <dc:description/>
  <cp:lastModifiedBy>Makoto Yazaki</cp:lastModifiedBy>
  <cp:revision>254</cp:revision>
  <dcterms:created xsi:type="dcterms:W3CDTF">2015-07-08T11:20:44Z</dcterms:created>
  <dcterms:modified xsi:type="dcterms:W3CDTF">2025-03-06T10:11:14Z</dcterms:modified>
  <cp:category/>
</cp:coreProperties>
</file>